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notesSlides/notesSlide3.xml" ContentType="application/vnd.openxmlformats-officedocument.presentationml.notesSlide+xml"/>
  <Override PartName="/docProps/app.xml" ContentType="application/vnd.openxmlformats-officedocument.extended-properties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0"/>
  </p:notes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12192000" cy="6858000"/>
  <p:defaultTextStyle>
    <a:defPPr>
      <a:defRPr lang="fr-F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97" d="100"/>
          <a:sy n="97" d="100"/>
        </p:scale>
        <p:origin x="1020" y="78"/>
      </p:cViewPr>
      <p:guideLst>
        <p:guide pos="2160" orient="horz"/>
        <p:guide pos="384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5B40348-1187-B0BF-83C9-508E8F51325A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DB83695-1C49-476E-278B-1CF2F1FC92E9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A46A46D-0972-0F41-4091-A1D7B644BA40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63C3A86-3B89-4E28-A24D-99587807044C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1084FEC-1DC9-61E6-2393-5BFC015F8620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59F509A-2DEF-C559-2012-FD531B3EEEDF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1_Title Slide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914400" y="1124744"/>
            <a:ext cx="10363200" cy="1470025"/>
          </a:xfrm>
          <a:prstGeom prst="roundRect">
            <a:avLst>
              <a:gd name="adj" fmla="val 16667"/>
            </a:avLst>
          </a:prstGeom>
          <a:solidFill>
            <a:srgbClr val="007DA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none"/>
        </p:style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911424" y="2996951"/>
            <a:ext cx="10369152" cy="2664295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here to add Authors, Affiliation and conference</a:t>
            </a:r>
            <a:endParaRPr/>
          </a:p>
        </p:txBody>
      </p:sp>
      <p:pic>
        <p:nvPicPr>
          <p:cNvPr id="6" name="Picture 5" descr="A picture containing drawing&#10;&#10;Description automatically generated"/>
          <p:cNvPicPr>
            <a:picLocks noChangeAspect="1"/>
          </p:cNvPicPr>
          <p:nvPr userDrawn="1"/>
        </p:nvPicPr>
        <p:blipFill>
          <a:blip r:embed="rId2"/>
          <a:srcRect l="59668" t="0" r="0" b="0"/>
          <a:stretch/>
        </p:blipFill>
        <p:spPr bwMode="auto">
          <a:xfrm>
            <a:off x="9802632" y="5881227"/>
            <a:ext cx="2088232" cy="765742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/>
          <p:cNvPicPr>
            <a:picLocks noChangeAspect="1"/>
          </p:cNvPicPr>
          <p:nvPr userDrawn="1"/>
        </p:nvPicPr>
        <p:blipFill>
          <a:blip r:embed="rId3"/>
          <a:srcRect l="0" t="0" r="47790" b="0"/>
          <a:stretch/>
        </p:blipFill>
        <p:spPr bwMode="auto">
          <a:xfrm>
            <a:off x="301136" y="6035036"/>
            <a:ext cx="2160239" cy="611933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4"/>
          <a:stretch/>
        </p:blipFill>
        <p:spPr bwMode="auto">
          <a:xfrm>
            <a:off x="4656931" y="5911583"/>
            <a:ext cx="2878137" cy="858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Single text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-1"/>
            <a:ext cx="12192000" cy="661171"/>
          </a:xfrm>
          <a:prstGeom prst="rect">
            <a:avLst/>
          </a:prstGeom>
          <a:solidFill>
            <a:srgbClr val="007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 sz="1800"/>
          </a:p>
        </p:txBody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 bwMode="auto">
          <a:xfrm>
            <a:off x="0" y="-63078"/>
            <a:ext cx="12192000" cy="611758"/>
          </a:xfrm>
          <a:prstGeom prst="rect">
            <a:avLst/>
          </a:prstGeom>
          <a:noFill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>
            <a:noAutofit/>
          </a:bodyPr>
          <a:lstStyle>
            <a:lvl1pPr algn="l">
              <a:defRPr sz="3200">
                <a:solidFill>
                  <a:schemeClr val="bg2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r>
              <a:rPr lang="en-GB"/>
              <a:t>Click to modify text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 bwMode="auto">
          <a:xfrm>
            <a:off x="334433" y="981076"/>
            <a:ext cx="11169651" cy="5256213"/>
          </a:xfrm>
        </p:spPr>
        <p:txBody>
          <a:bodyPr>
            <a:normAutofit/>
          </a:bodyPr>
          <a:lstStyle>
            <a:lvl1pPr marL="342900" indent="-342900">
              <a:buSzPct val="100000"/>
              <a:buFont typeface="Courier New"/>
              <a:buChar char="o"/>
              <a:defRPr sz="2200"/>
            </a:lvl1pPr>
            <a:lvl2pPr marL="742950" indent="-285750">
              <a:buFont typeface="Wingdings"/>
              <a:buChar char="Ø"/>
              <a:defRPr sz="2100"/>
            </a:lvl2pPr>
            <a:lvl3pPr marL="1143000" indent="-228600">
              <a:buFont typeface="Calibri"/>
              <a:buChar char="–"/>
              <a:defRPr sz="2000"/>
            </a:lvl3pPr>
            <a:lvl4pPr marL="1600200" indent="-228600">
              <a:buFont typeface="Wingdings"/>
              <a:buChar char="Ø"/>
              <a:defRPr sz="2000"/>
            </a:lvl4pPr>
            <a:lvl5pPr>
              <a:defRPr sz="2000"/>
            </a:lvl5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</p:txBody>
      </p:sp>
      <p:pic>
        <p:nvPicPr>
          <p:cNvPr id="8" name="Picture 7" descr="A picture containing drawing&#10;&#10;Description automatically generated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0560496" y="-25523"/>
            <a:ext cx="1747883" cy="698775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 bwMode="auto">
          <a:xfrm>
            <a:off x="0" y="6597352"/>
            <a:ext cx="4175787" cy="260648"/>
          </a:xfrm>
          <a:prstGeom prst="rect">
            <a:avLst/>
          </a:prstGeom>
          <a:solidFill>
            <a:srgbClr val="007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 sz="1800"/>
          </a:p>
        </p:txBody>
      </p:sp>
      <p:sp>
        <p:nvSpPr>
          <p:cNvPr id="22" name="Rectangle 21"/>
          <p:cNvSpPr/>
          <p:nvPr userDrawn="1"/>
        </p:nvSpPr>
        <p:spPr bwMode="auto">
          <a:xfrm>
            <a:off x="8208235" y="6597352"/>
            <a:ext cx="3983765" cy="260648"/>
          </a:xfrm>
          <a:prstGeom prst="rect">
            <a:avLst/>
          </a:prstGeom>
          <a:solidFill>
            <a:srgbClr val="018AB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 sz="1800"/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11617293" y="6545113"/>
            <a:ext cx="623391" cy="365125"/>
          </a:xfrm>
        </p:spPr>
        <p:txBody>
          <a:bodyPr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227F1AE-DF7B-490B-8A07-EA9590884CB0}" type="slidenum">
              <a:rPr lang="en-GB"/>
              <a:t/>
            </a:fld>
            <a:endParaRPr lang="en-GB"/>
          </a:p>
        </p:txBody>
      </p:sp>
      <p:sp>
        <p:nvSpPr>
          <p:cNvPr id="24" name="Rectangle 23"/>
          <p:cNvSpPr/>
          <p:nvPr userDrawn="1"/>
        </p:nvSpPr>
        <p:spPr bwMode="auto">
          <a:xfrm>
            <a:off x="4175787" y="6597351"/>
            <a:ext cx="4032448" cy="260648"/>
          </a:xfrm>
          <a:prstGeom prst="rect">
            <a:avLst/>
          </a:prstGeom>
          <a:solidFill>
            <a:srgbClr val="017CA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 sz="1800"/>
          </a:p>
        </p:txBody>
      </p:sp>
      <p:sp>
        <p:nvSpPr>
          <p:cNvPr id="25" name="Slide Number Placeholder 4"/>
          <p:cNvSpPr txBox="1"/>
          <p:nvPr userDrawn="1"/>
        </p:nvSpPr>
        <p:spPr bwMode="auto">
          <a:xfrm>
            <a:off x="4175787" y="6545113"/>
            <a:ext cx="40974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bg1"/>
                </a:solidFill>
              </a:rPr>
              <a:t>Location</a:t>
            </a:r>
            <a:endParaRPr/>
          </a:p>
        </p:txBody>
      </p:sp>
      <p:sp>
        <p:nvSpPr>
          <p:cNvPr id="26" name="Slide Number Placeholder 4"/>
          <p:cNvSpPr txBox="1"/>
          <p:nvPr userDrawn="1"/>
        </p:nvSpPr>
        <p:spPr bwMode="auto">
          <a:xfrm>
            <a:off x="0" y="6545113"/>
            <a:ext cx="4175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</a:rPr>
              <a:t>Author</a:t>
            </a:r>
            <a:endParaRPr/>
          </a:p>
        </p:txBody>
      </p:sp>
      <p:sp>
        <p:nvSpPr>
          <p:cNvPr id="27" name="Slide Number Placeholder 4"/>
          <p:cNvSpPr txBox="1"/>
          <p:nvPr userDrawn="1"/>
        </p:nvSpPr>
        <p:spPr bwMode="auto">
          <a:xfrm>
            <a:off x="8208235" y="6545111"/>
            <a:ext cx="3648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8AADCA56-9916-AF71-5A54-EE1BACD690C8}" type="datetime3">
              <a:rPr lang="en-GB"/>
              <a:t>25 February 2025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2_Single text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-1"/>
            <a:ext cx="12192000" cy="981075"/>
          </a:xfrm>
          <a:prstGeom prst="rect">
            <a:avLst/>
          </a:prstGeom>
          <a:solidFill>
            <a:srgbClr val="017C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 sz="1800"/>
          </a:p>
        </p:txBody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 bwMode="auto">
          <a:xfrm>
            <a:off x="0" y="24705"/>
            <a:ext cx="12192000" cy="956369"/>
          </a:xfrm>
          <a:prstGeom prst="rect">
            <a:avLst/>
          </a:prstGeom>
          <a:noFill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>
            <a:noAutofit/>
          </a:bodyPr>
          <a:lstStyle>
            <a:lvl1pPr algn="l">
              <a:defRPr sz="3200">
                <a:solidFill>
                  <a:schemeClr val="bg2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r>
              <a:rPr lang="en-GB"/>
              <a:t>Click to modify text</a:t>
            </a:r>
            <a:br>
              <a:rPr lang="en-GB"/>
            </a:br>
            <a:r>
              <a:rPr lang="en-GB"/>
              <a:t>Double line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 bwMode="auto">
          <a:xfrm>
            <a:off x="334433" y="1124744"/>
            <a:ext cx="11169651" cy="5112544"/>
          </a:xfrm>
        </p:spPr>
        <p:txBody>
          <a:bodyPr>
            <a:normAutofit/>
          </a:bodyPr>
          <a:lstStyle>
            <a:lvl1pPr marL="342900" indent="-342900">
              <a:buSzPct val="100000"/>
              <a:buFont typeface="Courier New"/>
              <a:buChar char="o"/>
              <a:defRPr sz="2200"/>
            </a:lvl1pPr>
            <a:lvl2pPr marL="742950" indent="-285750">
              <a:buFont typeface="Wingdings"/>
              <a:buChar char="Ø"/>
              <a:defRPr sz="2100"/>
            </a:lvl2pPr>
            <a:lvl3pPr marL="1143000" indent="-228600">
              <a:buFont typeface="Calibri"/>
              <a:buChar char="–"/>
              <a:defRPr sz="2000"/>
            </a:lvl3pPr>
            <a:lvl4pPr marL="1600200" indent="-228600">
              <a:buFont typeface="Wingdings"/>
              <a:buChar char="Ø"/>
              <a:defRPr sz="2000"/>
            </a:lvl4pPr>
            <a:lvl5pPr>
              <a:defRPr sz="2000"/>
            </a:lvl5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</p:txBody>
      </p:sp>
      <p:pic>
        <p:nvPicPr>
          <p:cNvPr id="8" name="Picture 7" descr="A picture containing drawing&#10;&#10;Description automatically generated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0560496" y="-25523"/>
            <a:ext cx="1747883" cy="698775"/>
          </a:xfrm>
          <a:prstGeom prst="rect">
            <a:avLst/>
          </a:prstGeom>
        </p:spPr>
      </p:pic>
      <p:sp>
        <p:nvSpPr>
          <p:cNvPr id="1811724604" name="Rectangle 20"/>
          <p:cNvSpPr/>
          <p:nvPr userDrawn="1"/>
        </p:nvSpPr>
        <p:spPr bwMode="auto">
          <a:xfrm>
            <a:off x="0" y="6597351"/>
            <a:ext cx="4175786" cy="260647"/>
          </a:xfrm>
          <a:prstGeom prst="rect">
            <a:avLst/>
          </a:prstGeom>
          <a:solidFill>
            <a:srgbClr val="007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 sz="1800"/>
          </a:p>
        </p:txBody>
      </p:sp>
      <p:sp>
        <p:nvSpPr>
          <p:cNvPr id="1011533511" name="Rectangle 21"/>
          <p:cNvSpPr/>
          <p:nvPr userDrawn="1"/>
        </p:nvSpPr>
        <p:spPr bwMode="auto">
          <a:xfrm>
            <a:off x="8208234" y="6597351"/>
            <a:ext cx="3983764" cy="260647"/>
          </a:xfrm>
          <a:prstGeom prst="rect">
            <a:avLst/>
          </a:prstGeom>
          <a:solidFill>
            <a:srgbClr val="018AB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 sz="1800"/>
          </a:p>
        </p:txBody>
      </p:sp>
      <p:sp>
        <p:nvSpPr>
          <p:cNvPr id="1471301336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11617292" y="6545112"/>
            <a:ext cx="623390" cy="365124"/>
          </a:xfrm>
        </p:spPr>
        <p:txBody>
          <a:bodyPr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1B31FB3-172F-81B6-F967-F6A01FD0986F}" type="slidenum">
              <a:rPr lang="en-GB"/>
              <a:t/>
            </a:fld>
            <a:endParaRPr lang="en-GB"/>
          </a:p>
        </p:txBody>
      </p:sp>
      <p:sp>
        <p:nvSpPr>
          <p:cNvPr id="1217591340" name="Rectangle 23"/>
          <p:cNvSpPr/>
          <p:nvPr userDrawn="1"/>
        </p:nvSpPr>
        <p:spPr bwMode="auto">
          <a:xfrm>
            <a:off x="4175786" y="6597351"/>
            <a:ext cx="4032447" cy="260647"/>
          </a:xfrm>
          <a:prstGeom prst="rect">
            <a:avLst/>
          </a:prstGeom>
          <a:solidFill>
            <a:srgbClr val="017CA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 sz="1800"/>
          </a:p>
        </p:txBody>
      </p:sp>
      <p:sp>
        <p:nvSpPr>
          <p:cNvPr id="1140810367" name="Slide Number Placeholder 4"/>
          <p:cNvSpPr txBox="1"/>
          <p:nvPr userDrawn="1"/>
        </p:nvSpPr>
        <p:spPr bwMode="auto">
          <a:xfrm>
            <a:off x="4175786" y="6545112"/>
            <a:ext cx="4097468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bg1"/>
                </a:solidFill>
              </a:rPr>
              <a:t>Location</a:t>
            </a:r>
            <a:endParaRPr/>
          </a:p>
        </p:txBody>
      </p:sp>
      <p:sp>
        <p:nvSpPr>
          <p:cNvPr id="1300061055" name="Slide Number Placeholder 4"/>
          <p:cNvSpPr txBox="1"/>
          <p:nvPr userDrawn="1"/>
        </p:nvSpPr>
        <p:spPr bwMode="auto">
          <a:xfrm>
            <a:off x="0" y="6545112"/>
            <a:ext cx="4175786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</a:rPr>
              <a:t>Author</a:t>
            </a:r>
            <a:endParaRPr/>
          </a:p>
        </p:txBody>
      </p:sp>
      <p:sp>
        <p:nvSpPr>
          <p:cNvPr id="1890928087" name="Slide Number Placeholder 4"/>
          <p:cNvSpPr txBox="1"/>
          <p:nvPr userDrawn="1"/>
        </p:nvSpPr>
        <p:spPr bwMode="auto">
          <a:xfrm>
            <a:off x="8208234" y="6545110"/>
            <a:ext cx="3648404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703203A0-F38C-E858-81B0-1FC8F25AD885}" type="datetime3">
              <a:rPr lang="en-GB"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End">
    <p:bg>
      <p:bgPr shadeToTitle="0">
        <a:blipFill>
          <a:blip r:embed="rId2">
            <a:lum/>
          </a:blip>
          <a:srcRect l="0" t="9016" r="0" b="9016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239349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>
              <a:defRPr/>
            </a:pPr>
            <a:fld id="{D227F1AE-DF7B-490B-8A07-EA9590884CB0}" type="slidenum">
              <a:rPr lang="fr-BE"/>
              <a:t/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1"/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mailto:petros.aristidou@cut.ac.cy" TargetMode="External"/><Relationship Id="rId4" Type="http://schemas.openxmlformats.org/officeDocument/2006/relationships/hyperlink" Target="https://sps.cut.ac.cy/" TargetMode="Externa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n-US" b="1"/>
              <a:t>Title of Presentation</a:t>
            </a:r>
            <a:endParaRPr lang="en-GB" b="1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2400" u="sng"/>
              <a:t>Author 1</a:t>
            </a:r>
            <a:r>
              <a:rPr lang="fr-BE" sz="2400" baseline="30000"/>
              <a:t>1</a:t>
            </a:r>
            <a:r>
              <a:rPr lang="fr-BE" sz="2400"/>
              <a:t>, </a:t>
            </a:r>
            <a:r>
              <a:rPr lang="en-US" sz="2400"/>
              <a:t>Author 2</a:t>
            </a:r>
            <a:r>
              <a:rPr lang="en-US" sz="2400" b="0" i="0" u="none" strike="noStrike" cap="none" spc="0" baseline="30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2</a:t>
            </a:r>
            <a:r>
              <a:rPr lang="fr-BE" sz="2400"/>
              <a:t>, </a:t>
            </a:r>
            <a:r>
              <a:rPr lang="en-US" sz="2400"/>
              <a:t>Author 3</a:t>
            </a:r>
            <a:r>
              <a:rPr lang="fr-BE" sz="2400" baseline="30000"/>
              <a:t>1</a:t>
            </a:r>
            <a:br>
              <a:rPr lang="fr-BE" sz="2400"/>
            </a:br>
            <a:r>
              <a:rPr lang="en-GB" sz="2000" baseline="30000"/>
              <a:t>1</a:t>
            </a:r>
            <a:r>
              <a:rPr lang="en-GB" sz="2000"/>
              <a:t> </a:t>
            </a:r>
            <a:r>
              <a:rPr lang="en-GB" sz="1800"/>
              <a:t>Department of Electrical Engineering, Computer Engineering &amp; Informatics, </a:t>
            </a:r>
            <a:r>
              <a:rPr lang="en-GB" sz="1800"/>
              <a:t>Cyprus University of Technology</a:t>
            </a:r>
            <a:endParaRPr lang="en-US" sz="2000"/>
          </a:p>
          <a:p>
            <a:pPr>
              <a:defRPr/>
            </a:pPr>
            <a:r>
              <a:rPr lang="en-US" sz="2000" baseline="30000"/>
              <a:t>2</a:t>
            </a:r>
            <a:r>
              <a:rPr lang="en-US" sz="2000"/>
              <a:t> Other affiliation</a:t>
            </a:r>
            <a:endParaRPr sz="1800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 sz="2200"/>
              <a:t>Lemesos, 15</a:t>
            </a:r>
            <a:r>
              <a:rPr lang="en-US" sz="2200" baseline="30000"/>
              <a:t>th</a:t>
            </a:r>
            <a:r>
              <a:rPr lang="en-US" sz="2200"/>
              <a:t> October, 2024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Outline of presentation</a:t>
            </a:r>
            <a:endParaRPr lang="en-GB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 b="1">
                <a:solidFill>
                  <a:srgbClr val="007DA5"/>
                </a:solidFill>
              </a:rPr>
              <a:t>Introduction</a:t>
            </a:r>
            <a:endParaRPr/>
          </a:p>
          <a:p>
            <a:pPr marL="457200" lvl="1" indent="0">
              <a:buNone/>
              <a:defRPr/>
            </a:pPr>
            <a:endParaRPr lang="en-US"/>
          </a:p>
          <a:p>
            <a:pPr>
              <a:defRPr/>
            </a:pPr>
            <a:r>
              <a:rPr lang="en-US"/>
              <a:t>Methodology</a:t>
            </a:r>
            <a:endParaRPr lang="en-US"/>
          </a:p>
          <a:p>
            <a:pPr>
              <a:defRPr/>
            </a:pPr>
            <a:endParaRPr/>
          </a:p>
          <a:p>
            <a:pPr>
              <a:defRPr/>
            </a:pPr>
            <a:r>
              <a:rPr lang="en-US"/>
              <a:t>Results</a:t>
            </a:r>
            <a:endParaRPr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Conclusion</a:t>
            </a:r>
            <a:endParaRPr/>
          </a:p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11617293" y="6545113"/>
            <a:ext cx="623391" cy="365125"/>
          </a:xfrm>
        </p:spPr>
        <p:txBody>
          <a:bodyPr/>
          <a:lstStyle/>
          <a:p>
            <a:pPr algn="r">
              <a:defRPr/>
            </a:pPr>
            <a:fld id="{D227F1AE-DF7B-490B-8A07-EA9590884CB0}" type="slidenum">
              <a:rPr lang="en-GB"/>
              <a:t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Introduction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227F1AE-DF7B-490B-8A07-EA9590884CB0}" type="slidenum">
              <a:rPr lang="en-GB"/>
              <a:t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Summary</a:t>
            </a:r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227F1AE-DF7B-490B-8A07-EA9590884CB0}" type="slidenum">
              <a:rPr lang="en-GB"/>
              <a:t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0174833" name="Rounded Rectangle 1"/>
          <p:cNvSpPr/>
          <p:nvPr userDrawn="1"/>
        </p:nvSpPr>
        <p:spPr bwMode="auto">
          <a:xfrm>
            <a:off x="239348" y="188640"/>
            <a:ext cx="4416490" cy="2304255"/>
          </a:xfrm>
          <a:prstGeom prst="roundRect">
            <a:avLst>
              <a:gd name="adj" fmla="val 16667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defRPr/>
            </a:pPr>
            <a:r>
              <a:rPr lang="en-US" sz="2000" b="1"/>
              <a:t>Presenter Name</a:t>
            </a:r>
            <a:endParaRPr/>
          </a:p>
          <a:p>
            <a:pPr algn="l">
              <a:defRPr/>
            </a:pPr>
            <a:r>
              <a:rPr lang="en-GB" sz="2000"/>
              <a:t>Department of Electrical Engineering, Computer Engineering &amp; Informatics</a:t>
            </a:r>
            <a:endParaRPr/>
          </a:p>
          <a:p>
            <a:pPr algn="l">
              <a:defRPr/>
            </a:pPr>
            <a:r>
              <a:rPr lang="en-GB" sz="2000"/>
              <a:t>Cyprus University of Technology, Limassol, Cyprus</a:t>
            </a:r>
            <a:endParaRPr/>
          </a:p>
          <a:p>
            <a:pPr algn="l">
              <a:defRPr/>
            </a:pPr>
            <a:r>
              <a:rPr lang="en-US" sz="2000" u="sng">
                <a:hlinkClick r:id="rId3" tooltip="mailto:petros.aristidou@cut.ac.cy"/>
              </a:rPr>
              <a:t>email</a:t>
            </a:r>
            <a:r>
              <a:rPr lang="en-US" sz="2000" u="sng">
                <a:hlinkClick r:id="rId3" tooltip="mailto:petros.aristidou@cut.ac.cy"/>
              </a:rPr>
              <a:t>@cut.ac.cy</a:t>
            </a:r>
            <a:r>
              <a:rPr lang="en-GB" sz="2000"/>
              <a:t> </a:t>
            </a:r>
            <a:endParaRPr/>
          </a:p>
          <a:p>
            <a:pPr algn="l">
              <a:defRPr/>
            </a:pPr>
            <a:r>
              <a:rPr lang="en-GB" sz="2000" u="sng">
                <a:hlinkClick r:id="rId4" tooltip="https://sps.cut.ac.cy/"/>
              </a:rPr>
              <a:t>https://sps.cut.ac.cy</a:t>
            </a:r>
            <a:r>
              <a:rPr lang="en-GB" sz="2000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306168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Backup slides</a:t>
            </a:r>
            <a:endParaRPr lang="en-GB"/>
          </a:p>
        </p:txBody>
      </p:sp>
      <p:sp>
        <p:nvSpPr>
          <p:cNvPr id="742145701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0340D85-5DE3-E3A6-3A95-EF45DFBD2B04}" type="slidenum">
              <a:rPr lang="en-GB"/>
              <a:t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0</TotalTime>
  <Words>0</Words>
  <Application>ONLYOFFICE/8.1.1.27</Application>
  <DocSecurity>0</DocSecurity>
  <PresentationFormat>Widescreen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p3tris</dc:creator>
  <cp:keywords/>
  <dc:description/>
  <dc:identifier/>
  <dc:language/>
  <cp:lastModifiedBy/>
  <cp:revision>853</cp:revision>
  <dcterms:created xsi:type="dcterms:W3CDTF">2014-08-23T21:16:31Z</dcterms:created>
  <dcterms:modified xsi:type="dcterms:W3CDTF">2025-02-25T09:57:02Z</dcterms:modified>
  <cp:category/>
  <cp:contentStatus/>
  <cp:version/>
</cp:coreProperties>
</file>