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kk3vQrPHD1NVUARDvPqrWAYO0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30d68b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30d68b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e930d68b2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588" y="1084663"/>
            <a:ext cx="1482000" cy="25568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e930d68b29_0_2"/>
          <p:cNvSpPr/>
          <p:nvPr/>
        </p:nvSpPr>
        <p:spPr>
          <a:xfrm rot="5400000">
            <a:off x="5857900" y="1425850"/>
            <a:ext cx="12051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930d68b29_0_2"/>
          <p:cNvSpPr/>
          <p:nvPr/>
        </p:nvSpPr>
        <p:spPr>
          <a:xfrm flipH="1" rot="-5400000">
            <a:off x="7204825" y="857525"/>
            <a:ext cx="417300" cy="1093800"/>
          </a:xfrm>
          <a:prstGeom prst="bentArrow">
            <a:avLst>
              <a:gd fmla="val 21848" name="adj1"/>
              <a:gd fmla="val 18152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e930d68b29_0_2"/>
          <p:cNvSpPr/>
          <p:nvPr/>
        </p:nvSpPr>
        <p:spPr>
          <a:xfrm>
            <a:off x="6085300" y="2075338"/>
            <a:ext cx="17424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ge930d68b29_0_2"/>
          <p:cNvCxnSpPr/>
          <p:nvPr/>
        </p:nvCxnSpPr>
        <p:spPr>
          <a:xfrm rot="10800000">
            <a:off x="4379150" y="3065575"/>
            <a:ext cx="57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ge930d68b29_0_2"/>
          <p:cNvCxnSpPr/>
          <p:nvPr/>
        </p:nvCxnSpPr>
        <p:spPr>
          <a:xfrm flipH="1" rot="5400000">
            <a:off x="4531600" y="2710513"/>
            <a:ext cx="900" cy="5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" name="Google Shape;60;ge930d68b29_0_2"/>
          <p:cNvGrpSpPr/>
          <p:nvPr/>
        </p:nvGrpSpPr>
        <p:grpSpPr>
          <a:xfrm>
            <a:off x="4538280" y="2817487"/>
            <a:ext cx="425700" cy="288250"/>
            <a:chOff x="5162030" y="2880712"/>
            <a:chExt cx="425700" cy="288250"/>
          </a:xfrm>
        </p:grpSpPr>
        <p:sp>
          <p:nvSpPr>
            <p:cNvPr id="61" name="Google Shape;61;ge930d68b29_0_2"/>
            <p:cNvSpPr/>
            <p:nvPr/>
          </p:nvSpPr>
          <p:spPr>
            <a:xfrm rot="-5400000">
              <a:off x="5253987" y="2941862"/>
              <a:ext cx="241800" cy="2124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e930d68b29_0_2"/>
            <p:cNvSpPr txBox="1"/>
            <p:nvPr/>
          </p:nvSpPr>
          <p:spPr>
            <a:xfrm flipH="1">
              <a:off x="5162030" y="2880712"/>
              <a:ext cx="4257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500"/>
                <a:t>11.1V Lipo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ge930d68b29_0_2"/>
          <p:cNvSpPr/>
          <p:nvPr/>
        </p:nvSpPr>
        <p:spPr>
          <a:xfrm flipH="1" rot="10800000">
            <a:off x="3794088" y="1489654"/>
            <a:ext cx="1439700" cy="609300"/>
          </a:xfrm>
          <a:prstGeom prst="bentArrow">
            <a:avLst>
              <a:gd fmla="val 25000" name="adj1"/>
              <a:gd fmla="val 17854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ge930d68b29_0_2"/>
          <p:cNvCxnSpPr/>
          <p:nvPr/>
        </p:nvCxnSpPr>
        <p:spPr>
          <a:xfrm flipH="1">
            <a:off x="3462550" y="3201050"/>
            <a:ext cx="15162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ge930d68b29_0_2"/>
          <p:cNvCxnSpPr/>
          <p:nvPr/>
        </p:nvCxnSpPr>
        <p:spPr>
          <a:xfrm flipH="1">
            <a:off x="3611625" y="3234625"/>
            <a:ext cx="4500" cy="35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ge930d68b29_0_2"/>
          <p:cNvCxnSpPr/>
          <p:nvPr/>
        </p:nvCxnSpPr>
        <p:spPr>
          <a:xfrm>
            <a:off x="5669675" y="3253825"/>
            <a:ext cx="1200" cy="2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ge930d68b29_0_2"/>
          <p:cNvCxnSpPr/>
          <p:nvPr/>
        </p:nvCxnSpPr>
        <p:spPr>
          <a:xfrm flipH="1" rot="10800000">
            <a:off x="5429050" y="3257088"/>
            <a:ext cx="242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ge930d68b29_0_2"/>
          <p:cNvSpPr/>
          <p:nvPr/>
        </p:nvSpPr>
        <p:spPr>
          <a:xfrm>
            <a:off x="1800948" y="440059"/>
            <a:ext cx="213900" cy="7236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e930d68b29_0_2"/>
          <p:cNvSpPr/>
          <p:nvPr/>
        </p:nvSpPr>
        <p:spPr>
          <a:xfrm>
            <a:off x="1378498" y="304159"/>
            <a:ext cx="213900" cy="7236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e930d68b29_0_2"/>
          <p:cNvSpPr/>
          <p:nvPr/>
        </p:nvSpPr>
        <p:spPr>
          <a:xfrm>
            <a:off x="3659875" y="2320950"/>
            <a:ext cx="1433100" cy="296400"/>
          </a:xfrm>
          <a:prstGeom prst="downArrow">
            <a:avLst>
              <a:gd fmla="val 7446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/>
              <a:t>Mounted on top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930d68b29_0_2"/>
          <p:cNvSpPr/>
          <p:nvPr/>
        </p:nvSpPr>
        <p:spPr>
          <a:xfrm>
            <a:off x="4864375" y="1805550"/>
            <a:ext cx="2442900" cy="13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930d68b29_0_2"/>
          <p:cNvSpPr/>
          <p:nvPr/>
        </p:nvSpPr>
        <p:spPr>
          <a:xfrm>
            <a:off x="3427500" y="550125"/>
            <a:ext cx="297600" cy="4044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e930d68b29_0_2"/>
          <p:cNvSpPr/>
          <p:nvPr/>
        </p:nvSpPr>
        <p:spPr>
          <a:xfrm>
            <a:off x="3254000" y="0"/>
            <a:ext cx="610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Portable   Charger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e930d68b29_0_2"/>
          <p:cNvSpPr txBox="1"/>
          <p:nvPr/>
        </p:nvSpPr>
        <p:spPr>
          <a:xfrm rot="-5400000">
            <a:off x="3230975" y="669175"/>
            <a:ext cx="568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/>
              <a:t>Type C</a:t>
            </a: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USB Cable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930d68b29_0_2"/>
          <p:cNvSpPr/>
          <p:nvPr/>
        </p:nvSpPr>
        <p:spPr>
          <a:xfrm>
            <a:off x="944711" y="108548"/>
            <a:ext cx="64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Logitech HD webcam C525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e930d68b29_0_2"/>
          <p:cNvSpPr/>
          <p:nvPr/>
        </p:nvSpPr>
        <p:spPr>
          <a:xfrm>
            <a:off x="1991700" y="1016700"/>
            <a:ext cx="9810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e930d68b29_0_2"/>
          <p:cNvSpPr/>
          <p:nvPr/>
        </p:nvSpPr>
        <p:spPr>
          <a:xfrm flipH="1" rot="10800000">
            <a:off x="492400" y="566488"/>
            <a:ext cx="966900" cy="610200"/>
          </a:xfrm>
          <a:prstGeom prst="bentArrow">
            <a:avLst>
              <a:gd fmla="val 25000" name="adj1"/>
              <a:gd fmla="val 17854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930d68b29_0_2"/>
          <p:cNvSpPr/>
          <p:nvPr/>
        </p:nvSpPr>
        <p:spPr>
          <a:xfrm>
            <a:off x="195972" y="108547"/>
            <a:ext cx="64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Webcam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930d68b29_0_2"/>
          <p:cNvSpPr/>
          <p:nvPr/>
        </p:nvSpPr>
        <p:spPr>
          <a:xfrm>
            <a:off x="1410625" y="901913"/>
            <a:ext cx="647700" cy="3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USB Hub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930d68b29_0_2"/>
          <p:cNvSpPr/>
          <p:nvPr/>
        </p:nvSpPr>
        <p:spPr>
          <a:xfrm flipH="1" rot="10800000">
            <a:off x="6068575" y="3017875"/>
            <a:ext cx="968700" cy="665400"/>
          </a:xfrm>
          <a:prstGeom prst="bentArrow">
            <a:avLst>
              <a:gd fmla="val 21848" name="adj1"/>
              <a:gd fmla="val 18152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930d68b29_0_2"/>
          <p:cNvSpPr/>
          <p:nvPr/>
        </p:nvSpPr>
        <p:spPr>
          <a:xfrm>
            <a:off x="7037273" y="3325225"/>
            <a:ext cx="529200" cy="4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SONAR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e930d68b29_0_2"/>
          <p:cNvSpPr/>
          <p:nvPr/>
        </p:nvSpPr>
        <p:spPr>
          <a:xfrm>
            <a:off x="1666259" y="108547"/>
            <a:ext cx="64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Wireless Keyboard &amp; Mouse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83" name="Google Shape;83;ge930d68b29_0_2"/>
          <p:cNvSpPr/>
          <p:nvPr/>
        </p:nvSpPr>
        <p:spPr>
          <a:xfrm rot="5400000">
            <a:off x="7292587" y="2025687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930d68b29_0_2"/>
          <p:cNvSpPr txBox="1"/>
          <p:nvPr/>
        </p:nvSpPr>
        <p:spPr>
          <a:xfrm>
            <a:off x="7221926" y="1951325"/>
            <a:ext cx="383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RPi.Screen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930d68b29_0_2"/>
          <p:cNvSpPr/>
          <p:nvPr/>
        </p:nvSpPr>
        <p:spPr>
          <a:xfrm>
            <a:off x="6822287" y="1587112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930d68b29_0_2"/>
          <p:cNvSpPr/>
          <p:nvPr/>
        </p:nvSpPr>
        <p:spPr>
          <a:xfrm>
            <a:off x="6348812" y="1587112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930d68b29_0_2"/>
          <p:cNvSpPr/>
          <p:nvPr/>
        </p:nvSpPr>
        <p:spPr>
          <a:xfrm>
            <a:off x="4957238" y="3573500"/>
            <a:ext cx="937500" cy="7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Sabertooth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V2.00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930d68b29_0_2"/>
          <p:cNvSpPr/>
          <p:nvPr/>
        </p:nvSpPr>
        <p:spPr>
          <a:xfrm rot="10800000">
            <a:off x="57219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930d68b29_0_2"/>
          <p:cNvSpPr/>
          <p:nvPr/>
        </p:nvSpPr>
        <p:spPr>
          <a:xfrm rot="10800000">
            <a:off x="54153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930d68b29_0_2"/>
          <p:cNvSpPr/>
          <p:nvPr/>
        </p:nvSpPr>
        <p:spPr>
          <a:xfrm rot="10800000">
            <a:off x="55668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930d68b29_0_2"/>
          <p:cNvSpPr/>
          <p:nvPr/>
        </p:nvSpPr>
        <p:spPr>
          <a:xfrm rot="10800000">
            <a:off x="52620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930d68b29_0_2"/>
          <p:cNvSpPr/>
          <p:nvPr/>
        </p:nvSpPr>
        <p:spPr>
          <a:xfrm rot="10800000">
            <a:off x="51087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930d68b29_0_2"/>
          <p:cNvSpPr/>
          <p:nvPr/>
        </p:nvSpPr>
        <p:spPr>
          <a:xfrm rot="10800000">
            <a:off x="4957238" y="43172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930d68b29_0_2"/>
          <p:cNvSpPr txBox="1"/>
          <p:nvPr/>
        </p:nvSpPr>
        <p:spPr>
          <a:xfrm>
            <a:off x="5046188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930d68b29_0_2"/>
          <p:cNvSpPr txBox="1"/>
          <p:nvPr/>
        </p:nvSpPr>
        <p:spPr>
          <a:xfrm>
            <a:off x="4894688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930d68b29_0_2"/>
          <p:cNvSpPr txBox="1"/>
          <p:nvPr/>
        </p:nvSpPr>
        <p:spPr>
          <a:xfrm>
            <a:off x="5199488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B+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e930d68b29_0_2"/>
          <p:cNvSpPr txBox="1"/>
          <p:nvPr/>
        </p:nvSpPr>
        <p:spPr>
          <a:xfrm>
            <a:off x="5352788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e930d68b29_0_2"/>
          <p:cNvSpPr txBox="1"/>
          <p:nvPr/>
        </p:nvSpPr>
        <p:spPr>
          <a:xfrm>
            <a:off x="5515213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930d68b29_0_2"/>
          <p:cNvSpPr txBox="1"/>
          <p:nvPr/>
        </p:nvSpPr>
        <p:spPr>
          <a:xfrm>
            <a:off x="5671788" y="427105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ge930d68b29_0_2"/>
          <p:cNvCxnSpPr/>
          <p:nvPr/>
        </p:nvCxnSpPr>
        <p:spPr>
          <a:xfrm>
            <a:off x="5337738" y="4449200"/>
            <a:ext cx="0" cy="4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e930d68b29_0_2"/>
          <p:cNvCxnSpPr/>
          <p:nvPr/>
        </p:nvCxnSpPr>
        <p:spPr>
          <a:xfrm>
            <a:off x="5490138" y="4458725"/>
            <a:ext cx="2100" cy="34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ge930d68b29_0_2"/>
          <p:cNvSpPr/>
          <p:nvPr/>
        </p:nvSpPr>
        <p:spPr>
          <a:xfrm rot="-5400000">
            <a:off x="4240038" y="4156150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930d68b29_0_2"/>
          <p:cNvSpPr/>
          <p:nvPr/>
        </p:nvSpPr>
        <p:spPr>
          <a:xfrm rot="10800000">
            <a:off x="4435188" y="466565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930d68b29_0_2"/>
          <p:cNvSpPr/>
          <p:nvPr/>
        </p:nvSpPr>
        <p:spPr>
          <a:xfrm rot="10800000">
            <a:off x="4671588" y="466565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e930d68b29_0_2"/>
          <p:cNvSpPr txBox="1"/>
          <p:nvPr/>
        </p:nvSpPr>
        <p:spPr>
          <a:xfrm>
            <a:off x="4364338" y="457115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930d68b29_0_2"/>
          <p:cNvSpPr txBox="1"/>
          <p:nvPr/>
        </p:nvSpPr>
        <p:spPr>
          <a:xfrm>
            <a:off x="4609588" y="456402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930d68b29_0_2"/>
          <p:cNvSpPr txBox="1"/>
          <p:nvPr/>
        </p:nvSpPr>
        <p:spPr>
          <a:xfrm>
            <a:off x="4362963" y="427895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930d68b29_0_2"/>
          <p:cNvSpPr/>
          <p:nvPr/>
        </p:nvSpPr>
        <p:spPr>
          <a:xfrm rot="-5400000">
            <a:off x="5887300" y="4133725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930d68b29_0_2"/>
          <p:cNvSpPr/>
          <p:nvPr/>
        </p:nvSpPr>
        <p:spPr>
          <a:xfrm rot="10800000">
            <a:off x="6082450" y="464825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930d68b29_0_2"/>
          <p:cNvSpPr/>
          <p:nvPr/>
        </p:nvSpPr>
        <p:spPr>
          <a:xfrm rot="10800000">
            <a:off x="6318850" y="464825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930d68b29_0_2"/>
          <p:cNvSpPr txBox="1"/>
          <p:nvPr/>
        </p:nvSpPr>
        <p:spPr>
          <a:xfrm>
            <a:off x="6011600" y="455375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930d68b29_0_2"/>
          <p:cNvSpPr txBox="1"/>
          <p:nvPr/>
        </p:nvSpPr>
        <p:spPr>
          <a:xfrm>
            <a:off x="6256850" y="454662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930d68b29_0_2"/>
          <p:cNvSpPr txBox="1"/>
          <p:nvPr/>
        </p:nvSpPr>
        <p:spPr>
          <a:xfrm>
            <a:off x="6010225" y="426155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ge930d68b29_0_2"/>
          <p:cNvCxnSpPr>
            <a:stCxn id="90" idx="3"/>
          </p:cNvCxnSpPr>
          <p:nvPr/>
        </p:nvCxnSpPr>
        <p:spPr>
          <a:xfrm flipH="1">
            <a:off x="5638088" y="44549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e930d68b29_0_2"/>
          <p:cNvCxnSpPr>
            <a:stCxn id="110" idx="3"/>
            <a:endCxn id="110" idx="3"/>
          </p:cNvCxnSpPr>
          <p:nvPr/>
        </p:nvCxnSpPr>
        <p:spPr>
          <a:xfrm>
            <a:off x="6357850" y="4720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e930d68b29_0_2"/>
          <p:cNvCxnSpPr>
            <a:stCxn id="110" idx="3"/>
            <a:endCxn id="110" idx="3"/>
          </p:cNvCxnSpPr>
          <p:nvPr/>
        </p:nvCxnSpPr>
        <p:spPr>
          <a:xfrm>
            <a:off x="6357850" y="4720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e930d68b29_0_2"/>
          <p:cNvCxnSpPr/>
          <p:nvPr/>
        </p:nvCxnSpPr>
        <p:spPr>
          <a:xfrm>
            <a:off x="6357700" y="4717725"/>
            <a:ext cx="300" cy="44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e930d68b29_0_2"/>
          <p:cNvCxnSpPr/>
          <p:nvPr/>
        </p:nvCxnSpPr>
        <p:spPr>
          <a:xfrm>
            <a:off x="5632488" y="4760925"/>
            <a:ext cx="726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ge930d68b29_0_2"/>
          <p:cNvCxnSpPr>
            <a:stCxn id="109" idx="3"/>
          </p:cNvCxnSpPr>
          <p:nvPr/>
        </p:nvCxnSpPr>
        <p:spPr>
          <a:xfrm>
            <a:off x="6121450" y="4720250"/>
            <a:ext cx="300" cy="2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e930d68b29_0_2"/>
          <p:cNvCxnSpPr>
            <a:stCxn id="88" idx="3"/>
          </p:cNvCxnSpPr>
          <p:nvPr/>
        </p:nvCxnSpPr>
        <p:spPr>
          <a:xfrm flipH="1">
            <a:off x="5796788" y="4454900"/>
            <a:ext cx="900" cy="279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e930d68b29_0_2"/>
          <p:cNvCxnSpPr/>
          <p:nvPr/>
        </p:nvCxnSpPr>
        <p:spPr>
          <a:xfrm>
            <a:off x="5792013" y="4738200"/>
            <a:ext cx="332100" cy="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e930d68b29_0_2"/>
          <p:cNvCxnSpPr>
            <a:stCxn id="92" idx="3"/>
          </p:cNvCxnSpPr>
          <p:nvPr/>
        </p:nvCxnSpPr>
        <p:spPr>
          <a:xfrm flipH="1">
            <a:off x="5182988" y="4454900"/>
            <a:ext cx="1500" cy="3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e930d68b29_0_2"/>
          <p:cNvCxnSpPr>
            <a:stCxn id="104" idx="3"/>
          </p:cNvCxnSpPr>
          <p:nvPr/>
        </p:nvCxnSpPr>
        <p:spPr>
          <a:xfrm flipH="1">
            <a:off x="4709088" y="4737650"/>
            <a:ext cx="1500" cy="10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e930d68b29_0_2"/>
          <p:cNvCxnSpPr/>
          <p:nvPr/>
        </p:nvCxnSpPr>
        <p:spPr>
          <a:xfrm>
            <a:off x="4711463" y="4837575"/>
            <a:ext cx="471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e930d68b29_0_2"/>
          <p:cNvCxnSpPr>
            <a:stCxn id="93" idx="3"/>
          </p:cNvCxnSpPr>
          <p:nvPr/>
        </p:nvCxnSpPr>
        <p:spPr>
          <a:xfrm>
            <a:off x="5032988" y="4454900"/>
            <a:ext cx="1500" cy="427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e930d68b29_0_2"/>
          <p:cNvCxnSpPr>
            <a:stCxn id="103" idx="3"/>
          </p:cNvCxnSpPr>
          <p:nvPr/>
        </p:nvCxnSpPr>
        <p:spPr>
          <a:xfrm>
            <a:off x="4474188" y="4737650"/>
            <a:ext cx="600" cy="150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e930d68b29_0_2"/>
          <p:cNvCxnSpPr/>
          <p:nvPr/>
        </p:nvCxnSpPr>
        <p:spPr>
          <a:xfrm rot="10800000">
            <a:off x="4467763" y="4882800"/>
            <a:ext cx="566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e930d68b29_0_2"/>
          <p:cNvSpPr txBox="1"/>
          <p:nvPr/>
        </p:nvSpPr>
        <p:spPr>
          <a:xfrm>
            <a:off x="5046838" y="3561913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930d68b29_0_2"/>
          <p:cNvSpPr/>
          <p:nvPr/>
        </p:nvSpPr>
        <p:spPr>
          <a:xfrm>
            <a:off x="5593423" y="34329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930d68b29_0_2"/>
          <p:cNvSpPr/>
          <p:nvPr/>
        </p:nvSpPr>
        <p:spPr>
          <a:xfrm>
            <a:off x="5746659" y="34329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930d68b29_0_2"/>
          <p:cNvSpPr/>
          <p:nvPr/>
        </p:nvSpPr>
        <p:spPr>
          <a:xfrm>
            <a:off x="3444400" y="1494225"/>
            <a:ext cx="297600" cy="7236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930d68b29_0_2"/>
          <p:cNvSpPr/>
          <p:nvPr/>
        </p:nvSpPr>
        <p:spPr>
          <a:xfrm>
            <a:off x="2830575" y="2183813"/>
            <a:ext cx="1053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e930d68b29_0_2"/>
          <p:cNvCxnSpPr/>
          <p:nvPr/>
        </p:nvCxnSpPr>
        <p:spPr>
          <a:xfrm rot="10800000">
            <a:off x="3885925" y="2252775"/>
            <a:ext cx="981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e930d68b29_0_2"/>
          <p:cNvCxnSpPr/>
          <p:nvPr/>
        </p:nvCxnSpPr>
        <p:spPr>
          <a:xfrm rot="10800000">
            <a:off x="3885925" y="2677713"/>
            <a:ext cx="981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ge930d68b29_0_2"/>
          <p:cNvSpPr/>
          <p:nvPr/>
        </p:nvSpPr>
        <p:spPr>
          <a:xfrm flipH="1" rot="10800000">
            <a:off x="4956337" y="3132751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930d68b29_0_2"/>
          <p:cNvSpPr/>
          <p:nvPr/>
        </p:nvSpPr>
        <p:spPr>
          <a:xfrm flipH="1" rot="10800000">
            <a:off x="5305112" y="3132739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930d68b29_0_2"/>
          <p:cNvSpPr txBox="1"/>
          <p:nvPr/>
        </p:nvSpPr>
        <p:spPr>
          <a:xfrm flipH="1">
            <a:off x="6730330" y="1531387"/>
            <a:ext cx="425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Kill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Switch</a:t>
            </a:r>
            <a:endParaRPr sz="500"/>
          </a:p>
        </p:txBody>
      </p:sp>
      <p:sp>
        <p:nvSpPr>
          <p:cNvPr id="138" name="Google Shape;138;ge930d68b29_0_2"/>
          <p:cNvSpPr txBox="1"/>
          <p:nvPr/>
        </p:nvSpPr>
        <p:spPr>
          <a:xfrm flipH="1">
            <a:off x="6256855" y="1531387"/>
            <a:ext cx="425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Ball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Dropper</a:t>
            </a:r>
            <a:endParaRPr sz="500"/>
          </a:p>
        </p:txBody>
      </p:sp>
      <p:sp>
        <p:nvSpPr>
          <p:cNvPr id="139" name="Google Shape;139;ge930d68b29_0_2"/>
          <p:cNvSpPr txBox="1"/>
          <p:nvPr/>
        </p:nvSpPr>
        <p:spPr>
          <a:xfrm>
            <a:off x="5213155" y="3068751"/>
            <a:ext cx="425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ARD.SBTOOTH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930d68b29_0_2"/>
          <p:cNvSpPr txBox="1"/>
          <p:nvPr/>
        </p:nvSpPr>
        <p:spPr>
          <a:xfrm>
            <a:off x="4864380" y="3068739"/>
            <a:ext cx="425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" sz="500"/>
              <a:t>RPI.SBTOOTH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930d68b29_0_2"/>
          <p:cNvSpPr txBox="1"/>
          <p:nvPr/>
        </p:nvSpPr>
        <p:spPr>
          <a:xfrm flipH="1">
            <a:off x="5701500" y="3386250"/>
            <a:ext cx="24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S1</a:t>
            </a:r>
            <a:endParaRPr sz="300"/>
          </a:p>
        </p:txBody>
      </p:sp>
      <p:sp>
        <p:nvSpPr>
          <p:cNvPr id="142" name="Google Shape;142;ge930d68b29_0_2"/>
          <p:cNvSpPr txBox="1"/>
          <p:nvPr/>
        </p:nvSpPr>
        <p:spPr>
          <a:xfrm flipH="1">
            <a:off x="5548275" y="3386250"/>
            <a:ext cx="24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0V</a:t>
            </a:r>
            <a:endParaRPr sz="300"/>
          </a:p>
        </p:txBody>
      </p:sp>
      <p:cxnSp>
        <p:nvCxnSpPr>
          <p:cNvPr id="143" name="Google Shape;143;ge930d68b29_0_2"/>
          <p:cNvCxnSpPr/>
          <p:nvPr/>
        </p:nvCxnSpPr>
        <p:spPr>
          <a:xfrm>
            <a:off x="5547013" y="3184088"/>
            <a:ext cx="2646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e930d68b29_0_2"/>
          <p:cNvCxnSpPr/>
          <p:nvPr/>
        </p:nvCxnSpPr>
        <p:spPr>
          <a:xfrm flipH="1" rot="-5400000">
            <a:off x="5686388" y="3307888"/>
            <a:ext cx="2427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e930d68b29_0_2"/>
          <p:cNvCxnSpPr/>
          <p:nvPr/>
        </p:nvCxnSpPr>
        <p:spPr>
          <a:xfrm rot="10800000">
            <a:off x="5337700" y="4901650"/>
            <a:ext cx="25167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ge930d68b29_0_2"/>
          <p:cNvCxnSpPr/>
          <p:nvPr/>
        </p:nvCxnSpPr>
        <p:spPr>
          <a:xfrm rot="10800000">
            <a:off x="5482675" y="4808375"/>
            <a:ext cx="10521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ge930d68b29_0_2"/>
          <p:cNvCxnSpPr/>
          <p:nvPr/>
        </p:nvCxnSpPr>
        <p:spPr>
          <a:xfrm>
            <a:off x="6664475" y="4909150"/>
            <a:ext cx="3300" cy="14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e930d68b29_0_2"/>
          <p:cNvCxnSpPr/>
          <p:nvPr/>
        </p:nvCxnSpPr>
        <p:spPr>
          <a:xfrm>
            <a:off x="6534925" y="4808375"/>
            <a:ext cx="7800" cy="17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e930d68b29_0_2"/>
          <p:cNvCxnSpPr/>
          <p:nvPr/>
        </p:nvCxnSpPr>
        <p:spPr>
          <a:xfrm flipH="1">
            <a:off x="3471575" y="3205850"/>
            <a:ext cx="5400" cy="3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ge930d68b29_0_2"/>
          <p:cNvSpPr/>
          <p:nvPr/>
        </p:nvSpPr>
        <p:spPr>
          <a:xfrm>
            <a:off x="2758000" y="3597750"/>
            <a:ext cx="937500" cy="7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Sabertooth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V2.00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930d68b29_0_2"/>
          <p:cNvSpPr/>
          <p:nvPr/>
        </p:nvSpPr>
        <p:spPr>
          <a:xfrm rot="10800000">
            <a:off x="35227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930d68b29_0_2"/>
          <p:cNvSpPr/>
          <p:nvPr/>
        </p:nvSpPr>
        <p:spPr>
          <a:xfrm rot="10800000">
            <a:off x="32161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930d68b29_0_2"/>
          <p:cNvSpPr/>
          <p:nvPr/>
        </p:nvSpPr>
        <p:spPr>
          <a:xfrm rot="10800000">
            <a:off x="33676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930d68b29_0_2"/>
          <p:cNvSpPr/>
          <p:nvPr/>
        </p:nvSpPr>
        <p:spPr>
          <a:xfrm rot="10800000">
            <a:off x="30628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930d68b29_0_2"/>
          <p:cNvSpPr/>
          <p:nvPr/>
        </p:nvSpPr>
        <p:spPr>
          <a:xfrm rot="10800000">
            <a:off x="29095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930d68b29_0_2"/>
          <p:cNvSpPr/>
          <p:nvPr/>
        </p:nvSpPr>
        <p:spPr>
          <a:xfrm rot="10800000">
            <a:off x="2758000" y="43414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930d68b29_0_2"/>
          <p:cNvSpPr txBox="1"/>
          <p:nvPr/>
        </p:nvSpPr>
        <p:spPr>
          <a:xfrm>
            <a:off x="2846950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930d68b29_0_2"/>
          <p:cNvSpPr txBox="1"/>
          <p:nvPr/>
        </p:nvSpPr>
        <p:spPr>
          <a:xfrm>
            <a:off x="2695450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930d68b29_0_2"/>
          <p:cNvSpPr txBox="1"/>
          <p:nvPr/>
        </p:nvSpPr>
        <p:spPr>
          <a:xfrm>
            <a:off x="3000250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B+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930d68b29_0_2"/>
          <p:cNvSpPr txBox="1"/>
          <p:nvPr/>
        </p:nvSpPr>
        <p:spPr>
          <a:xfrm>
            <a:off x="3153550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930d68b29_0_2"/>
          <p:cNvSpPr txBox="1"/>
          <p:nvPr/>
        </p:nvSpPr>
        <p:spPr>
          <a:xfrm>
            <a:off x="3315975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930d68b29_0_2"/>
          <p:cNvSpPr txBox="1"/>
          <p:nvPr/>
        </p:nvSpPr>
        <p:spPr>
          <a:xfrm>
            <a:off x="3472550" y="42953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e930d68b29_0_2"/>
          <p:cNvCxnSpPr/>
          <p:nvPr/>
        </p:nvCxnSpPr>
        <p:spPr>
          <a:xfrm flipH="1">
            <a:off x="3131600" y="4473450"/>
            <a:ext cx="6900" cy="58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ge930d68b29_0_2"/>
          <p:cNvCxnSpPr/>
          <p:nvPr/>
        </p:nvCxnSpPr>
        <p:spPr>
          <a:xfrm flipH="1">
            <a:off x="3290000" y="4482975"/>
            <a:ext cx="900" cy="5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e930d68b29_0_2"/>
          <p:cNvSpPr/>
          <p:nvPr/>
        </p:nvSpPr>
        <p:spPr>
          <a:xfrm rot="-5400000">
            <a:off x="2040800" y="4180400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930d68b29_0_2"/>
          <p:cNvSpPr/>
          <p:nvPr/>
        </p:nvSpPr>
        <p:spPr>
          <a:xfrm rot="10800000">
            <a:off x="2235950" y="4689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930d68b29_0_2"/>
          <p:cNvSpPr/>
          <p:nvPr/>
        </p:nvSpPr>
        <p:spPr>
          <a:xfrm rot="10800000">
            <a:off x="2472350" y="4689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930d68b29_0_2"/>
          <p:cNvSpPr txBox="1"/>
          <p:nvPr/>
        </p:nvSpPr>
        <p:spPr>
          <a:xfrm>
            <a:off x="2165100" y="45954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930d68b29_0_2"/>
          <p:cNvSpPr txBox="1"/>
          <p:nvPr/>
        </p:nvSpPr>
        <p:spPr>
          <a:xfrm>
            <a:off x="2410350" y="458827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930d68b29_0_2"/>
          <p:cNvSpPr txBox="1"/>
          <p:nvPr/>
        </p:nvSpPr>
        <p:spPr>
          <a:xfrm>
            <a:off x="2163725" y="430320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930d68b29_0_2"/>
          <p:cNvSpPr/>
          <p:nvPr/>
        </p:nvSpPr>
        <p:spPr>
          <a:xfrm rot="-5400000">
            <a:off x="3688063" y="4157975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930d68b29_0_2"/>
          <p:cNvSpPr/>
          <p:nvPr/>
        </p:nvSpPr>
        <p:spPr>
          <a:xfrm rot="10800000">
            <a:off x="3883213" y="46725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930d68b29_0_2"/>
          <p:cNvSpPr/>
          <p:nvPr/>
        </p:nvSpPr>
        <p:spPr>
          <a:xfrm rot="10800000">
            <a:off x="4119613" y="46725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930d68b29_0_2"/>
          <p:cNvSpPr txBox="1"/>
          <p:nvPr/>
        </p:nvSpPr>
        <p:spPr>
          <a:xfrm>
            <a:off x="3812363" y="45780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930d68b29_0_2"/>
          <p:cNvSpPr txBox="1"/>
          <p:nvPr/>
        </p:nvSpPr>
        <p:spPr>
          <a:xfrm>
            <a:off x="4057613" y="457087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930d68b29_0_2"/>
          <p:cNvSpPr txBox="1"/>
          <p:nvPr/>
        </p:nvSpPr>
        <p:spPr>
          <a:xfrm>
            <a:off x="3810988" y="428580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e930d68b29_0_2"/>
          <p:cNvCxnSpPr>
            <a:stCxn id="153" idx="3"/>
          </p:cNvCxnSpPr>
          <p:nvPr/>
        </p:nvCxnSpPr>
        <p:spPr>
          <a:xfrm flipH="1">
            <a:off x="3438850" y="447915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e930d68b29_0_2"/>
          <p:cNvCxnSpPr>
            <a:stCxn id="173" idx="3"/>
            <a:endCxn id="173" idx="3"/>
          </p:cNvCxnSpPr>
          <p:nvPr/>
        </p:nvCxnSpPr>
        <p:spPr>
          <a:xfrm>
            <a:off x="4158613" y="4744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e930d68b29_0_2"/>
          <p:cNvCxnSpPr>
            <a:stCxn id="173" idx="3"/>
            <a:endCxn id="173" idx="3"/>
          </p:cNvCxnSpPr>
          <p:nvPr/>
        </p:nvCxnSpPr>
        <p:spPr>
          <a:xfrm>
            <a:off x="4158613" y="4744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e930d68b29_0_2"/>
          <p:cNvCxnSpPr/>
          <p:nvPr/>
        </p:nvCxnSpPr>
        <p:spPr>
          <a:xfrm>
            <a:off x="4158463" y="4741975"/>
            <a:ext cx="300" cy="44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e930d68b29_0_2"/>
          <p:cNvCxnSpPr/>
          <p:nvPr/>
        </p:nvCxnSpPr>
        <p:spPr>
          <a:xfrm>
            <a:off x="3433250" y="4785175"/>
            <a:ext cx="726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e930d68b29_0_2"/>
          <p:cNvCxnSpPr>
            <a:stCxn id="172" idx="3"/>
          </p:cNvCxnSpPr>
          <p:nvPr/>
        </p:nvCxnSpPr>
        <p:spPr>
          <a:xfrm>
            <a:off x="3922213" y="4744500"/>
            <a:ext cx="300" cy="2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e930d68b29_0_2"/>
          <p:cNvCxnSpPr>
            <a:stCxn id="151" idx="3"/>
          </p:cNvCxnSpPr>
          <p:nvPr/>
        </p:nvCxnSpPr>
        <p:spPr>
          <a:xfrm flipH="1">
            <a:off x="3597550" y="4479150"/>
            <a:ext cx="900" cy="279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e930d68b29_0_2"/>
          <p:cNvCxnSpPr/>
          <p:nvPr/>
        </p:nvCxnSpPr>
        <p:spPr>
          <a:xfrm>
            <a:off x="3592775" y="4762450"/>
            <a:ext cx="332100" cy="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e930d68b29_0_2"/>
          <p:cNvCxnSpPr>
            <a:stCxn id="155" idx="3"/>
          </p:cNvCxnSpPr>
          <p:nvPr/>
        </p:nvCxnSpPr>
        <p:spPr>
          <a:xfrm flipH="1">
            <a:off x="2983750" y="4479150"/>
            <a:ext cx="1500" cy="3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e930d68b29_0_2"/>
          <p:cNvCxnSpPr>
            <a:stCxn id="167" idx="3"/>
          </p:cNvCxnSpPr>
          <p:nvPr/>
        </p:nvCxnSpPr>
        <p:spPr>
          <a:xfrm flipH="1">
            <a:off x="2509850" y="4761900"/>
            <a:ext cx="1500" cy="10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e930d68b29_0_2"/>
          <p:cNvCxnSpPr/>
          <p:nvPr/>
        </p:nvCxnSpPr>
        <p:spPr>
          <a:xfrm>
            <a:off x="2512225" y="4861825"/>
            <a:ext cx="471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e930d68b29_0_2"/>
          <p:cNvCxnSpPr>
            <a:stCxn id="156" idx="3"/>
          </p:cNvCxnSpPr>
          <p:nvPr/>
        </p:nvCxnSpPr>
        <p:spPr>
          <a:xfrm>
            <a:off x="2833750" y="4479150"/>
            <a:ext cx="1500" cy="427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e930d68b29_0_2"/>
          <p:cNvCxnSpPr>
            <a:stCxn id="166" idx="3"/>
          </p:cNvCxnSpPr>
          <p:nvPr/>
        </p:nvCxnSpPr>
        <p:spPr>
          <a:xfrm>
            <a:off x="2274950" y="4761900"/>
            <a:ext cx="600" cy="150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e930d68b29_0_2"/>
          <p:cNvCxnSpPr/>
          <p:nvPr/>
        </p:nvCxnSpPr>
        <p:spPr>
          <a:xfrm rot="10800000">
            <a:off x="2268525" y="4907050"/>
            <a:ext cx="566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e930d68b29_0_2"/>
          <p:cNvSpPr txBox="1"/>
          <p:nvPr/>
        </p:nvSpPr>
        <p:spPr>
          <a:xfrm>
            <a:off x="2847600" y="3586163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930d68b29_0_2"/>
          <p:cNvSpPr/>
          <p:nvPr/>
        </p:nvSpPr>
        <p:spPr>
          <a:xfrm>
            <a:off x="3394186" y="34571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930d68b29_0_2"/>
          <p:cNvSpPr/>
          <p:nvPr/>
        </p:nvSpPr>
        <p:spPr>
          <a:xfrm>
            <a:off x="3547421" y="34571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930d68b29_0_2"/>
          <p:cNvSpPr txBox="1"/>
          <p:nvPr/>
        </p:nvSpPr>
        <p:spPr>
          <a:xfrm flipH="1">
            <a:off x="3502263" y="3410500"/>
            <a:ext cx="24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S1</a:t>
            </a:r>
            <a:endParaRPr sz="300"/>
          </a:p>
        </p:txBody>
      </p:sp>
      <p:sp>
        <p:nvSpPr>
          <p:cNvPr id="195" name="Google Shape;195;ge930d68b29_0_2"/>
          <p:cNvSpPr txBox="1"/>
          <p:nvPr/>
        </p:nvSpPr>
        <p:spPr>
          <a:xfrm flipH="1">
            <a:off x="3349038" y="3410500"/>
            <a:ext cx="24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0V</a:t>
            </a:r>
            <a:endParaRPr sz="300"/>
          </a:p>
        </p:txBody>
      </p:sp>
      <p:cxnSp>
        <p:nvCxnSpPr>
          <p:cNvPr id="196" name="Google Shape;196;ge930d68b29_0_2"/>
          <p:cNvCxnSpPr/>
          <p:nvPr/>
        </p:nvCxnSpPr>
        <p:spPr>
          <a:xfrm flipH="1">
            <a:off x="3129175" y="5048300"/>
            <a:ext cx="35529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e930d68b29_0_2"/>
          <p:cNvCxnSpPr/>
          <p:nvPr/>
        </p:nvCxnSpPr>
        <p:spPr>
          <a:xfrm flipH="1">
            <a:off x="3293075" y="4981125"/>
            <a:ext cx="48108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e930d68b29_0_2"/>
          <p:cNvCxnSpPr/>
          <p:nvPr/>
        </p:nvCxnSpPr>
        <p:spPr>
          <a:xfrm rot="10800000">
            <a:off x="3618863" y="3243088"/>
            <a:ext cx="13347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e930d68b29_0_2"/>
          <p:cNvSpPr/>
          <p:nvPr/>
        </p:nvSpPr>
        <p:spPr>
          <a:xfrm rot="5400000">
            <a:off x="7519350" y="2055275"/>
            <a:ext cx="417300" cy="1093800"/>
          </a:xfrm>
          <a:prstGeom prst="bentArrow">
            <a:avLst>
              <a:gd fmla="val 21848" name="adj1"/>
              <a:gd fmla="val 18152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930d68b29_0_2"/>
          <p:cNvSpPr/>
          <p:nvPr/>
        </p:nvSpPr>
        <p:spPr>
          <a:xfrm rot="10800000">
            <a:off x="7976225" y="2778725"/>
            <a:ext cx="451075" cy="5790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930d68b29_0_2"/>
          <p:cNvSpPr txBox="1"/>
          <p:nvPr/>
        </p:nvSpPr>
        <p:spPr>
          <a:xfrm>
            <a:off x="7868378" y="2868275"/>
            <a:ext cx="654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Sensor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BAR30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ge930d68b29_0_2"/>
          <p:cNvGrpSpPr/>
          <p:nvPr/>
        </p:nvGrpSpPr>
        <p:grpSpPr>
          <a:xfrm>
            <a:off x="4135625" y="1334400"/>
            <a:ext cx="2010600" cy="1301100"/>
            <a:chOff x="4785550" y="1075500"/>
            <a:chExt cx="2010600" cy="1301100"/>
          </a:xfrm>
        </p:grpSpPr>
        <p:sp>
          <p:nvSpPr>
            <p:cNvPr id="203" name="Google Shape;203;ge930d68b29_0_2"/>
            <p:cNvSpPr/>
            <p:nvPr/>
          </p:nvSpPr>
          <p:spPr>
            <a:xfrm rot="5400000">
              <a:off x="6094800" y="1675350"/>
              <a:ext cx="1301100" cy="10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e930d68b29_0_2"/>
            <p:cNvSpPr/>
            <p:nvPr/>
          </p:nvSpPr>
          <p:spPr>
            <a:xfrm>
              <a:off x="4785550" y="1076625"/>
              <a:ext cx="2010600" cy="1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5" name="Google Shape;205;ge930d68b29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6573600" y="1243025"/>
              <a:ext cx="343200" cy="78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e930d68b29_0_2"/>
          <p:cNvSpPr/>
          <p:nvPr/>
        </p:nvSpPr>
        <p:spPr>
          <a:xfrm rot="5400000">
            <a:off x="5792788" y="2447825"/>
            <a:ext cx="725400" cy="4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Sonar BLUART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930d68b29_0_2"/>
          <p:cNvSpPr/>
          <p:nvPr/>
        </p:nvSpPr>
        <p:spPr>
          <a:xfrm rot="5400000">
            <a:off x="6544884" y="2293874"/>
            <a:ext cx="900300" cy="4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I2C Level Convertor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930d68b29_0_2"/>
          <p:cNvSpPr/>
          <p:nvPr/>
        </p:nvSpPr>
        <p:spPr>
          <a:xfrm>
            <a:off x="1764075" y="1312000"/>
            <a:ext cx="13113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930d68b29_0_2"/>
          <p:cNvSpPr/>
          <p:nvPr/>
        </p:nvSpPr>
        <p:spPr>
          <a:xfrm>
            <a:off x="1004728" y="1238450"/>
            <a:ext cx="1053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XSENS </a:t>
            </a:r>
            <a:r>
              <a:rPr b="0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MTI-300-2A8G4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930d68b29_0_2"/>
          <p:cNvSpPr txBox="1"/>
          <p:nvPr/>
        </p:nvSpPr>
        <p:spPr>
          <a:xfrm>
            <a:off x="1998138" y="1238457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Connection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930d68b29_0_2"/>
          <p:cNvSpPr/>
          <p:nvPr/>
        </p:nvSpPr>
        <p:spPr>
          <a:xfrm>
            <a:off x="2887850" y="957150"/>
            <a:ext cx="1264200" cy="5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 Pi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930d68b29_0_2"/>
          <p:cNvSpPr txBox="1"/>
          <p:nvPr/>
        </p:nvSpPr>
        <p:spPr>
          <a:xfrm>
            <a:off x="4048975" y="1858175"/>
            <a:ext cx="65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Ribbon Cable</a:t>
            </a:r>
            <a:endParaRPr sz="600"/>
          </a:p>
        </p:txBody>
      </p:sp>
      <p:cxnSp>
        <p:nvCxnSpPr>
          <p:cNvPr id="213" name="Google Shape;213;ge930d68b29_0_2"/>
          <p:cNvCxnSpPr/>
          <p:nvPr/>
        </p:nvCxnSpPr>
        <p:spPr>
          <a:xfrm flipH="1" rot="10800000">
            <a:off x="4367138" y="3071588"/>
            <a:ext cx="12000" cy="198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e930d68b29_0_2"/>
          <p:cNvCxnSpPr/>
          <p:nvPr/>
        </p:nvCxnSpPr>
        <p:spPr>
          <a:xfrm>
            <a:off x="4278250" y="2951550"/>
            <a:ext cx="4800" cy="20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e930d68b29_0_2"/>
          <p:cNvCxnSpPr>
            <a:stCxn id="216" idx="3"/>
          </p:cNvCxnSpPr>
          <p:nvPr/>
        </p:nvCxnSpPr>
        <p:spPr>
          <a:xfrm>
            <a:off x="8085038" y="4638275"/>
            <a:ext cx="4500" cy="3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e930d68b29_0_2"/>
          <p:cNvCxnSpPr>
            <a:stCxn id="218" idx="3"/>
          </p:cNvCxnSpPr>
          <p:nvPr/>
        </p:nvCxnSpPr>
        <p:spPr>
          <a:xfrm>
            <a:off x="7848638" y="4638275"/>
            <a:ext cx="5700" cy="27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e930d68b29_0_2"/>
          <p:cNvSpPr/>
          <p:nvPr/>
        </p:nvSpPr>
        <p:spPr>
          <a:xfrm>
            <a:off x="7754000" y="3457150"/>
            <a:ext cx="425700" cy="11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930d68b29_0_2"/>
          <p:cNvSpPr txBox="1"/>
          <p:nvPr/>
        </p:nvSpPr>
        <p:spPr>
          <a:xfrm>
            <a:off x="7683500" y="3646575"/>
            <a:ext cx="566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ZOLTA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LiPo Batteries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11.1V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930d68b29_0_2"/>
          <p:cNvSpPr/>
          <p:nvPr/>
        </p:nvSpPr>
        <p:spPr>
          <a:xfrm rot="10800000">
            <a:off x="7809638" y="456627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930d68b29_0_2"/>
          <p:cNvSpPr/>
          <p:nvPr/>
        </p:nvSpPr>
        <p:spPr>
          <a:xfrm rot="10800000">
            <a:off x="8046038" y="456627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930d68b29_0_2"/>
          <p:cNvSpPr txBox="1"/>
          <p:nvPr/>
        </p:nvSpPr>
        <p:spPr>
          <a:xfrm>
            <a:off x="7737425" y="446345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930d68b29_0_2"/>
          <p:cNvSpPr txBox="1"/>
          <p:nvPr/>
        </p:nvSpPr>
        <p:spPr>
          <a:xfrm>
            <a:off x="7986175" y="446345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930d68b29_0_2"/>
          <p:cNvSpPr/>
          <p:nvPr/>
        </p:nvSpPr>
        <p:spPr>
          <a:xfrm>
            <a:off x="7746500" y="980375"/>
            <a:ext cx="440700" cy="507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Kill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Switch</a:t>
            </a:r>
            <a:endParaRPr sz="600"/>
          </a:p>
        </p:txBody>
      </p:sp>
      <p:sp>
        <p:nvSpPr>
          <p:cNvPr id="224" name="Google Shape;224;ge930d68b29_0_2"/>
          <p:cNvSpPr/>
          <p:nvPr/>
        </p:nvSpPr>
        <p:spPr>
          <a:xfrm>
            <a:off x="7683500" y="1901075"/>
            <a:ext cx="753300" cy="40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Raspberry Pi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Display</a:t>
            </a:r>
            <a:endParaRPr sz="700"/>
          </a:p>
        </p:txBody>
      </p:sp>
      <p:sp>
        <p:nvSpPr>
          <p:cNvPr id="225" name="Google Shape;225;ge930d68b29_0_2"/>
          <p:cNvSpPr/>
          <p:nvPr/>
        </p:nvSpPr>
        <p:spPr>
          <a:xfrm>
            <a:off x="5675950" y="398875"/>
            <a:ext cx="1569000" cy="5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Ball Dropper</a:t>
            </a:r>
            <a:endParaRPr sz="1600"/>
          </a:p>
        </p:txBody>
      </p:sp>
      <p:sp>
        <p:nvSpPr>
          <p:cNvPr id="226" name="Google Shape;226;ge930d68b29_0_2"/>
          <p:cNvSpPr txBox="1"/>
          <p:nvPr/>
        </p:nvSpPr>
        <p:spPr>
          <a:xfrm>
            <a:off x="2011188" y="928057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Connection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930d68b29_0_2"/>
          <p:cNvSpPr txBox="1"/>
          <p:nvPr/>
        </p:nvSpPr>
        <p:spPr>
          <a:xfrm>
            <a:off x="4476263" y="1245407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Connection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930d68b29_0_2"/>
          <p:cNvSpPr txBox="1"/>
          <p:nvPr/>
        </p:nvSpPr>
        <p:spPr>
          <a:xfrm rot="5400000">
            <a:off x="3105288" y="1716682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Connection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930d68b29_0_2"/>
          <p:cNvSpPr txBox="1"/>
          <p:nvPr/>
        </p:nvSpPr>
        <p:spPr>
          <a:xfrm>
            <a:off x="558963" y="928057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Connection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930d68b29_0_2"/>
          <p:cNvSpPr txBox="1"/>
          <p:nvPr/>
        </p:nvSpPr>
        <p:spPr>
          <a:xfrm rot="5400000">
            <a:off x="1436901" y="612982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930d68b29_0_2"/>
          <p:cNvSpPr txBox="1"/>
          <p:nvPr/>
        </p:nvSpPr>
        <p:spPr>
          <a:xfrm rot="5400000">
            <a:off x="1014451" y="612982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USB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930d68b29_0_2"/>
          <p:cNvSpPr txBox="1"/>
          <p:nvPr/>
        </p:nvSpPr>
        <p:spPr>
          <a:xfrm>
            <a:off x="-420875" y="19265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</a:rPr>
              <a:t>Schematic Diagram</a:t>
            </a:r>
            <a:endParaRPr sz="2800" u="sng">
              <a:solidFill>
                <a:schemeClr val="dk1"/>
              </a:solidFill>
            </a:endParaRPr>
          </a:p>
        </p:txBody>
      </p:sp>
      <p:sp>
        <p:nvSpPr>
          <p:cNvPr id="233" name="Google Shape;233;ge930d68b29_0_2"/>
          <p:cNvSpPr/>
          <p:nvPr/>
        </p:nvSpPr>
        <p:spPr>
          <a:xfrm>
            <a:off x="190900" y="4441100"/>
            <a:ext cx="1371600" cy="4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30d68b29_0_2"/>
          <p:cNvSpPr/>
          <p:nvPr/>
        </p:nvSpPr>
        <p:spPr>
          <a:xfrm>
            <a:off x="1692414" y="4465057"/>
            <a:ext cx="234900" cy="34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30d68b29_0_2"/>
          <p:cNvSpPr txBox="1"/>
          <p:nvPr/>
        </p:nvSpPr>
        <p:spPr>
          <a:xfrm>
            <a:off x="1603492" y="4518340"/>
            <a:ext cx="424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930d68b29_0_2"/>
          <p:cNvPicPr preferRelativeResize="0"/>
          <p:nvPr/>
        </p:nvPicPr>
        <p:blipFill rotWithShape="1">
          <a:blip r:embed="rId5">
            <a:alphaModFix/>
          </a:blip>
          <a:srcRect b="0" l="0" r="3437" t="0"/>
          <a:stretch/>
        </p:blipFill>
        <p:spPr>
          <a:xfrm>
            <a:off x="955750" y="3166275"/>
            <a:ext cx="966900" cy="7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930d68b29_0_2"/>
          <p:cNvSpPr txBox="1"/>
          <p:nvPr/>
        </p:nvSpPr>
        <p:spPr>
          <a:xfrm rot="5400000">
            <a:off x="2057188" y="2341932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Ethernet Cable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3052767" y="967910"/>
            <a:ext cx="180600" cy="11934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1700629" y="1719622"/>
            <a:ext cx="2073600" cy="1014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 flipH="1" rot="-5400000">
            <a:off x="2796040" y="1258784"/>
            <a:ext cx="482400" cy="1724400"/>
          </a:xfrm>
          <a:prstGeom prst="bentArrow">
            <a:avLst>
              <a:gd fmla="val 25000" name="adj1"/>
              <a:gd fmla="val 17854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 rot="5400000">
            <a:off x="2208044" y="1843128"/>
            <a:ext cx="297600" cy="11844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 rot="5400000">
            <a:off x="5229559" y="1225418"/>
            <a:ext cx="241800" cy="10602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 rot="5400000">
            <a:off x="4962700" y="1630582"/>
            <a:ext cx="495000" cy="942000"/>
          </a:xfrm>
          <a:prstGeom prst="bentArrow">
            <a:avLst>
              <a:gd fmla="val 25000" name="adj1"/>
              <a:gd fmla="val 17854" name="adj2"/>
              <a:gd fmla="val 0" name="adj3"/>
              <a:gd fmla="val 4284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"/>
          <p:cNvCxnSpPr>
            <a:stCxn id="249" idx="3"/>
          </p:cNvCxnSpPr>
          <p:nvPr/>
        </p:nvCxnSpPr>
        <p:spPr>
          <a:xfrm>
            <a:off x="4477438" y="4530025"/>
            <a:ext cx="18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"/>
          <p:cNvCxnSpPr>
            <a:stCxn id="251" idx="3"/>
          </p:cNvCxnSpPr>
          <p:nvPr/>
        </p:nvCxnSpPr>
        <p:spPr>
          <a:xfrm>
            <a:off x="4241038" y="4530025"/>
            <a:ext cx="1200" cy="23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"/>
          <p:cNvSpPr/>
          <p:nvPr/>
        </p:nvSpPr>
        <p:spPr>
          <a:xfrm flipH="1" rot="5400000">
            <a:off x="7332404" y="2902027"/>
            <a:ext cx="960300" cy="647700"/>
          </a:xfrm>
          <a:prstGeom prst="bentArrow">
            <a:avLst>
              <a:gd fmla="val 10988" name="adj1"/>
              <a:gd fmla="val 25000" name="adj2"/>
              <a:gd fmla="val 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"/>
          <p:cNvCxnSpPr>
            <a:endCxn id="254" idx="3"/>
          </p:cNvCxnSpPr>
          <p:nvPr/>
        </p:nvCxnSpPr>
        <p:spPr>
          <a:xfrm flipH="1">
            <a:off x="5458250" y="3010513"/>
            <a:ext cx="99600" cy="311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1"/>
          <p:cNvCxnSpPr>
            <a:stCxn id="256" idx="3"/>
            <a:endCxn id="257" idx="2"/>
          </p:cNvCxnSpPr>
          <p:nvPr/>
        </p:nvCxnSpPr>
        <p:spPr>
          <a:xfrm>
            <a:off x="5243200" y="3009200"/>
            <a:ext cx="62400" cy="36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"/>
          <p:cNvCxnSpPr/>
          <p:nvPr/>
        </p:nvCxnSpPr>
        <p:spPr>
          <a:xfrm>
            <a:off x="3784968" y="2621513"/>
            <a:ext cx="21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Schematic Diagram</a:t>
            </a:r>
            <a:endParaRPr u="sng"/>
          </a:p>
        </p:txBody>
      </p:sp>
      <p:sp>
        <p:nvSpPr>
          <p:cNvPr id="260" name="Google Shape;260;p1"/>
          <p:cNvSpPr/>
          <p:nvPr/>
        </p:nvSpPr>
        <p:spPr>
          <a:xfrm>
            <a:off x="3664100" y="1421925"/>
            <a:ext cx="1264200" cy="5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 Pi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5167450" y="2274300"/>
            <a:ext cx="1053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869903" y="2257100"/>
            <a:ext cx="10536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XSENS </a:t>
            </a:r>
            <a:r>
              <a:rPr b="0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MTI-300-2A8G4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2580363" y="1820507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Port = /dev/ttyUSB1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 txBox="1"/>
          <p:nvPr/>
        </p:nvSpPr>
        <p:spPr>
          <a:xfrm>
            <a:off x="4849401" y="1804791"/>
            <a:ext cx="102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9"/>
              <a:buFont typeface="Arial"/>
              <a:buNone/>
            </a:pPr>
            <a:r>
              <a:rPr b="0" i="0" lang="en" sz="4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Port = /dev/ttyUSB0</a:t>
            </a:r>
            <a:endParaRPr b="0" i="0" sz="41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4135075" y="1017725"/>
            <a:ext cx="297600" cy="4044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3961575" y="467600"/>
            <a:ext cx="610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Portable Charger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2499075" y="3442150"/>
            <a:ext cx="937500" cy="7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Sabertooth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V2.00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 rot="10800000">
            <a:off x="32637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 rot="10800000">
            <a:off x="29571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 rot="10800000">
            <a:off x="31086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 rot="10800000">
            <a:off x="28038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 rot="10800000">
            <a:off x="26505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 rot="10800000">
            <a:off x="2499075" y="4185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2588025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 txBox="1"/>
          <p:nvPr/>
        </p:nvSpPr>
        <p:spPr>
          <a:xfrm>
            <a:off x="2436525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 txBox="1"/>
          <p:nvPr/>
        </p:nvSpPr>
        <p:spPr>
          <a:xfrm>
            <a:off x="2741325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B+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 txBox="1"/>
          <p:nvPr/>
        </p:nvSpPr>
        <p:spPr>
          <a:xfrm>
            <a:off x="2894625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3057050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3213625" y="4139700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5229950" y="3460725"/>
            <a:ext cx="937500" cy="7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Sabertooth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V2.00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5229950" y="33230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 txBox="1"/>
          <p:nvPr/>
        </p:nvSpPr>
        <p:spPr>
          <a:xfrm>
            <a:off x="5190950" y="3285875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 rot="10800000">
            <a:off x="59946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 rot="10800000">
            <a:off x="56880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 rot="10800000">
            <a:off x="58395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 rot="10800000">
            <a:off x="55347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 rot="10800000">
            <a:off x="53814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 rot="10800000">
            <a:off x="5229950" y="4204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 txBox="1"/>
          <p:nvPr/>
        </p:nvSpPr>
        <p:spPr>
          <a:xfrm>
            <a:off x="5318900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5167400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 txBox="1"/>
          <p:nvPr/>
        </p:nvSpPr>
        <p:spPr>
          <a:xfrm>
            <a:off x="5472200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B+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 txBox="1"/>
          <p:nvPr/>
        </p:nvSpPr>
        <p:spPr>
          <a:xfrm>
            <a:off x="5625500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 txBox="1"/>
          <p:nvPr/>
        </p:nvSpPr>
        <p:spPr>
          <a:xfrm>
            <a:off x="5787925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M2A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 txBox="1"/>
          <p:nvPr/>
        </p:nvSpPr>
        <p:spPr>
          <a:xfrm>
            <a:off x="5944500" y="415827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M2B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"/>
          <p:cNvCxnSpPr/>
          <p:nvPr/>
        </p:nvCxnSpPr>
        <p:spPr>
          <a:xfrm>
            <a:off x="2879575" y="4317850"/>
            <a:ext cx="0" cy="4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"/>
          <p:cNvCxnSpPr/>
          <p:nvPr/>
        </p:nvCxnSpPr>
        <p:spPr>
          <a:xfrm>
            <a:off x="5613250" y="4346425"/>
            <a:ext cx="0" cy="4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"/>
          <p:cNvCxnSpPr/>
          <p:nvPr/>
        </p:nvCxnSpPr>
        <p:spPr>
          <a:xfrm>
            <a:off x="2884350" y="4765525"/>
            <a:ext cx="2733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"/>
          <p:cNvCxnSpPr/>
          <p:nvPr/>
        </p:nvCxnSpPr>
        <p:spPr>
          <a:xfrm>
            <a:off x="3031975" y="4327375"/>
            <a:ext cx="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"/>
          <p:cNvCxnSpPr/>
          <p:nvPr/>
        </p:nvCxnSpPr>
        <p:spPr>
          <a:xfrm>
            <a:off x="5760900" y="43464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"/>
          <p:cNvCxnSpPr/>
          <p:nvPr/>
        </p:nvCxnSpPr>
        <p:spPr>
          <a:xfrm flipH="1" rot="10800000">
            <a:off x="3031975" y="4655950"/>
            <a:ext cx="2728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"/>
          <p:cNvSpPr txBox="1"/>
          <p:nvPr/>
        </p:nvSpPr>
        <p:spPr>
          <a:xfrm rot="-5400000">
            <a:off x="3938550" y="1136775"/>
            <a:ext cx="568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 USB Cable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 rot="-5400000">
            <a:off x="1781875" y="4024800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 rot="10800000">
            <a:off x="1977025" y="45343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 rot="10800000">
            <a:off x="2213425" y="45343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 txBox="1"/>
          <p:nvPr/>
        </p:nvSpPr>
        <p:spPr>
          <a:xfrm>
            <a:off x="1906175" y="44398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 txBox="1"/>
          <p:nvPr/>
        </p:nvSpPr>
        <p:spPr>
          <a:xfrm>
            <a:off x="2151425" y="443267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 txBox="1"/>
          <p:nvPr/>
        </p:nvSpPr>
        <p:spPr>
          <a:xfrm>
            <a:off x="1904800" y="414760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 rot="-5400000">
            <a:off x="3429138" y="4002375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 rot="10800000">
            <a:off x="3624288" y="4516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"/>
          <p:cNvSpPr/>
          <p:nvPr/>
        </p:nvSpPr>
        <p:spPr>
          <a:xfrm rot="10800000">
            <a:off x="3860688" y="4516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"/>
          <p:cNvSpPr txBox="1"/>
          <p:nvPr/>
        </p:nvSpPr>
        <p:spPr>
          <a:xfrm>
            <a:off x="3553438" y="44224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 txBox="1"/>
          <p:nvPr/>
        </p:nvSpPr>
        <p:spPr>
          <a:xfrm>
            <a:off x="3798688" y="441527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"/>
          <p:cNvSpPr txBox="1"/>
          <p:nvPr/>
        </p:nvSpPr>
        <p:spPr>
          <a:xfrm>
            <a:off x="3552063" y="413020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"/>
          <p:cNvSpPr/>
          <p:nvPr/>
        </p:nvSpPr>
        <p:spPr>
          <a:xfrm rot="-5400000">
            <a:off x="4547075" y="4007400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"/>
          <p:cNvSpPr/>
          <p:nvPr/>
        </p:nvSpPr>
        <p:spPr>
          <a:xfrm rot="10800000">
            <a:off x="4742225" y="4516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"/>
          <p:cNvSpPr/>
          <p:nvPr/>
        </p:nvSpPr>
        <p:spPr>
          <a:xfrm rot="10800000">
            <a:off x="4978625" y="4516900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 txBox="1"/>
          <p:nvPr/>
        </p:nvSpPr>
        <p:spPr>
          <a:xfrm>
            <a:off x="4671375" y="44224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 txBox="1"/>
          <p:nvPr/>
        </p:nvSpPr>
        <p:spPr>
          <a:xfrm>
            <a:off x="4916625" y="441527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 txBox="1"/>
          <p:nvPr/>
        </p:nvSpPr>
        <p:spPr>
          <a:xfrm>
            <a:off x="4670000" y="4130200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/>
          <p:nvPr/>
        </p:nvSpPr>
        <p:spPr>
          <a:xfrm rot="-5400000">
            <a:off x="6203125" y="4044125"/>
            <a:ext cx="704700" cy="314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"/>
          <p:cNvSpPr/>
          <p:nvPr/>
        </p:nvSpPr>
        <p:spPr>
          <a:xfrm rot="10800000">
            <a:off x="6398275" y="455362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/>
          <p:nvPr/>
        </p:nvSpPr>
        <p:spPr>
          <a:xfrm rot="10800000">
            <a:off x="6634675" y="455362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6327425" y="4459125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6572675" y="44520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 txBox="1"/>
          <p:nvPr/>
        </p:nvSpPr>
        <p:spPr>
          <a:xfrm>
            <a:off x="6326050" y="4166925"/>
            <a:ext cx="490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Thruster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"/>
          <p:cNvCxnSpPr>
            <a:stCxn id="270" idx="3"/>
          </p:cNvCxnSpPr>
          <p:nvPr/>
        </p:nvCxnSpPr>
        <p:spPr>
          <a:xfrm flipH="1">
            <a:off x="3179925" y="4323550"/>
            <a:ext cx="4500" cy="303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"/>
          <p:cNvCxnSpPr>
            <a:stCxn id="309" idx="3"/>
            <a:endCxn id="309" idx="3"/>
          </p:cNvCxnSpPr>
          <p:nvPr/>
        </p:nvCxnSpPr>
        <p:spPr>
          <a:xfrm>
            <a:off x="3899688" y="4588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"/>
          <p:cNvCxnSpPr>
            <a:stCxn id="309" idx="3"/>
            <a:endCxn id="309" idx="3"/>
          </p:cNvCxnSpPr>
          <p:nvPr/>
        </p:nvCxnSpPr>
        <p:spPr>
          <a:xfrm>
            <a:off x="3899688" y="4588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"/>
          <p:cNvCxnSpPr/>
          <p:nvPr/>
        </p:nvCxnSpPr>
        <p:spPr>
          <a:xfrm>
            <a:off x="3899538" y="4586375"/>
            <a:ext cx="300" cy="44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"/>
          <p:cNvCxnSpPr/>
          <p:nvPr/>
        </p:nvCxnSpPr>
        <p:spPr>
          <a:xfrm>
            <a:off x="3174325" y="4629575"/>
            <a:ext cx="726300" cy="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"/>
          <p:cNvCxnSpPr>
            <a:stCxn id="308" idx="3"/>
          </p:cNvCxnSpPr>
          <p:nvPr/>
        </p:nvCxnSpPr>
        <p:spPr>
          <a:xfrm>
            <a:off x="3663288" y="4588900"/>
            <a:ext cx="300" cy="2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"/>
          <p:cNvCxnSpPr>
            <a:stCxn id="268" idx="3"/>
          </p:cNvCxnSpPr>
          <p:nvPr/>
        </p:nvCxnSpPr>
        <p:spPr>
          <a:xfrm flipH="1">
            <a:off x="3338625" y="4323550"/>
            <a:ext cx="900" cy="279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"/>
          <p:cNvCxnSpPr/>
          <p:nvPr/>
        </p:nvCxnSpPr>
        <p:spPr>
          <a:xfrm>
            <a:off x="3333850" y="4606850"/>
            <a:ext cx="332100" cy="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"/>
          <p:cNvCxnSpPr>
            <a:stCxn id="272" idx="3"/>
          </p:cNvCxnSpPr>
          <p:nvPr/>
        </p:nvCxnSpPr>
        <p:spPr>
          <a:xfrm flipH="1">
            <a:off x="2724825" y="4323550"/>
            <a:ext cx="1500" cy="389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"/>
          <p:cNvCxnSpPr>
            <a:stCxn id="303" idx="3"/>
          </p:cNvCxnSpPr>
          <p:nvPr/>
        </p:nvCxnSpPr>
        <p:spPr>
          <a:xfrm flipH="1">
            <a:off x="2250925" y="4606300"/>
            <a:ext cx="1500" cy="104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"/>
          <p:cNvCxnSpPr/>
          <p:nvPr/>
        </p:nvCxnSpPr>
        <p:spPr>
          <a:xfrm>
            <a:off x="2253300" y="4706225"/>
            <a:ext cx="471600" cy="2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"/>
          <p:cNvCxnSpPr>
            <a:stCxn id="273" idx="3"/>
          </p:cNvCxnSpPr>
          <p:nvPr/>
        </p:nvCxnSpPr>
        <p:spPr>
          <a:xfrm>
            <a:off x="2574825" y="4323550"/>
            <a:ext cx="1500" cy="427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"/>
          <p:cNvCxnSpPr>
            <a:stCxn id="302" idx="3"/>
          </p:cNvCxnSpPr>
          <p:nvPr/>
        </p:nvCxnSpPr>
        <p:spPr>
          <a:xfrm>
            <a:off x="2016025" y="4606300"/>
            <a:ext cx="600" cy="150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"/>
          <p:cNvCxnSpPr/>
          <p:nvPr/>
        </p:nvCxnSpPr>
        <p:spPr>
          <a:xfrm rot="10800000">
            <a:off x="2009600" y="4751450"/>
            <a:ext cx="566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"/>
          <p:cNvCxnSpPr>
            <a:stCxn id="287" idx="3"/>
          </p:cNvCxnSpPr>
          <p:nvPr/>
        </p:nvCxnSpPr>
        <p:spPr>
          <a:xfrm>
            <a:off x="5305700" y="4342125"/>
            <a:ext cx="600" cy="294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"/>
          <p:cNvCxnSpPr>
            <a:stCxn id="286" idx="3"/>
          </p:cNvCxnSpPr>
          <p:nvPr/>
        </p:nvCxnSpPr>
        <p:spPr>
          <a:xfrm flipH="1">
            <a:off x="5453900" y="4342125"/>
            <a:ext cx="3300" cy="27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"/>
          <p:cNvCxnSpPr>
            <a:stCxn id="314" idx="3"/>
          </p:cNvCxnSpPr>
          <p:nvPr/>
        </p:nvCxnSpPr>
        <p:spPr>
          <a:xfrm flipH="1">
            <a:off x="4780025" y="4588900"/>
            <a:ext cx="1200" cy="507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"/>
          <p:cNvCxnSpPr/>
          <p:nvPr/>
        </p:nvCxnSpPr>
        <p:spPr>
          <a:xfrm flipH="1" rot="10800000">
            <a:off x="4782425" y="4634750"/>
            <a:ext cx="526200" cy="24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"/>
          <p:cNvCxnSpPr>
            <a:stCxn id="315" idx="3"/>
            <a:endCxn id="315" idx="3"/>
          </p:cNvCxnSpPr>
          <p:nvPr/>
        </p:nvCxnSpPr>
        <p:spPr>
          <a:xfrm>
            <a:off x="5017625" y="4588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"/>
          <p:cNvCxnSpPr>
            <a:stCxn id="315" idx="3"/>
          </p:cNvCxnSpPr>
          <p:nvPr/>
        </p:nvCxnSpPr>
        <p:spPr>
          <a:xfrm flipH="1">
            <a:off x="5016425" y="4588900"/>
            <a:ext cx="1200" cy="2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"/>
          <p:cNvCxnSpPr/>
          <p:nvPr/>
        </p:nvCxnSpPr>
        <p:spPr>
          <a:xfrm flipH="1" rot="10800000">
            <a:off x="5016525" y="4612350"/>
            <a:ext cx="437100" cy="3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"/>
          <p:cNvCxnSpPr>
            <a:stCxn id="282" idx="3"/>
          </p:cNvCxnSpPr>
          <p:nvPr/>
        </p:nvCxnSpPr>
        <p:spPr>
          <a:xfrm>
            <a:off x="6070400" y="4342125"/>
            <a:ext cx="900" cy="336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"/>
          <p:cNvCxnSpPr>
            <a:stCxn id="320" idx="3"/>
          </p:cNvCxnSpPr>
          <p:nvPr/>
        </p:nvCxnSpPr>
        <p:spPr>
          <a:xfrm flipH="1">
            <a:off x="6436975" y="4625625"/>
            <a:ext cx="300" cy="534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"/>
          <p:cNvCxnSpPr/>
          <p:nvPr/>
        </p:nvCxnSpPr>
        <p:spPr>
          <a:xfrm>
            <a:off x="6070125" y="4679150"/>
            <a:ext cx="365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"/>
          <p:cNvCxnSpPr>
            <a:stCxn id="284" idx="3"/>
          </p:cNvCxnSpPr>
          <p:nvPr/>
        </p:nvCxnSpPr>
        <p:spPr>
          <a:xfrm>
            <a:off x="5915300" y="4342125"/>
            <a:ext cx="0" cy="38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1"/>
          <p:cNvCxnSpPr/>
          <p:nvPr/>
        </p:nvCxnSpPr>
        <p:spPr>
          <a:xfrm>
            <a:off x="5914150" y="4731550"/>
            <a:ext cx="765600" cy="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"/>
          <p:cNvCxnSpPr>
            <a:stCxn id="321" idx="3"/>
          </p:cNvCxnSpPr>
          <p:nvPr/>
        </p:nvCxnSpPr>
        <p:spPr>
          <a:xfrm>
            <a:off x="6673675" y="4625625"/>
            <a:ext cx="0" cy="11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1"/>
          <p:cNvSpPr txBox="1"/>
          <p:nvPr/>
        </p:nvSpPr>
        <p:spPr>
          <a:xfrm>
            <a:off x="2582800" y="3393725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 rot="10800000">
            <a:off x="5167450" y="28715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"/>
          <p:cNvSpPr/>
          <p:nvPr/>
        </p:nvSpPr>
        <p:spPr>
          <a:xfrm rot="10800000">
            <a:off x="5323500" y="28715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"/>
          <p:cNvSpPr/>
          <p:nvPr/>
        </p:nvSpPr>
        <p:spPr>
          <a:xfrm rot="10800000">
            <a:off x="5479550" y="28715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"/>
          <p:cNvSpPr txBox="1"/>
          <p:nvPr/>
        </p:nvSpPr>
        <p:spPr>
          <a:xfrm>
            <a:off x="5284500" y="2826588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"/>
          <p:cNvSpPr txBox="1"/>
          <p:nvPr/>
        </p:nvSpPr>
        <p:spPr>
          <a:xfrm>
            <a:off x="5440550" y="2826575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"/>
          <p:cNvSpPr txBox="1"/>
          <p:nvPr/>
        </p:nvSpPr>
        <p:spPr>
          <a:xfrm>
            <a:off x="5106050" y="2826588"/>
            <a:ext cx="314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"/>
          <p:cNvSpPr/>
          <p:nvPr/>
        </p:nvSpPr>
        <p:spPr>
          <a:xfrm>
            <a:off x="3135261" y="33015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"/>
          <p:cNvSpPr txBox="1"/>
          <p:nvPr/>
        </p:nvSpPr>
        <p:spPr>
          <a:xfrm>
            <a:off x="3094486" y="3258947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"/>
          <p:cNvSpPr/>
          <p:nvPr/>
        </p:nvSpPr>
        <p:spPr>
          <a:xfrm>
            <a:off x="3288496" y="33015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"/>
          <p:cNvSpPr txBox="1"/>
          <p:nvPr/>
        </p:nvSpPr>
        <p:spPr>
          <a:xfrm>
            <a:off x="3250111" y="3273921"/>
            <a:ext cx="229500" cy="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5382500" y="332191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"/>
          <p:cNvSpPr txBox="1"/>
          <p:nvPr/>
        </p:nvSpPr>
        <p:spPr>
          <a:xfrm>
            <a:off x="5345375" y="3282428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"/>
          <p:cNvSpPr/>
          <p:nvPr/>
        </p:nvSpPr>
        <p:spPr>
          <a:xfrm>
            <a:off x="7250034" y="2334174"/>
            <a:ext cx="900300" cy="4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I2C Level Convertor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"/>
          <p:cNvSpPr/>
          <p:nvPr/>
        </p:nvSpPr>
        <p:spPr>
          <a:xfrm rot="10800000">
            <a:off x="7129454" y="3421627"/>
            <a:ext cx="365400" cy="568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"/>
          <p:cNvSpPr txBox="1"/>
          <p:nvPr/>
        </p:nvSpPr>
        <p:spPr>
          <a:xfrm>
            <a:off x="6984703" y="3514350"/>
            <a:ext cx="654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Sensor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BAR30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"/>
          <p:cNvSpPr/>
          <p:nvPr/>
        </p:nvSpPr>
        <p:spPr>
          <a:xfrm rot="5400000">
            <a:off x="6214150" y="22761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"/>
          <p:cNvSpPr/>
          <p:nvPr/>
        </p:nvSpPr>
        <p:spPr>
          <a:xfrm rot="5400000">
            <a:off x="6214125" y="24234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"/>
          <p:cNvSpPr/>
          <p:nvPr/>
        </p:nvSpPr>
        <p:spPr>
          <a:xfrm rot="5400000">
            <a:off x="6215275" y="25718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6113344" y="2506257"/>
            <a:ext cx="338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(A4)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"/>
          <p:cNvSpPr txBox="1"/>
          <p:nvPr/>
        </p:nvSpPr>
        <p:spPr>
          <a:xfrm>
            <a:off x="6151600" y="2380225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"/>
          <p:cNvSpPr txBox="1"/>
          <p:nvPr/>
        </p:nvSpPr>
        <p:spPr>
          <a:xfrm>
            <a:off x="6175150" y="2237425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"/>
          <p:cNvSpPr/>
          <p:nvPr/>
        </p:nvSpPr>
        <p:spPr>
          <a:xfrm>
            <a:off x="4146400" y="3348900"/>
            <a:ext cx="425700" cy="11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"/>
          <p:cNvSpPr txBox="1"/>
          <p:nvPr/>
        </p:nvSpPr>
        <p:spPr>
          <a:xfrm>
            <a:off x="4075900" y="3538325"/>
            <a:ext cx="566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ZOLTA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LiPo Batteries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11.1V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 rot="10800000">
            <a:off x="4202038" y="445802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 rot="10800000">
            <a:off x="4438438" y="4458025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"/>
          <p:cNvSpPr txBox="1"/>
          <p:nvPr/>
        </p:nvSpPr>
        <p:spPr>
          <a:xfrm>
            <a:off x="4129825" y="43552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"/>
          <p:cNvSpPr txBox="1"/>
          <p:nvPr/>
        </p:nvSpPr>
        <p:spPr>
          <a:xfrm>
            <a:off x="4378575" y="4355200"/>
            <a:ext cx="780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"/>
          <p:cNvSpPr/>
          <p:nvPr/>
        </p:nvSpPr>
        <p:spPr>
          <a:xfrm rot="10800000">
            <a:off x="6071313" y="286997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/>
          <p:nvPr/>
        </p:nvSpPr>
        <p:spPr>
          <a:xfrm>
            <a:off x="6016963" y="2819663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"/>
          <p:cNvSpPr/>
          <p:nvPr/>
        </p:nvSpPr>
        <p:spPr>
          <a:xfrm>
            <a:off x="4574537" y="1206524"/>
            <a:ext cx="241800" cy="212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"/>
          <p:cNvSpPr txBox="1"/>
          <p:nvPr/>
        </p:nvSpPr>
        <p:spPr>
          <a:xfrm>
            <a:off x="4485917" y="1140364"/>
            <a:ext cx="425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Keyboard &amp; Mouse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"/>
          <p:cNvSpPr/>
          <p:nvPr/>
        </p:nvSpPr>
        <p:spPr>
          <a:xfrm>
            <a:off x="1101061" y="1663786"/>
            <a:ext cx="64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Logitech HD webcam C525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"/>
          <p:cNvSpPr/>
          <p:nvPr/>
        </p:nvSpPr>
        <p:spPr>
          <a:xfrm>
            <a:off x="5830697" y="1509410"/>
            <a:ext cx="647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Webcam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"/>
          <p:cNvSpPr/>
          <p:nvPr/>
        </p:nvSpPr>
        <p:spPr>
          <a:xfrm>
            <a:off x="4049750" y="2456288"/>
            <a:ext cx="4908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KillSwitch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"/>
          <p:cNvSpPr/>
          <p:nvPr/>
        </p:nvSpPr>
        <p:spPr>
          <a:xfrm rot="10800000">
            <a:off x="4679456" y="2016486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"/>
          <p:cNvSpPr/>
          <p:nvPr/>
        </p:nvSpPr>
        <p:spPr>
          <a:xfrm rot="-5400000">
            <a:off x="5022850" y="228986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"/>
          <p:cNvSpPr/>
          <p:nvPr/>
        </p:nvSpPr>
        <p:spPr>
          <a:xfrm rot="-5400000">
            <a:off x="3904688" y="2556188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"/>
          <p:cNvSpPr/>
          <p:nvPr/>
        </p:nvSpPr>
        <p:spPr>
          <a:xfrm rot="5400000">
            <a:off x="4532958" y="271034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"/>
          <p:cNvCxnSpPr>
            <a:stCxn id="385" idx="1"/>
          </p:cNvCxnSpPr>
          <p:nvPr/>
        </p:nvCxnSpPr>
        <p:spPr>
          <a:xfrm>
            <a:off x="4049288" y="2625038"/>
            <a:ext cx="170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1"/>
          <p:cNvCxnSpPr>
            <a:stCxn id="386" idx="1"/>
          </p:cNvCxnSpPr>
          <p:nvPr/>
        </p:nvCxnSpPr>
        <p:spPr>
          <a:xfrm rot="10800000">
            <a:off x="4368858" y="2636695"/>
            <a:ext cx="1710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1"/>
          <p:cNvSpPr txBox="1"/>
          <p:nvPr/>
        </p:nvSpPr>
        <p:spPr>
          <a:xfrm>
            <a:off x="4595914" y="1939761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23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"/>
          <p:cNvSpPr txBox="1"/>
          <p:nvPr/>
        </p:nvSpPr>
        <p:spPr>
          <a:xfrm>
            <a:off x="4983850" y="2255875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/>
          <p:nvPr/>
        </p:nvSpPr>
        <p:spPr>
          <a:xfrm>
            <a:off x="4375441" y="2384448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4456563" y="2384838"/>
            <a:ext cx="78000" cy="720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"/>
          <p:cNvCxnSpPr>
            <a:stCxn id="383" idx="3"/>
          </p:cNvCxnSpPr>
          <p:nvPr/>
        </p:nvCxnSpPr>
        <p:spPr>
          <a:xfrm>
            <a:off x="4755206" y="2154186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"/>
          <p:cNvCxnSpPr/>
          <p:nvPr/>
        </p:nvCxnSpPr>
        <p:spPr>
          <a:xfrm flipH="1">
            <a:off x="4495150" y="2358713"/>
            <a:ext cx="534600" cy="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"/>
          <p:cNvCxnSpPr>
            <a:stCxn id="392" idx="3"/>
          </p:cNvCxnSpPr>
          <p:nvPr/>
        </p:nvCxnSpPr>
        <p:spPr>
          <a:xfrm flipH="1" rot="10800000">
            <a:off x="4495563" y="2357838"/>
            <a:ext cx="1800" cy="27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1"/>
          <p:cNvSpPr/>
          <p:nvPr/>
        </p:nvSpPr>
        <p:spPr>
          <a:xfrm>
            <a:off x="6350575" y="323850"/>
            <a:ext cx="16863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"/>
          <p:cNvSpPr/>
          <p:nvPr/>
        </p:nvSpPr>
        <p:spPr>
          <a:xfrm>
            <a:off x="8205175" y="430025"/>
            <a:ext cx="241800" cy="3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"/>
          <p:cNvSpPr txBox="1"/>
          <p:nvPr/>
        </p:nvSpPr>
        <p:spPr>
          <a:xfrm>
            <a:off x="8113675" y="487500"/>
            <a:ext cx="4371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"/>
          <p:cNvSpPr txBox="1"/>
          <p:nvPr/>
        </p:nvSpPr>
        <p:spPr>
          <a:xfrm rot="-5400000">
            <a:off x="1118538" y="4137900"/>
            <a:ext cx="402300" cy="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Solenoid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1"/>
          <p:cNvCxnSpPr/>
          <p:nvPr/>
        </p:nvCxnSpPr>
        <p:spPr>
          <a:xfrm>
            <a:off x="4217600" y="2594325"/>
            <a:ext cx="1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"/>
          <p:cNvCxnSpPr/>
          <p:nvPr/>
        </p:nvCxnSpPr>
        <p:spPr>
          <a:xfrm>
            <a:off x="4286463" y="2561025"/>
            <a:ext cx="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"/>
          <p:cNvSpPr/>
          <p:nvPr/>
        </p:nvSpPr>
        <p:spPr>
          <a:xfrm>
            <a:off x="4207300" y="2615988"/>
            <a:ext cx="22200" cy="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"/>
          <p:cNvSpPr/>
          <p:nvPr/>
        </p:nvSpPr>
        <p:spPr>
          <a:xfrm>
            <a:off x="4351138" y="2615988"/>
            <a:ext cx="22200" cy="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 rot="5400000">
            <a:off x="6214113" y="271946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 txBox="1"/>
          <p:nvPr/>
        </p:nvSpPr>
        <p:spPr>
          <a:xfrm>
            <a:off x="6134400" y="2651400"/>
            <a:ext cx="301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(A5)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1"/>
          <p:cNvCxnSpPr/>
          <p:nvPr/>
        </p:nvCxnSpPr>
        <p:spPr>
          <a:xfrm>
            <a:off x="3784968" y="3069384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"/>
          <p:cNvCxnSpPr>
            <a:endCxn id="385" idx="3"/>
          </p:cNvCxnSpPr>
          <p:nvPr/>
        </p:nvCxnSpPr>
        <p:spPr>
          <a:xfrm>
            <a:off x="3778388" y="2623838"/>
            <a:ext cx="1332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"/>
          <p:cNvCxnSpPr/>
          <p:nvPr/>
        </p:nvCxnSpPr>
        <p:spPr>
          <a:xfrm>
            <a:off x="4674265" y="3066163"/>
            <a:ext cx="0" cy="10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"/>
          <p:cNvCxnSpPr/>
          <p:nvPr/>
        </p:nvCxnSpPr>
        <p:spPr>
          <a:xfrm>
            <a:off x="4666787" y="3167500"/>
            <a:ext cx="7326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"/>
          <p:cNvCxnSpPr>
            <a:stCxn id="353" idx="3"/>
          </p:cNvCxnSpPr>
          <p:nvPr/>
        </p:nvCxnSpPr>
        <p:spPr>
          <a:xfrm>
            <a:off x="5399250" y="3009200"/>
            <a:ext cx="0" cy="1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1"/>
          <p:cNvSpPr txBox="1"/>
          <p:nvPr/>
        </p:nvSpPr>
        <p:spPr>
          <a:xfrm>
            <a:off x="2085350" y="1623875"/>
            <a:ext cx="1433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/>
              <a:t>Serial Port = /dev/ttyUSB4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"/>
          <p:cNvCxnSpPr>
            <a:stCxn id="256" idx="3"/>
          </p:cNvCxnSpPr>
          <p:nvPr/>
        </p:nvCxnSpPr>
        <p:spPr>
          <a:xfrm rot="10800000">
            <a:off x="4839400" y="3000500"/>
            <a:ext cx="4038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"/>
          <p:cNvCxnSpPr>
            <a:stCxn id="386" idx="1"/>
          </p:cNvCxnSpPr>
          <p:nvPr/>
        </p:nvCxnSpPr>
        <p:spPr>
          <a:xfrm>
            <a:off x="4539858" y="2779195"/>
            <a:ext cx="3033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1"/>
          <p:cNvCxnSpPr/>
          <p:nvPr/>
        </p:nvCxnSpPr>
        <p:spPr>
          <a:xfrm rot="10800000">
            <a:off x="4843714" y="2778979"/>
            <a:ext cx="0" cy="22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1"/>
          <p:cNvSpPr/>
          <p:nvPr/>
        </p:nvSpPr>
        <p:spPr>
          <a:xfrm rot="-5400000">
            <a:off x="4583495" y="2733025"/>
            <a:ext cx="49500" cy="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1"/>
          <p:cNvCxnSpPr/>
          <p:nvPr/>
        </p:nvCxnSpPr>
        <p:spPr>
          <a:xfrm>
            <a:off x="4412338" y="2316460"/>
            <a:ext cx="0" cy="313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"/>
          <p:cNvCxnSpPr/>
          <p:nvPr/>
        </p:nvCxnSpPr>
        <p:spPr>
          <a:xfrm>
            <a:off x="4375058" y="2627813"/>
            <a:ext cx="402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"/>
          <p:cNvCxnSpPr/>
          <p:nvPr/>
        </p:nvCxnSpPr>
        <p:spPr>
          <a:xfrm>
            <a:off x="4495152" y="2365473"/>
            <a:ext cx="0" cy="130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"/>
          <p:cNvCxnSpPr/>
          <p:nvPr/>
        </p:nvCxnSpPr>
        <p:spPr>
          <a:xfrm>
            <a:off x="4405411" y="2497800"/>
            <a:ext cx="9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1"/>
          <p:cNvSpPr txBox="1"/>
          <p:nvPr/>
        </p:nvSpPr>
        <p:spPr>
          <a:xfrm>
            <a:off x="4463813" y="2658289"/>
            <a:ext cx="3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10kR</a:t>
            </a:r>
            <a:endParaRPr/>
          </a:p>
        </p:txBody>
      </p:sp>
      <p:sp>
        <p:nvSpPr>
          <p:cNvPr id="421" name="Google Shape;421;p1"/>
          <p:cNvSpPr/>
          <p:nvPr/>
        </p:nvSpPr>
        <p:spPr>
          <a:xfrm>
            <a:off x="4389478" y="2517839"/>
            <a:ext cx="45600" cy="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"/>
          <p:cNvSpPr txBox="1"/>
          <p:nvPr/>
        </p:nvSpPr>
        <p:spPr>
          <a:xfrm>
            <a:off x="4347758" y="2486950"/>
            <a:ext cx="28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330R</a:t>
            </a:r>
            <a:endParaRPr/>
          </a:p>
        </p:txBody>
      </p:sp>
      <p:sp>
        <p:nvSpPr>
          <p:cNvPr id="423" name="Google Shape;423;p1"/>
          <p:cNvSpPr txBox="1"/>
          <p:nvPr/>
        </p:nvSpPr>
        <p:spPr>
          <a:xfrm>
            <a:off x="4911617" y="1621374"/>
            <a:ext cx="954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Port = /dev/ttyUSB2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"/>
          <p:cNvSpPr/>
          <p:nvPr/>
        </p:nvSpPr>
        <p:spPr>
          <a:xfrm rot="-5400000">
            <a:off x="7105959" y="263032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"/>
          <p:cNvSpPr/>
          <p:nvPr/>
        </p:nvSpPr>
        <p:spPr>
          <a:xfrm rot="-5400000">
            <a:off x="7105434" y="2478824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"/>
          <p:cNvSpPr/>
          <p:nvPr/>
        </p:nvSpPr>
        <p:spPr>
          <a:xfrm rot="-5400000">
            <a:off x="7104909" y="232732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"/>
          <p:cNvSpPr/>
          <p:nvPr/>
        </p:nvSpPr>
        <p:spPr>
          <a:xfrm>
            <a:off x="7249509" y="219647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"/>
          <p:cNvSpPr txBox="1"/>
          <p:nvPr/>
        </p:nvSpPr>
        <p:spPr>
          <a:xfrm>
            <a:off x="7210509" y="2195125"/>
            <a:ext cx="2295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"/>
          <p:cNvSpPr txBox="1"/>
          <p:nvPr/>
        </p:nvSpPr>
        <p:spPr>
          <a:xfrm>
            <a:off x="7055425" y="2287981"/>
            <a:ext cx="276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"/>
          <p:cNvSpPr txBox="1"/>
          <p:nvPr/>
        </p:nvSpPr>
        <p:spPr>
          <a:xfrm>
            <a:off x="7018893" y="2412313"/>
            <a:ext cx="338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"/>
          <p:cNvSpPr txBox="1"/>
          <p:nvPr/>
        </p:nvSpPr>
        <p:spPr>
          <a:xfrm>
            <a:off x="7037437" y="2564612"/>
            <a:ext cx="301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SCL</a:t>
            </a:r>
            <a:endParaRPr/>
          </a:p>
        </p:txBody>
      </p:sp>
      <p:cxnSp>
        <p:nvCxnSpPr>
          <p:cNvPr id="432" name="Google Shape;432;p1"/>
          <p:cNvCxnSpPr/>
          <p:nvPr/>
        </p:nvCxnSpPr>
        <p:spPr>
          <a:xfrm flipH="1" rot="10800000">
            <a:off x="6366836" y="2349175"/>
            <a:ext cx="3162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"/>
          <p:cNvCxnSpPr/>
          <p:nvPr/>
        </p:nvCxnSpPr>
        <p:spPr>
          <a:xfrm>
            <a:off x="6683050" y="1916666"/>
            <a:ext cx="0" cy="43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"/>
          <p:cNvCxnSpPr/>
          <p:nvPr/>
        </p:nvCxnSpPr>
        <p:spPr>
          <a:xfrm rot="10800000">
            <a:off x="6682959" y="1916666"/>
            <a:ext cx="64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1"/>
          <p:cNvCxnSpPr>
            <a:endCxn id="428" idx="0"/>
          </p:cNvCxnSpPr>
          <p:nvPr/>
        </p:nvCxnSpPr>
        <p:spPr>
          <a:xfrm>
            <a:off x="7323159" y="1918825"/>
            <a:ext cx="2100" cy="27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1"/>
          <p:cNvCxnSpPr>
            <a:stCxn id="426" idx="3"/>
            <a:endCxn id="367" idx="3"/>
          </p:cNvCxnSpPr>
          <p:nvPr/>
        </p:nvCxnSpPr>
        <p:spPr>
          <a:xfrm flipH="1">
            <a:off x="6358809" y="2396173"/>
            <a:ext cx="753000" cy="9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1"/>
          <p:cNvCxnSpPr/>
          <p:nvPr/>
        </p:nvCxnSpPr>
        <p:spPr>
          <a:xfrm flipH="1">
            <a:off x="6360484" y="2702671"/>
            <a:ext cx="753000" cy="96000"/>
          </a:xfrm>
          <a:prstGeom prst="straightConnector1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1"/>
          <p:cNvCxnSpPr/>
          <p:nvPr/>
        </p:nvCxnSpPr>
        <p:spPr>
          <a:xfrm flipH="1">
            <a:off x="6364458" y="2556875"/>
            <a:ext cx="753000" cy="96000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"/>
          <p:cNvCxnSpPr/>
          <p:nvPr/>
        </p:nvCxnSpPr>
        <p:spPr>
          <a:xfrm>
            <a:off x="4411474" y="2320802"/>
            <a:ext cx="351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1"/>
          <p:cNvSpPr/>
          <p:nvPr/>
        </p:nvSpPr>
        <p:spPr>
          <a:xfrm rot="10800000">
            <a:off x="4377458" y="2014872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"/>
          <p:cNvSpPr/>
          <p:nvPr/>
        </p:nvSpPr>
        <p:spPr>
          <a:xfrm rot="10800000">
            <a:off x="4527853" y="201514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"/>
          <p:cNvSpPr txBox="1"/>
          <p:nvPr/>
        </p:nvSpPr>
        <p:spPr>
          <a:xfrm>
            <a:off x="4288102" y="1937012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"/>
          <p:cNvSpPr txBox="1"/>
          <p:nvPr/>
        </p:nvSpPr>
        <p:spPr>
          <a:xfrm>
            <a:off x="4434504" y="1938081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1"/>
          <p:cNvCxnSpPr/>
          <p:nvPr/>
        </p:nvCxnSpPr>
        <p:spPr>
          <a:xfrm rot="10800000">
            <a:off x="4452628" y="2144805"/>
            <a:ext cx="0" cy="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1"/>
          <p:cNvCxnSpPr/>
          <p:nvPr/>
        </p:nvCxnSpPr>
        <p:spPr>
          <a:xfrm flipH="1">
            <a:off x="3910648" y="2218691"/>
            <a:ext cx="545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1"/>
          <p:cNvCxnSpPr/>
          <p:nvPr/>
        </p:nvCxnSpPr>
        <p:spPr>
          <a:xfrm rot="10800000">
            <a:off x="3211011" y="2365493"/>
            <a:ext cx="0" cy="93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1"/>
          <p:cNvCxnSpPr/>
          <p:nvPr/>
        </p:nvCxnSpPr>
        <p:spPr>
          <a:xfrm flipH="1">
            <a:off x="4608320" y="2154247"/>
            <a:ext cx="300" cy="128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"/>
          <p:cNvCxnSpPr/>
          <p:nvPr/>
        </p:nvCxnSpPr>
        <p:spPr>
          <a:xfrm flipH="1">
            <a:off x="3976029" y="2286527"/>
            <a:ext cx="637800" cy="3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1"/>
          <p:cNvSpPr txBox="1"/>
          <p:nvPr/>
        </p:nvSpPr>
        <p:spPr>
          <a:xfrm>
            <a:off x="2770925" y="1430221"/>
            <a:ext cx="942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Port = /dev/ttyUSB3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009598" y="1205044"/>
            <a:ext cx="568500" cy="4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BLUSART (USB to TTL)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31098" y="1007687"/>
            <a:ext cx="529200" cy="4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SONAR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"/>
          <p:cNvSpPr/>
          <p:nvPr/>
        </p:nvSpPr>
        <p:spPr>
          <a:xfrm rot="5400000">
            <a:off x="753268" y="1015437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"/>
          <p:cNvSpPr/>
          <p:nvPr/>
        </p:nvSpPr>
        <p:spPr>
          <a:xfrm rot="5400000">
            <a:off x="753268" y="1167048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"/>
          <p:cNvSpPr/>
          <p:nvPr/>
        </p:nvSpPr>
        <p:spPr>
          <a:xfrm rot="5400000">
            <a:off x="753268" y="131537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"/>
          <p:cNvSpPr/>
          <p:nvPr/>
        </p:nvSpPr>
        <p:spPr>
          <a:xfrm rot="10800000">
            <a:off x="608668" y="148508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"/>
          <p:cNvSpPr/>
          <p:nvPr/>
        </p:nvSpPr>
        <p:spPr>
          <a:xfrm rot="-5400000">
            <a:off x="1863298" y="1178247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"/>
          <p:cNvSpPr/>
          <p:nvPr/>
        </p:nvSpPr>
        <p:spPr>
          <a:xfrm rot="-5400000">
            <a:off x="1863298" y="1329858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"/>
          <p:cNvSpPr/>
          <p:nvPr/>
        </p:nvSpPr>
        <p:spPr>
          <a:xfrm rot="-5400000">
            <a:off x="1863298" y="147818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"/>
          <p:cNvSpPr/>
          <p:nvPr/>
        </p:nvSpPr>
        <p:spPr>
          <a:xfrm>
            <a:off x="2009598" y="1068455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1"/>
          <p:cNvCxnSpPr/>
          <p:nvPr/>
        </p:nvCxnSpPr>
        <p:spPr>
          <a:xfrm rot="10800000">
            <a:off x="897775" y="1079388"/>
            <a:ext cx="64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1"/>
          <p:cNvCxnSpPr/>
          <p:nvPr/>
        </p:nvCxnSpPr>
        <p:spPr>
          <a:xfrm>
            <a:off x="1540706" y="973421"/>
            <a:ext cx="0" cy="10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1"/>
          <p:cNvCxnSpPr/>
          <p:nvPr/>
        </p:nvCxnSpPr>
        <p:spPr>
          <a:xfrm>
            <a:off x="1542037" y="973421"/>
            <a:ext cx="54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1"/>
          <p:cNvCxnSpPr>
            <a:endCxn id="459" idx="3"/>
          </p:cNvCxnSpPr>
          <p:nvPr/>
        </p:nvCxnSpPr>
        <p:spPr>
          <a:xfrm>
            <a:off x="2085348" y="965255"/>
            <a:ext cx="0" cy="10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"/>
          <p:cNvCxnSpPr>
            <a:stCxn id="456" idx="3"/>
          </p:cNvCxnSpPr>
          <p:nvPr/>
        </p:nvCxnSpPr>
        <p:spPr>
          <a:xfrm rot="10800000">
            <a:off x="902098" y="1247097"/>
            <a:ext cx="96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1"/>
          <p:cNvCxnSpPr>
            <a:stCxn id="457" idx="3"/>
            <a:endCxn id="454" idx="3"/>
          </p:cNvCxnSpPr>
          <p:nvPr/>
        </p:nvCxnSpPr>
        <p:spPr>
          <a:xfrm rot="10800000">
            <a:off x="897898" y="1384308"/>
            <a:ext cx="972300" cy="14400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1"/>
          <p:cNvCxnSpPr/>
          <p:nvPr/>
        </p:nvCxnSpPr>
        <p:spPr>
          <a:xfrm rot="10800000">
            <a:off x="942047" y="1546121"/>
            <a:ext cx="930600" cy="0"/>
          </a:xfrm>
          <a:prstGeom prst="straightConnector1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1"/>
          <p:cNvCxnSpPr/>
          <p:nvPr/>
        </p:nvCxnSpPr>
        <p:spPr>
          <a:xfrm>
            <a:off x="948127" y="1540734"/>
            <a:ext cx="0" cy="264000"/>
          </a:xfrm>
          <a:prstGeom prst="straightConnector1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"/>
          <p:cNvCxnSpPr/>
          <p:nvPr/>
        </p:nvCxnSpPr>
        <p:spPr>
          <a:xfrm>
            <a:off x="684418" y="1798545"/>
            <a:ext cx="268800" cy="0"/>
          </a:xfrm>
          <a:prstGeom prst="straightConnector1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1"/>
          <p:cNvCxnSpPr/>
          <p:nvPr/>
        </p:nvCxnSpPr>
        <p:spPr>
          <a:xfrm>
            <a:off x="681938" y="1627337"/>
            <a:ext cx="0" cy="171300"/>
          </a:xfrm>
          <a:prstGeom prst="straightConnector1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1"/>
          <p:cNvSpPr txBox="1"/>
          <p:nvPr/>
        </p:nvSpPr>
        <p:spPr>
          <a:xfrm>
            <a:off x="659895" y="1083596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"/>
          <p:cNvSpPr txBox="1"/>
          <p:nvPr/>
        </p:nvSpPr>
        <p:spPr>
          <a:xfrm>
            <a:off x="1774522" y="1249032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"/>
          <p:cNvSpPr txBox="1"/>
          <p:nvPr/>
        </p:nvSpPr>
        <p:spPr>
          <a:xfrm>
            <a:off x="1750713" y="1413633"/>
            <a:ext cx="3768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"/>
          <p:cNvSpPr txBox="1"/>
          <p:nvPr/>
        </p:nvSpPr>
        <p:spPr>
          <a:xfrm>
            <a:off x="1774522" y="1099719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"/>
          <p:cNvSpPr txBox="1"/>
          <p:nvPr/>
        </p:nvSpPr>
        <p:spPr>
          <a:xfrm>
            <a:off x="1920822" y="1001975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"/>
          <p:cNvSpPr txBox="1"/>
          <p:nvPr/>
        </p:nvSpPr>
        <p:spPr>
          <a:xfrm>
            <a:off x="659326" y="931778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"/>
          <p:cNvSpPr txBox="1"/>
          <p:nvPr/>
        </p:nvSpPr>
        <p:spPr>
          <a:xfrm>
            <a:off x="515280" y="1406067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"/>
          <p:cNvSpPr txBox="1"/>
          <p:nvPr/>
        </p:nvSpPr>
        <p:spPr>
          <a:xfrm>
            <a:off x="635517" y="1243166"/>
            <a:ext cx="3768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"/>
          <p:cNvSpPr/>
          <p:nvPr/>
        </p:nvSpPr>
        <p:spPr>
          <a:xfrm>
            <a:off x="560321" y="3975337"/>
            <a:ext cx="10353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"/>
          <p:cNvSpPr/>
          <p:nvPr/>
        </p:nvSpPr>
        <p:spPr>
          <a:xfrm rot="10800000">
            <a:off x="1154771" y="4489537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"/>
          <p:cNvSpPr/>
          <p:nvPr/>
        </p:nvSpPr>
        <p:spPr>
          <a:xfrm rot="-5400000">
            <a:off x="415709" y="39868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"/>
          <p:cNvSpPr/>
          <p:nvPr/>
        </p:nvSpPr>
        <p:spPr>
          <a:xfrm rot="-5400000">
            <a:off x="415709" y="413835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"/>
          <p:cNvCxnSpPr>
            <a:stCxn id="480" idx="3"/>
          </p:cNvCxnSpPr>
          <p:nvPr/>
        </p:nvCxnSpPr>
        <p:spPr>
          <a:xfrm flipH="1" rot="10800000">
            <a:off x="422609" y="4050600"/>
            <a:ext cx="899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1"/>
          <p:cNvSpPr/>
          <p:nvPr/>
        </p:nvSpPr>
        <p:spPr>
          <a:xfrm>
            <a:off x="1300127" y="4087712"/>
            <a:ext cx="49500" cy="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1"/>
          <p:cNvCxnSpPr>
            <a:endCxn id="483" idx="0"/>
          </p:cNvCxnSpPr>
          <p:nvPr/>
        </p:nvCxnSpPr>
        <p:spPr>
          <a:xfrm flipH="1">
            <a:off x="1324877" y="4050512"/>
            <a:ext cx="18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1"/>
          <p:cNvSpPr txBox="1"/>
          <p:nvPr/>
        </p:nvSpPr>
        <p:spPr>
          <a:xfrm>
            <a:off x="325509" y="4209312"/>
            <a:ext cx="10353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BallDropperPCB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1"/>
          <p:cNvCxnSpPr>
            <a:stCxn id="481" idx="3"/>
          </p:cNvCxnSpPr>
          <p:nvPr/>
        </p:nvCxnSpPr>
        <p:spPr>
          <a:xfrm flipH="1" rot="10800000">
            <a:off x="422609" y="4206600"/>
            <a:ext cx="62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1"/>
          <p:cNvCxnSpPr/>
          <p:nvPr/>
        </p:nvCxnSpPr>
        <p:spPr>
          <a:xfrm flipH="1">
            <a:off x="1152371" y="4247187"/>
            <a:ext cx="24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1"/>
          <p:cNvCxnSpPr/>
          <p:nvPr/>
        </p:nvCxnSpPr>
        <p:spPr>
          <a:xfrm rot="10800000">
            <a:off x="1033296" y="4206712"/>
            <a:ext cx="11910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9" name="Google Shape;489;p1"/>
          <p:cNvCxnSpPr>
            <a:stCxn id="483" idx="2"/>
          </p:cNvCxnSpPr>
          <p:nvPr/>
        </p:nvCxnSpPr>
        <p:spPr>
          <a:xfrm flipH="1">
            <a:off x="1324277" y="4178312"/>
            <a:ext cx="6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1"/>
          <p:cNvCxnSpPr/>
          <p:nvPr/>
        </p:nvCxnSpPr>
        <p:spPr>
          <a:xfrm>
            <a:off x="1157146" y="4344687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"/>
          <p:cNvCxnSpPr/>
          <p:nvPr/>
        </p:nvCxnSpPr>
        <p:spPr>
          <a:xfrm flipH="1">
            <a:off x="1076196" y="4378037"/>
            <a:ext cx="762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"/>
          <p:cNvCxnSpPr/>
          <p:nvPr/>
        </p:nvCxnSpPr>
        <p:spPr>
          <a:xfrm>
            <a:off x="1076196" y="4423287"/>
            <a:ext cx="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1"/>
          <p:cNvCxnSpPr/>
          <p:nvPr/>
        </p:nvCxnSpPr>
        <p:spPr>
          <a:xfrm flipH="1" rot="10800000">
            <a:off x="1076196" y="4435162"/>
            <a:ext cx="240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1"/>
          <p:cNvSpPr/>
          <p:nvPr/>
        </p:nvSpPr>
        <p:spPr>
          <a:xfrm rot="5400000">
            <a:off x="1311996" y="4388175"/>
            <a:ext cx="94200" cy="846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1"/>
          <p:cNvCxnSpPr/>
          <p:nvPr/>
        </p:nvCxnSpPr>
        <p:spPr>
          <a:xfrm rot="10800000">
            <a:off x="1404771" y="4389825"/>
            <a:ext cx="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1"/>
          <p:cNvSpPr/>
          <p:nvPr/>
        </p:nvSpPr>
        <p:spPr>
          <a:xfrm rot="5400000">
            <a:off x="1596646" y="3984300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"/>
          <p:cNvSpPr txBox="1"/>
          <p:nvPr/>
        </p:nvSpPr>
        <p:spPr>
          <a:xfrm>
            <a:off x="1557645" y="3938412"/>
            <a:ext cx="3000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12V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1"/>
          <p:cNvCxnSpPr/>
          <p:nvPr/>
        </p:nvCxnSpPr>
        <p:spPr>
          <a:xfrm rot="10800000">
            <a:off x="1544746" y="4051950"/>
            <a:ext cx="58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1"/>
          <p:cNvCxnSpPr/>
          <p:nvPr/>
        </p:nvCxnSpPr>
        <p:spPr>
          <a:xfrm>
            <a:off x="1549621" y="4054412"/>
            <a:ext cx="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1"/>
          <p:cNvCxnSpPr/>
          <p:nvPr/>
        </p:nvCxnSpPr>
        <p:spPr>
          <a:xfrm>
            <a:off x="1401396" y="4430475"/>
            <a:ext cx="148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1"/>
          <p:cNvCxnSpPr>
            <a:endCxn id="481" idx="3"/>
          </p:cNvCxnSpPr>
          <p:nvPr/>
        </p:nvCxnSpPr>
        <p:spPr>
          <a:xfrm flipH="1" rot="10800000">
            <a:off x="361409" y="4207200"/>
            <a:ext cx="61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1"/>
          <p:cNvCxnSpPr>
            <a:stCxn id="480" idx="3"/>
            <a:endCxn id="480" idx="3"/>
          </p:cNvCxnSpPr>
          <p:nvPr/>
        </p:nvCxnSpPr>
        <p:spPr>
          <a:xfrm>
            <a:off x="422609" y="4055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1"/>
          <p:cNvCxnSpPr>
            <a:stCxn id="480" idx="3"/>
            <a:endCxn id="480" idx="3"/>
          </p:cNvCxnSpPr>
          <p:nvPr/>
        </p:nvCxnSpPr>
        <p:spPr>
          <a:xfrm>
            <a:off x="422609" y="4055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1"/>
          <p:cNvSpPr/>
          <p:nvPr/>
        </p:nvSpPr>
        <p:spPr>
          <a:xfrm rot="10800000">
            <a:off x="1399746" y="4494662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1"/>
          <p:cNvCxnSpPr>
            <a:stCxn id="479" idx="3"/>
          </p:cNvCxnSpPr>
          <p:nvPr/>
        </p:nvCxnSpPr>
        <p:spPr>
          <a:xfrm flipH="1" rot="10800000">
            <a:off x="1230521" y="4437637"/>
            <a:ext cx="6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"/>
          <p:cNvCxnSpPr>
            <a:stCxn id="504" idx="3"/>
          </p:cNvCxnSpPr>
          <p:nvPr/>
        </p:nvCxnSpPr>
        <p:spPr>
          <a:xfrm flipH="1" rot="10800000">
            <a:off x="1475496" y="4432862"/>
            <a:ext cx="9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1"/>
          <p:cNvCxnSpPr/>
          <p:nvPr/>
        </p:nvCxnSpPr>
        <p:spPr>
          <a:xfrm flipH="1">
            <a:off x="3366651" y="2419029"/>
            <a:ext cx="15600" cy="883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1"/>
          <p:cNvCxnSpPr/>
          <p:nvPr/>
        </p:nvCxnSpPr>
        <p:spPr>
          <a:xfrm flipH="1">
            <a:off x="3978051" y="2290313"/>
            <a:ext cx="300" cy="128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1"/>
          <p:cNvCxnSpPr/>
          <p:nvPr/>
        </p:nvCxnSpPr>
        <p:spPr>
          <a:xfrm rot="10800000">
            <a:off x="3383143" y="2421027"/>
            <a:ext cx="6033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1"/>
          <p:cNvCxnSpPr/>
          <p:nvPr/>
        </p:nvCxnSpPr>
        <p:spPr>
          <a:xfrm rot="10800000">
            <a:off x="3915955" y="2219073"/>
            <a:ext cx="0" cy="1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1"/>
          <p:cNvCxnSpPr/>
          <p:nvPr/>
        </p:nvCxnSpPr>
        <p:spPr>
          <a:xfrm flipH="1">
            <a:off x="3209304" y="2363750"/>
            <a:ext cx="7107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1"/>
          <p:cNvSpPr/>
          <p:nvPr/>
        </p:nvSpPr>
        <p:spPr>
          <a:xfrm rot="10800000">
            <a:off x="4220702" y="2013442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4134354" y="1936426"/>
            <a:ext cx="329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24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1"/>
          <p:cNvCxnSpPr>
            <a:endCxn id="512" idx="3"/>
          </p:cNvCxnSpPr>
          <p:nvPr/>
        </p:nvCxnSpPr>
        <p:spPr>
          <a:xfrm flipH="1" rot="10800000">
            <a:off x="4294952" y="2151142"/>
            <a:ext cx="1500" cy="44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1"/>
          <p:cNvCxnSpPr/>
          <p:nvPr/>
        </p:nvCxnSpPr>
        <p:spPr>
          <a:xfrm flipH="1" rot="10800000">
            <a:off x="3031974" y="2190618"/>
            <a:ext cx="1263300" cy="54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1"/>
          <p:cNvCxnSpPr/>
          <p:nvPr/>
        </p:nvCxnSpPr>
        <p:spPr>
          <a:xfrm rot="10800000">
            <a:off x="3037135" y="2203367"/>
            <a:ext cx="12300" cy="8694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"/>
          <p:cNvCxnSpPr/>
          <p:nvPr/>
        </p:nvCxnSpPr>
        <p:spPr>
          <a:xfrm>
            <a:off x="231098" y="3072767"/>
            <a:ext cx="28182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1"/>
          <p:cNvCxnSpPr/>
          <p:nvPr/>
        </p:nvCxnSpPr>
        <p:spPr>
          <a:xfrm rot="10800000">
            <a:off x="231770" y="3075212"/>
            <a:ext cx="2400" cy="97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1"/>
          <p:cNvCxnSpPr>
            <a:endCxn id="480" idx="3"/>
          </p:cNvCxnSpPr>
          <p:nvPr/>
        </p:nvCxnSpPr>
        <p:spPr>
          <a:xfrm>
            <a:off x="232709" y="4052400"/>
            <a:ext cx="189900" cy="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"/>
          <p:cNvCxnSpPr/>
          <p:nvPr/>
        </p:nvCxnSpPr>
        <p:spPr>
          <a:xfrm rot="10800000">
            <a:off x="361408" y="3282448"/>
            <a:ext cx="0" cy="93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"/>
          <p:cNvCxnSpPr>
            <a:stCxn id="359" idx="0"/>
          </p:cNvCxnSpPr>
          <p:nvPr/>
        </p:nvCxnSpPr>
        <p:spPr>
          <a:xfrm flipH="1">
            <a:off x="365236" y="3258947"/>
            <a:ext cx="2844000" cy="2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1"/>
          <p:cNvCxnSpPr/>
          <p:nvPr/>
        </p:nvCxnSpPr>
        <p:spPr>
          <a:xfrm>
            <a:off x="1832581" y="4933248"/>
            <a:ext cx="2408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"/>
          <p:cNvCxnSpPr/>
          <p:nvPr/>
        </p:nvCxnSpPr>
        <p:spPr>
          <a:xfrm>
            <a:off x="1843241" y="4060383"/>
            <a:ext cx="0" cy="87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"/>
          <p:cNvCxnSpPr/>
          <p:nvPr/>
        </p:nvCxnSpPr>
        <p:spPr>
          <a:xfrm>
            <a:off x="1736416" y="4060762"/>
            <a:ext cx="109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1"/>
          <p:cNvSpPr txBox="1"/>
          <p:nvPr/>
        </p:nvSpPr>
        <p:spPr>
          <a:xfrm>
            <a:off x="1276944" y="4060383"/>
            <a:ext cx="28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820R</a:t>
            </a:r>
            <a:endParaRPr/>
          </a:p>
        </p:txBody>
      </p:sp>
      <p:sp>
        <p:nvSpPr>
          <p:cNvPr id="526" name="Google Shape;526;p1"/>
          <p:cNvSpPr txBox="1"/>
          <p:nvPr/>
        </p:nvSpPr>
        <p:spPr>
          <a:xfrm>
            <a:off x="1283569" y="4277151"/>
            <a:ext cx="334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1N4007</a:t>
            </a:r>
            <a:endParaRPr/>
          </a:p>
        </p:txBody>
      </p:sp>
      <p:sp>
        <p:nvSpPr>
          <p:cNvPr id="527" name="Google Shape;527;p1"/>
          <p:cNvSpPr txBox="1"/>
          <p:nvPr/>
        </p:nvSpPr>
        <p:spPr>
          <a:xfrm>
            <a:off x="954928" y="4093726"/>
            <a:ext cx="334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TIP120</a:t>
            </a:r>
            <a:endParaRPr/>
          </a:p>
        </p:txBody>
      </p:sp>
      <p:sp>
        <p:nvSpPr>
          <p:cNvPr id="528" name="Google Shape;528;p1"/>
          <p:cNvSpPr/>
          <p:nvPr/>
        </p:nvSpPr>
        <p:spPr>
          <a:xfrm>
            <a:off x="356623" y="4761898"/>
            <a:ext cx="7515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Actuator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 rot="5400000">
            <a:off x="1099398" y="476447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 rot="5400000">
            <a:off x="1099398" y="4918573"/>
            <a:ext cx="151500" cy="1377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 rot="-5400000">
            <a:off x="155348" y="4783798"/>
            <a:ext cx="151500" cy="259200"/>
          </a:xfrm>
          <a:prstGeom prst="round2SameRect">
            <a:avLst>
              <a:gd fmla="val 36056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994473" y="4829348"/>
            <a:ext cx="78000" cy="1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"/>
          <p:cNvCxnSpPr>
            <a:stCxn id="529" idx="3"/>
            <a:endCxn id="529" idx="1"/>
          </p:cNvCxnSpPr>
          <p:nvPr/>
        </p:nvCxnSpPr>
        <p:spPr>
          <a:xfrm rot="10800000">
            <a:off x="1106298" y="4833323"/>
            <a:ext cx="1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1"/>
          <p:cNvCxnSpPr>
            <a:stCxn id="530" idx="3"/>
            <a:endCxn id="530" idx="1"/>
          </p:cNvCxnSpPr>
          <p:nvPr/>
        </p:nvCxnSpPr>
        <p:spPr>
          <a:xfrm rot="10800000">
            <a:off x="1106298" y="4987423"/>
            <a:ext cx="1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1"/>
          <p:cNvCxnSpPr>
            <a:stCxn id="532" idx="2"/>
            <a:endCxn id="530" idx="1"/>
          </p:cNvCxnSpPr>
          <p:nvPr/>
        </p:nvCxnSpPr>
        <p:spPr>
          <a:xfrm flipH="1" rot="10800000">
            <a:off x="1033473" y="4987448"/>
            <a:ext cx="72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1"/>
          <p:cNvCxnSpPr>
            <a:stCxn id="532" idx="0"/>
            <a:endCxn id="529" idx="1"/>
          </p:cNvCxnSpPr>
          <p:nvPr/>
        </p:nvCxnSpPr>
        <p:spPr>
          <a:xfrm>
            <a:off x="1033473" y="4829348"/>
            <a:ext cx="72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1"/>
          <p:cNvCxnSpPr>
            <a:stCxn id="529" idx="3"/>
            <a:endCxn id="479" idx="3"/>
          </p:cNvCxnSpPr>
          <p:nvPr/>
        </p:nvCxnSpPr>
        <p:spPr>
          <a:xfrm rot="10800000">
            <a:off x="1230498" y="4627223"/>
            <a:ext cx="13500" cy="206100"/>
          </a:xfrm>
          <a:prstGeom prst="straightConnector1">
            <a:avLst/>
          </a:prstGeom>
          <a:noFill/>
          <a:ln cap="flat" cmpd="sng" w="9525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1"/>
          <p:cNvCxnSpPr/>
          <p:nvPr/>
        </p:nvCxnSpPr>
        <p:spPr>
          <a:xfrm flipH="1" rot="10800000">
            <a:off x="1469422" y="4623223"/>
            <a:ext cx="8700" cy="364200"/>
          </a:xfrm>
          <a:prstGeom prst="straightConnector1">
            <a:avLst/>
          </a:prstGeom>
          <a:noFill/>
          <a:ln cap="flat" cmpd="sng" w="9525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1"/>
          <p:cNvCxnSpPr>
            <a:endCxn id="530" idx="3"/>
          </p:cNvCxnSpPr>
          <p:nvPr/>
        </p:nvCxnSpPr>
        <p:spPr>
          <a:xfrm rot="10800000">
            <a:off x="1243998" y="4987423"/>
            <a:ext cx="231900" cy="0"/>
          </a:xfrm>
          <a:prstGeom prst="straightConnector1">
            <a:avLst/>
          </a:prstGeom>
          <a:noFill/>
          <a:ln cap="flat" cmpd="sng" w="9525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1"/>
          <p:cNvCxnSpPr/>
          <p:nvPr/>
        </p:nvCxnSpPr>
        <p:spPr>
          <a:xfrm>
            <a:off x="4241037" y="4760725"/>
            <a:ext cx="0" cy="1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1"/>
          <p:cNvSpPr txBox="1"/>
          <p:nvPr/>
        </p:nvSpPr>
        <p:spPr>
          <a:xfrm>
            <a:off x="405425" y="137650"/>
            <a:ext cx="27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Schematic from 2020 Sem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D765A737EBA46B680E7403CE83057" ma:contentTypeVersion="9" ma:contentTypeDescription="Create a new document." ma:contentTypeScope="" ma:versionID="702d627eef01bea0d7248049b9758128">
  <xsd:schema xmlns:xsd="http://www.w3.org/2001/XMLSchema" xmlns:xs="http://www.w3.org/2001/XMLSchema" xmlns:p="http://schemas.microsoft.com/office/2006/metadata/properties" xmlns:ns2="4281c9f9-f78c-4f24-af29-06fb4b6bce00" targetNamespace="http://schemas.microsoft.com/office/2006/metadata/properties" ma:root="true" ma:fieldsID="e2cfba100d9b6d980df058c989704e36" ns2:_="">
    <xsd:import namespace="4281c9f9-f78c-4f24-af29-06fb4b6bc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1c9f9-f78c-4f24-af29-06fb4b6bce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40F14-F600-4C2E-A655-F7A67E77B79C}"/>
</file>

<file path=customXml/itemProps2.xml><?xml version="1.0" encoding="utf-8"?>
<ds:datastoreItem xmlns:ds="http://schemas.openxmlformats.org/officeDocument/2006/customXml" ds:itemID="{DD413B0F-0F7B-4101-B038-3BE329D05B6B}"/>
</file>

<file path=customXml/itemProps3.xml><?xml version="1.0" encoding="utf-8"?>
<ds:datastoreItem xmlns:ds="http://schemas.openxmlformats.org/officeDocument/2006/customXml" ds:itemID="{DDC6A054-5662-44E9-880D-5D13E2F107E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Pinto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0x010100FBCD765A737EBA46B680E7403CE83057</vt:lpwstr>
  </property>
</Properties>
</file>