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9" r:id="rId4"/>
    <p:sldId id="266" r:id="rId5"/>
    <p:sldId id="267" r:id="rId6"/>
    <p:sldId id="273" r:id="rId7"/>
    <p:sldId id="268" r:id="rId8"/>
    <p:sldId id="269" r:id="rId9"/>
    <p:sldId id="270" r:id="rId10"/>
    <p:sldId id="275" r:id="rId11"/>
    <p:sldId id="271" r:id="rId12"/>
    <p:sldId id="272" r:id="rId13"/>
    <p:sldId id="276" r:id="rId14"/>
    <p:sldId id="265"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Teko"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7" roundtripDataSignature="AMtx7mg0bM2FDXEX/7lGDwjo0nMmtvOj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801B0-ACC0-4DE0-8B9E-AA409BAED626}" v="1" dt="2023-05-04T16:23:55.356"/>
    <p1510:client id="{C9CB293B-C473-4316-B0DF-E1F6A3C0945F}" v="106" dt="2023-05-06T10:58:25.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3 Column">
  <p:cSld name="Content 3 Column">
    <p:spTree>
      <p:nvGrpSpPr>
        <p:cNvPr id="1" name="Shape 84"/>
        <p:cNvGrpSpPr/>
        <p:nvPr/>
      </p:nvGrpSpPr>
      <p:grpSpPr>
        <a:xfrm>
          <a:off x="0" y="0"/>
          <a:ext cx="0" cy="0"/>
          <a:chOff x="0" y="0"/>
          <a:chExt cx="0" cy="0"/>
        </a:xfrm>
      </p:grpSpPr>
      <p:sp>
        <p:nvSpPr>
          <p:cNvPr id="85" name="Google Shape;85;p24"/>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Calibri"/>
              <a:buNone/>
              <a:defRPr sz="280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4"/>
          <p:cNvSpPr txBox="1">
            <a:spLocks noGrp="1"/>
          </p:cNvSpPr>
          <p:nvPr>
            <p:ph type="body" idx="1"/>
          </p:nvPr>
        </p:nvSpPr>
        <p:spPr>
          <a:xfrm>
            <a:off x="1485900"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4"/>
          <p:cNvSpPr txBox="1">
            <a:spLocks noGrp="1"/>
          </p:cNvSpPr>
          <p:nvPr>
            <p:ph type="body" idx="2"/>
          </p:nvPr>
        </p:nvSpPr>
        <p:spPr>
          <a:xfrm>
            <a:off x="1485664"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4"/>
          <p:cNvSpPr txBox="1">
            <a:spLocks noGrp="1"/>
          </p:cNvSpPr>
          <p:nvPr>
            <p:ph type="body" idx="3"/>
          </p:nvPr>
        </p:nvSpPr>
        <p:spPr>
          <a:xfrm>
            <a:off x="6673004" y="2563123"/>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4"/>
          <p:cNvSpPr txBox="1">
            <a:spLocks noGrp="1"/>
          </p:cNvSpPr>
          <p:nvPr>
            <p:ph type="body" idx="4"/>
          </p:nvPr>
        </p:nvSpPr>
        <p:spPr>
          <a:xfrm>
            <a:off x="6673143" y="3070348"/>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4"/>
          <p:cNvSpPr txBox="1">
            <a:spLocks noGrp="1"/>
          </p:cNvSpPr>
          <p:nvPr>
            <p:ph type="body" idx="5"/>
          </p:nvPr>
        </p:nvSpPr>
        <p:spPr>
          <a:xfrm>
            <a:off x="1485899"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body" idx="6"/>
          </p:nvPr>
        </p:nvSpPr>
        <p:spPr>
          <a:xfrm>
            <a:off x="1486412"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4"/>
          <p:cNvSpPr txBox="1">
            <a:spLocks noGrp="1"/>
          </p:cNvSpPr>
          <p:nvPr>
            <p:ph type="body" idx="7"/>
          </p:nvPr>
        </p:nvSpPr>
        <p:spPr>
          <a:xfrm>
            <a:off x="6672630" y="4319431"/>
            <a:ext cx="4031945" cy="36512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body" idx="8"/>
          </p:nvPr>
        </p:nvSpPr>
        <p:spPr>
          <a:xfrm>
            <a:off x="6673143" y="4826656"/>
            <a:ext cx="4031030" cy="105730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7" name="Google Shape;97;p24"/>
          <p:cNvCxnSpPr/>
          <p:nvPr/>
        </p:nvCxnSpPr>
        <p:spPr>
          <a:xfrm>
            <a:off x="8688388" y="0"/>
            <a:ext cx="3503612" cy="2352957"/>
          </a:xfrm>
          <a:prstGeom prst="straightConnector1">
            <a:avLst/>
          </a:prstGeom>
          <a:noFill/>
          <a:ln w="9525" cap="flat" cmpd="sng">
            <a:solidFill>
              <a:schemeClr val="accent1"/>
            </a:solidFill>
            <a:prstDash val="solid"/>
            <a:miter lim="800000"/>
            <a:headEnd type="none" w="sm" len="sm"/>
            <a:tailEnd type="none" w="sm" len="sm"/>
          </a:ln>
        </p:spPr>
      </p:cxnSp>
      <p:cxnSp>
        <p:nvCxnSpPr>
          <p:cNvPr id="98" name="Google Shape;98;p24"/>
          <p:cNvCxnSpPr/>
          <p:nvPr/>
        </p:nvCxnSpPr>
        <p:spPr>
          <a:xfrm>
            <a:off x="9720943" y="0"/>
            <a:ext cx="2471057" cy="2699032"/>
          </a:xfrm>
          <a:prstGeom prst="straightConnector1">
            <a:avLst/>
          </a:prstGeom>
          <a:noFill/>
          <a:ln w="9525" cap="flat" cmpd="sng">
            <a:solidFill>
              <a:schemeClr val="accent1"/>
            </a:solidFill>
            <a:prstDash val="solid"/>
            <a:miter lim="800000"/>
            <a:headEnd type="none" w="sm" len="sm"/>
            <a:tailEnd type="none" w="sm" len="sm"/>
          </a:ln>
        </p:spPr>
      </p:cxnSp>
      <p:pic>
        <p:nvPicPr>
          <p:cNvPr id="99" name="Google Shape;99;p24"/>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100" name="Google Shape;100;p24"/>
          <p:cNvPicPr preferRelativeResize="0"/>
          <p:nvPr/>
        </p:nvPicPr>
        <p:blipFill rotWithShape="1">
          <a:blip r:embed="rId3">
            <a:alphaModFix/>
          </a:blip>
          <a:srcRect/>
          <a:stretch/>
        </p:blipFill>
        <p:spPr>
          <a:xfrm>
            <a:off x="11049000" y="5180889"/>
            <a:ext cx="1143000" cy="9144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2 Column">
  <p:cSld name="Content 2 Column">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1508760" y="4156405"/>
            <a:ext cx="313944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800"/>
              <a:buFont typeface="Calibri"/>
              <a:buNone/>
              <a:defRPr sz="280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5"/>
          <p:cNvSpPr txBox="1">
            <a:spLocks noGrp="1"/>
          </p:cNvSpPr>
          <p:nvPr>
            <p:ph type="body" idx="1"/>
          </p:nvPr>
        </p:nvSpPr>
        <p:spPr>
          <a:xfrm>
            <a:off x="5922254" y="153063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5"/>
          <p:cNvSpPr txBox="1">
            <a:spLocks noGrp="1"/>
          </p:cNvSpPr>
          <p:nvPr>
            <p:ph type="body" idx="2"/>
          </p:nvPr>
        </p:nvSpPr>
        <p:spPr>
          <a:xfrm>
            <a:off x="5921828" y="186006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5"/>
          <p:cNvSpPr txBox="1">
            <a:spLocks noGrp="1"/>
          </p:cNvSpPr>
          <p:nvPr>
            <p:ph type="body" idx="3"/>
          </p:nvPr>
        </p:nvSpPr>
        <p:spPr>
          <a:xfrm>
            <a:off x="5922254" y="263043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5"/>
          <p:cNvSpPr txBox="1">
            <a:spLocks noGrp="1"/>
          </p:cNvSpPr>
          <p:nvPr>
            <p:ph type="body" idx="4"/>
          </p:nvPr>
        </p:nvSpPr>
        <p:spPr>
          <a:xfrm>
            <a:off x="5921828" y="295985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5"/>
          </p:nvPr>
        </p:nvSpPr>
        <p:spPr>
          <a:xfrm>
            <a:off x="5922254" y="373022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6"/>
          </p:nvPr>
        </p:nvSpPr>
        <p:spPr>
          <a:xfrm>
            <a:off x="5921828" y="405965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7"/>
          </p:nvPr>
        </p:nvSpPr>
        <p:spPr>
          <a:xfrm>
            <a:off x="5920106" y="4830024"/>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5"/>
          <p:cNvSpPr txBox="1">
            <a:spLocks noGrp="1"/>
          </p:cNvSpPr>
          <p:nvPr>
            <p:ph type="body" idx="8"/>
          </p:nvPr>
        </p:nvSpPr>
        <p:spPr>
          <a:xfrm>
            <a:off x="5919680" y="5159449"/>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5"/>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5"/>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4" name="Google Shape;114;p25"/>
          <p:cNvPicPr preferRelativeResize="0"/>
          <p:nvPr/>
        </p:nvPicPr>
        <p:blipFill rotWithShape="1">
          <a:blip r:embed="rId2">
            <a:alphaModFix/>
          </a:blip>
          <a:srcRect l="39434" t="20278" b="22673"/>
          <a:stretch/>
        </p:blipFill>
        <p:spPr>
          <a:xfrm>
            <a:off x="-4696" y="-1"/>
            <a:ext cx="4896735" cy="4385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Break">
  <p:cSld name="Section Break">
    <p:spTree>
      <p:nvGrpSpPr>
        <p:cNvPr id="1" name="Shape 115"/>
        <p:cNvGrpSpPr/>
        <p:nvPr/>
      </p:nvGrpSpPr>
      <p:grpSpPr>
        <a:xfrm>
          <a:off x="0" y="0"/>
          <a:ext cx="0" cy="0"/>
          <a:chOff x="0" y="0"/>
          <a:chExt cx="0" cy="0"/>
        </a:xfrm>
      </p:grpSpPr>
      <p:sp>
        <p:nvSpPr>
          <p:cNvPr id="116" name="Google Shape;116;p26"/>
          <p:cNvSpPr txBox="1">
            <a:spLocks noGrp="1"/>
          </p:cNvSpPr>
          <p:nvPr>
            <p:ph type="ctrTitle"/>
          </p:nvPr>
        </p:nvSpPr>
        <p:spPr>
          <a:xfrm>
            <a:off x="6991350" y="2571235"/>
            <a:ext cx="4179570" cy="171553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3F3F3F"/>
              </a:buClr>
              <a:buSzPts val="3600"/>
              <a:buFont typeface="Calibri"/>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7" name="Google Shape;117;p26"/>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8"/>
        <p:cNvGrpSpPr/>
        <p:nvPr/>
      </p:nvGrpSpPr>
      <p:grpSpPr>
        <a:xfrm>
          <a:off x="0" y="0"/>
          <a:ext cx="0" cy="0"/>
          <a:chOff x="0" y="0"/>
          <a:chExt cx="0" cy="0"/>
        </a:xfrm>
      </p:grpSpPr>
      <p:pic>
        <p:nvPicPr>
          <p:cNvPr id="119" name="Google Shape;119;p27"/>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120" name="Google Shape;120;p27"/>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Calibri"/>
              <a:buNone/>
              <a:defRPr sz="2800" cap="none">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21" name="Google Shape;121;p27"/>
          <p:cNvCxnSpPr/>
          <p:nvPr/>
        </p:nvCxnSpPr>
        <p:spPr>
          <a:xfrm rot="10800000" flipH="1">
            <a:off x="2209800" y="0"/>
            <a:ext cx="2438400" cy="6858000"/>
          </a:xfrm>
          <a:prstGeom prst="straightConnector1">
            <a:avLst/>
          </a:prstGeom>
          <a:noFill/>
          <a:ln w="9525" cap="flat" cmpd="sng">
            <a:solidFill>
              <a:srgbClr val="2F5496"/>
            </a:solidFill>
            <a:prstDash val="solid"/>
            <a:miter lim="800000"/>
            <a:headEnd type="none" w="sm" len="sm"/>
            <a:tailEnd type="none" w="sm" len="sm"/>
          </a:ln>
        </p:spPr>
      </p:cxnSp>
      <p:sp>
        <p:nvSpPr>
          <p:cNvPr id="122" name="Google Shape;122;p27"/>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7"/>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7"/>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7"/>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7"/>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7"/>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27"/>
          <p:cNvSpPr txBox="1">
            <a:spLocks noGrp="1"/>
          </p:cNvSpPr>
          <p:nvPr>
            <p:ph type="dt" idx="10"/>
          </p:nvPr>
        </p:nvSpPr>
        <p:spPr>
          <a:xfrm>
            <a:off x="5919680" y="6356350"/>
            <a:ext cx="94751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7"/>
          <p:cNvSpPr txBox="1">
            <a:spLocks noGrp="1"/>
          </p:cNvSpPr>
          <p:nvPr>
            <p:ph type="ftr" idx="11"/>
          </p:nvPr>
        </p:nvSpPr>
        <p:spPr>
          <a:xfrm>
            <a:off x="7161955" y="6356350"/>
            <a:ext cx="32439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sldNum" idx="12"/>
          </p:nvPr>
        </p:nvSpPr>
        <p:spPr>
          <a:xfrm>
            <a:off x="10700656" y="6356350"/>
            <a:ext cx="65314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rket comparison">
  <p:cSld name="Market comparison">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Calibri"/>
              <a:buNone/>
              <a:defRPr sz="2800" cap="none">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8"/>
          <p:cNvSpPr txBox="1">
            <a:spLocks noGrp="1"/>
          </p:cNvSpPr>
          <p:nvPr>
            <p:ph type="body" idx="1"/>
          </p:nvPr>
        </p:nvSpPr>
        <p:spPr>
          <a:xfrm>
            <a:off x="2063855"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4" name="Google Shape;134;p28"/>
          <p:cNvSpPr txBox="1">
            <a:spLocks noGrp="1"/>
          </p:cNvSpPr>
          <p:nvPr>
            <p:ph type="body" idx="2"/>
          </p:nvPr>
        </p:nvSpPr>
        <p:spPr>
          <a:xfrm>
            <a:off x="547551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28"/>
          <p:cNvSpPr txBox="1">
            <a:spLocks noGrp="1"/>
          </p:cNvSpPr>
          <p:nvPr>
            <p:ph type="body" idx="3"/>
          </p:nvPr>
        </p:nvSpPr>
        <p:spPr>
          <a:xfrm>
            <a:off x="8887174" y="3064615"/>
            <a:ext cx="1240971" cy="8239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3F3F3F"/>
              </a:buClr>
              <a:buSzPts val="4000"/>
              <a:buNone/>
              <a:defRPr sz="4000" cap="none">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6" name="Google Shape;136;p28"/>
          <p:cNvSpPr txBox="1">
            <a:spLocks noGrp="1"/>
          </p:cNvSpPr>
          <p:nvPr>
            <p:ph type="body" idx="4"/>
          </p:nvPr>
        </p:nvSpPr>
        <p:spPr>
          <a:xfrm>
            <a:off x="1129698"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8"/>
          <p:cNvSpPr txBox="1">
            <a:spLocks noGrp="1"/>
          </p:cNvSpPr>
          <p:nvPr>
            <p:ph type="body" idx="5"/>
          </p:nvPr>
        </p:nvSpPr>
        <p:spPr>
          <a:xfrm>
            <a:off x="4526261" y="4824188"/>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2000"/>
              <a:buNone/>
              <a:defRPr sz="2000" cap="none">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8"/>
          <p:cNvSpPr txBox="1">
            <a:spLocks noGrp="1"/>
          </p:cNvSpPr>
          <p:nvPr>
            <p:ph type="body" idx="6"/>
          </p:nvPr>
        </p:nvSpPr>
        <p:spPr>
          <a:xfrm>
            <a:off x="7938210" y="4824188"/>
            <a:ext cx="3124093" cy="462927"/>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rgbClr val="3F3F3F"/>
              </a:buClr>
              <a:buSzPts val="2000"/>
              <a:buNone/>
              <a:defRPr sz="20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9" name="Google Shape;139;p28"/>
          <p:cNvPicPr preferRelativeResize="0"/>
          <p:nvPr/>
        </p:nvPicPr>
        <p:blipFill rotWithShape="1">
          <a:blip r:embed="rId2">
            <a:alphaModFix/>
          </a:blip>
          <a:srcRect/>
          <a:stretch/>
        </p:blipFill>
        <p:spPr>
          <a:xfrm>
            <a:off x="1465141" y="2358007"/>
            <a:ext cx="2438400" cy="2019300"/>
          </a:xfrm>
          <a:prstGeom prst="rect">
            <a:avLst/>
          </a:prstGeom>
          <a:noFill/>
          <a:ln>
            <a:noFill/>
          </a:ln>
        </p:spPr>
      </p:pic>
      <p:pic>
        <p:nvPicPr>
          <p:cNvPr id="140" name="Google Shape;140;p28"/>
          <p:cNvPicPr preferRelativeResize="0"/>
          <p:nvPr/>
        </p:nvPicPr>
        <p:blipFill rotWithShape="1">
          <a:blip r:embed="rId3">
            <a:alphaModFix/>
          </a:blip>
          <a:srcRect/>
          <a:stretch/>
        </p:blipFill>
        <p:spPr>
          <a:xfrm>
            <a:off x="5000625" y="2531837"/>
            <a:ext cx="2190750" cy="1943100"/>
          </a:xfrm>
          <a:prstGeom prst="rect">
            <a:avLst/>
          </a:prstGeom>
          <a:noFill/>
          <a:ln>
            <a:noFill/>
          </a:ln>
        </p:spPr>
      </p:pic>
      <p:pic>
        <p:nvPicPr>
          <p:cNvPr id="141" name="Google Shape;141;p28"/>
          <p:cNvPicPr preferRelativeResize="0"/>
          <p:nvPr/>
        </p:nvPicPr>
        <p:blipFill rotWithShape="1">
          <a:blip r:embed="rId4">
            <a:alphaModFix/>
          </a:blip>
          <a:srcRect/>
          <a:stretch/>
        </p:blipFill>
        <p:spPr>
          <a:xfrm>
            <a:off x="8345608" y="2421056"/>
            <a:ext cx="2324100" cy="2057400"/>
          </a:xfrm>
          <a:prstGeom prst="rect">
            <a:avLst/>
          </a:prstGeom>
          <a:noFill/>
          <a:ln>
            <a:noFill/>
          </a:ln>
        </p:spPr>
      </p:pic>
      <p:sp>
        <p:nvSpPr>
          <p:cNvPr id="142" name="Google Shape;142;p28"/>
          <p:cNvSpPr txBox="1">
            <a:spLocks noGrp="1"/>
          </p:cNvSpPr>
          <p:nvPr>
            <p:ph type="body" idx="7"/>
          </p:nvPr>
        </p:nvSpPr>
        <p:spPr>
          <a:xfrm>
            <a:off x="1129698"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8"/>
          <p:cNvSpPr txBox="1">
            <a:spLocks noGrp="1"/>
          </p:cNvSpPr>
          <p:nvPr>
            <p:ph type="body" idx="8"/>
          </p:nvPr>
        </p:nvSpPr>
        <p:spPr>
          <a:xfrm>
            <a:off x="4526261" y="5280763"/>
            <a:ext cx="3139479"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ctr">
              <a:lnSpc>
                <a:spcPct val="100000"/>
              </a:lnSpc>
              <a:spcBef>
                <a:spcPts val="500"/>
              </a:spcBef>
              <a:spcAft>
                <a:spcPts val="0"/>
              </a:spcAft>
              <a:buClr>
                <a:srgbClr val="3F3F3F"/>
              </a:buClr>
              <a:buSzPts val="1400"/>
              <a:buNone/>
              <a:defRPr sz="1400" cap="none">
                <a:solidFill>
                  <a:srgbClr val="3F3F3F"/>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8"/>
          <p:cNvSpPr txBox="1">
            <a:spLocks noGrp="1"/>
          </p:cNvSpPr>
          <p:nvPr>
            <p:ph type="body" idx="9"/>
          </p:nvPr>
        </p:nvSpPr>
        <p:spPr>
          <a:xfrm>
            <a:off x="7938210" y="5280763"/>
            <a:ext cx="3124093" cy="46292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1000"/>
              </a:spcBef>
              <a:spcAft>
                <a:spcPts val="0"/>
              </a:spcAft>
              <a:buClr>
                <a:srgbClr val="3F3F3F"/>
              </a:buClr>
              <a:buSzPts val="1400"/>
              <a:buNone/>
              <a:defRPr sz="1400" cap="none">
                <a:solidFill>
                  <a:srgbClr val="3F3F3F"/>
                </a:solidFill>
              </a:defRPr>
            </a:lvl1pPr>
            <a:lvl2pPr marL="914400" lvl="1" indent="-228600" algn="l">
              <a:lnSpc>
                <a:spcPct val="100000"/>
              </a:lnSpc>
              <a:spcBef>
                <a:spcPts val="500"/>
              </a:spcBef>
              <a:spcAft>
                <a:spcPts val="0"/>
              </a:spcAft>
              <a:buClr>
                <a:schemeClr val="lt1"/>
              </a:buClr>
              <a:buSzPts val="1400"/>
              <a:buNone/>
              <a:defRPr sz="1400">
                <a:solidFill>
                  <a:schemeClr val="lt1"/>
                </a:solidFill>
              </a:defRPr>
            </a:lvl2pPr>
            <a:lvl3pPr marL="1371600" lvl="2" indent="-228600" algn="l">
              <a:lnSpc>
                <a:spcPct val="100000"/>
              </a:lnSpc>
              <a:spcBef>
                <a:spcPts val="500"/>
              </a:spcBef>
              <a:spcAft>
                <a:spcPts val="0"/>
              </a:spcAft>
              <a:buClr>
                <a:schemeClr val="lt1"/>
              </a:buClr>
              <a:buSzPts val="1400"/>
              <a:buNone/>
              <a:defRPr sz="1400">
                <a:solidFill>
                  <a:schemeClr val="lt1"/>
                </a:solidFill>
              </a:defRPr>
            </a:lvl3pPr>
            <a:lvl4pPr marL="1828800" lvl="3" indent="-228600" algn="l">
              <a:lnSpc>
                <a:spcPct val="100000"/>
              </a:lnSpc>
              <a:spcBef>
                <a:spcPts val="500"/>
              </a:spcBef>
              <a:spcAft>
                <a:spcPts val="0"/>
              </a:spcAft>
              <a:buClr>
                <a:schemeClr val="lt1"/>
              </a:buClr>
              <a:buSzPts val="1400"/>
              <a:buNone/>
              <a:defRPr sz="1400">
                <a:solidFill>
                  <a:schemeClr val="lt1"/>
                </a:solidFill>
              </a:defRPr>
            </a:lvl4pPr>
            <a:lvl5pPr marL="2286000" lvl="4" indent="-228600" algn="l">
              <a:lnSpc>
                <a:spcPct val="10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48"/>
        <p:cNvGrpSpPr/>
        <p:nvPr/>
      </p:nvGrpSpPr>
      <p:grpSpPr>
        <a:xfrm>
          <a:off x="0" y="0"/>
          <a:ext cx="0" cy="0"/>
          <a:chOff x="0" y="0"/>
          <a:chExt cx="0" cy="0"/>
        </a:xfrm>
      </p:grpSpPr>
      <p:pic>
        <p:nvPicPr>
          <p:cNvPr id="149" name="Google Shape;149;p29"/>
          <p:cNvPicPr preferRelativeResize="0"/>
          <p:nvPr/>
        </p:nvPicPr>
        <p:blipFill rotWithShape="1">
          <a:blip r:embed="rId2">
            <a:alphaModFix/>
          </a:blip>
          <a:srcRect t="18301" r="41824" b="23070"/>
          <a:stretch/>
        </p:blipFill>
        <p:spPr>
          <a:xfrm flipH="1">
            <a:off x="0" y="0"/>
            <a:ext cx="5441888" cy="68580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150" name="Google Shape;150;p29"/>
          <p:cNvSpPr txBox="1">
            <a:spLocks noGrp="1"/>
          </p:cNvSpPr>
          <p:nvPr>
            <p:ph type="title"/>
          </p:nvPr>
        </p:nvSpPr>
        <p:spPr>
          <a:xfrm>
            <a:off x="5920169" y="1152771"/>
            <a:ext cx="5431971" cy="84630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3F3F3F"/>
              </a:buClr>
              <a:buSzPts val="2800"/>
              <a:buFont typeface="Calibri"/>
              <a:buNone/>
              <a:defRPr sz="2800" cap="none">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29"/>
          <p:cNvSpPr txBox="1">
            <a:spLocks noGrp="1"/>
          </p:cNvSpPr>
          <p:nvPr>
            <p:ph type="body" idx="1"/>
          </p:nvPr>
        </p:nvSpPr>
        <p:spPr>
          <a:xfrm>
            <a:off x="5922254" y="2469515"/>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9"/>
          <p:cNvSpPr txBox="1">
            <a:spLocks noGrp="1"/>
          </p:cNvSpPr>
          <p:nvPr>
            <p:ph type="body" idx="2"/>
          </p:nvPr>
        </p:nvSpPr>
        <p:spPr>
          <a:xfrm>
            <a:off x="5921828" y="2798940"/>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9"/>
          <p:cNvSpPr txBox="1">
            <a:spLocks noGrp="1"/>
          </p:cNvSpPr>
          <p:nvPr>
            <p:ph type="body" idx="3"/>
          </p:nvPr>
        </p:nvSpPr>
        <p:spPr>
          <a:xfrm>
            <a:off x="5922254" y="3569311"/>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9"/>
          <p:cNvSpPr txBox="1">
            <a:spLocks noGrp="1"/>
          </p:cNvSpPr>
          <p:nvPr>
            <p:ph type="body" idx="4"/>
          </p:nvPr>
        </p:nvSpPr>
        <p:spPr>
          <a:xfrm>
            <a:off x="5921828" y="3898736"/>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29"/>
          <p:cNvSpPr txBox="1">
            <a:spLocks noGrp="1"/>
          </p:cNvSpPr>
          <p:nvPr>
            <p:ph type="body" idx="5"/>
          </p:nvPr>
        </p:nvSpPr>
        <p:spPr>
          <a:xfrm>
            <a:off x="5922254" y="4669107"/>
            <a:ext cx="5433204"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000"/>
              <a:buNone/>
              <a:defRPr sz="2000" cap="none">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9"/>
          <p:cNvSpPr txBox="1">
            <a:spLocks noGrp="1"/>
          </p:cNvSpPr>
          <p:nvPr>
            <p:ph type="body" idx="6"/>
          </p:nvPr>
        </p:nvSpPr>
        <p:spPr>
          <a:xfrm>
            <a:off x="5921828" y="4998532"/>
            <a:ext cx="5431971" cy="5579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160"/>
        <p:cNvGrpSpPr/>
        <p:nvPr/>
      </p:nvGrpSpPr>
      <p:grpSpPr>
        <a:xfrm>
          <a:off x="0" y="0"/>
          <a:ext cx="0" cy="0"/>
          <a:chOff x="0" y="0"/>
          <a:chExt cx="0" cy="0"/>
        </a:xfrm>
      </p:grpSpPr>
      <p:sp>
        <p:nvSpPr>
          <p:cNvPr id="161" name="Google Shape;161;p30"/>
          <p:cNvSpPr/>
          <p:nvPr/>
        </p:nvSpPr>
        <p:spPr>
          <a:xfrm>
            <a:off x="0" y="3057683"/>
            <a:ext cx="12191998" cy="20101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3F3F3F"/>
              </a:solidFill>
              <a:latin typeface="Calibri"/>
              <a:ea typeface="Calibri"/>
              <a:cs typeface="Calibri"/>
              <a:sym typeface="Calibri"/>
            </a:endParaRPr>
          </a:p>
        </p:txBody>
      </p:sp>
      <p:sp>
        <p:nvSpPr>
          <p:cNvPr id="162" name="Google Shape;16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Calibri"/>
              <a:buNone/>
              <a:defRPr sz="280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30"/>
          <p:cNvSpPr txBox="1">
            <a:spLocks noGrp="1"/>
          </p:cNvSpPr>
          <p:nvPr>
            <p:ph type="body" idx="1"/>
          </p:nvPr>
        </p:nvSpPr>
        <p:spPr>
          <a:xfrm>
            <a:off x="914399" y="3354712"/>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30"/>
          <p:cNvSpPr txBox="1">
            <a:spLocks noGrp="1"/>
          </p:cNvSpPr>
          <p:nvPr>
            <p:ph type="body" idx="2"/>
          </p:nvPr>
        </p:nvSpPr>
        <p:spPr>
          <a:xfrm>
            <a:off x="19659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30"/>
          <p:cNvSpPr txBox="1">
            <a:spLocks noGrp="1"/>
          </p:cNvSpPr>
          <p:nvPr>
            <p:ph type="body" idx="3"/>
          </p:nvPr>
        </p:nvSpPr>
        <p:spPr>
          <a:xfrm>
            <a:off x="27538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0"/>
          <p:cNvSpPr txBox="1">
            <a:spLocks noGrp="1"/>
          </p:cNvSpPr>
          <p:nvPr>
            <p:ph type="body" idx="4"/>
          </p:nvPr>
        </p:nvSpPr>
        <p:spPr>
          <a:xfrm>
            <a:off x="35418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30"/>
          <p:cNvSpPr txBox="1">
            <a:spLocks noGrp="1"/>
          </p:cNvSpPr>
          <p:nvPr>
            <p:ph type="body" idx="5"/>
          </p:nvPr>
        </p:nvSpPr>
        <p:spPr>
          <a:xfrm>
            <a:off x="43297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30"/>
          <p:cNvSpPr txBox="1">
            <a:spLocks noGrp="1"/>
          </p:cNvSpPr>
          <p:nvPr>
            <p:ph type="body" idx="6"/>
          </p:nvPr>
        </p:nvSpPr>
        <p:spPr>
          <a:xfrm>
            <a:off x="914400" y="4292468"/>
            <a:ext cx="731520" cy="457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3F3F3F"/>
              </a:buClr>
              <a:buSzPts val="1400"/>
              <a:buNone/>
              <a:defRPr sz="1400" b="1">
                <a:solidFill>
                  <a:srgbClr val="3F3F3F"/>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30"/>
          <p:cNvSpPr txBox="1">
            <a:spLocks noGrp="1"/>
          </p:cNvSpPr>
          <p:nvPr>
            <p:ph type="body" idx="7"/>
          </p:nvPr>
        </p:nvSpPr>
        <p:spPr>
          <a:xfrm>
            <a:off x="51176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30"/>
          <p:cNvSpPr txBox="1">
            <a:spLocks noGrp="1"/>
          </p:cNvSpPr>
          <p:nvPr>
            <p:ph type="body" idx="8"/>
          </p:nvPr>
        </p:nvSpPr>
        <p:spPr>
          <a:xfrm>
            <a:off x="59055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30"/>
          <p:cNvSpPr txBox="1">
            <a:spLocks noGrp="1"/>
          </p:cNvSpPr>
          <p:nvPr>
            <p:ph type="body" idx="9"/>
          </p:nvPr>
        </p:nvSpPr>
        <p:spPr>
          <a:xfrm>
            <a:off x="66934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30"/>
          <p:cNvSpPr txBox="1">
            <a:spLocks noGrp="1"/>
          </p:cNvSpPr>
          <p:nvPr>
            <p:ph type="body" idx="13"/>
          </p:nvPr>
        </p:nvSpPr>
        <p:spPr>
          <a:xfrm>
            <a:off x="90572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30"/>
          <p:cNvSpPr txBox="1">
            <a:spLocks noGrp="1"/>
          </p:cNvSpPr>
          <p:nvPr>
            <p:ph type="body" idx="14"/>
          </p:nvPr>
        </p:nvSpPr>
        <p:spPr>
          <a:xfrm>
            <a:off x="74814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30"/>
          <p:cNvSpPr txBox="1">
            <a:spLocks noGrp="1"/>
          </p:cNvSpPr>
          <p:nvPr>
            <p:ph type="body" idx="15"/>
          </p:nvPr>
        </p:nvSpPr>
        <p:spPr>
          <a:xfrm>
            <a:off x="82693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30"/>
          <p:cNvSpPr txBox="1">
            <a:spLocks noGrp="1"/>
          </p:cNvSpPr>
          <p:nvPr>
            <p:ph type="body" idx="16"/>
          </p:nvPr>
        </p:nvSpPr>
        <p:spPr>
          <a:xfrm>
            <a:off x="98451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30"/>
          <p:cNvSpPr txBox="1">
            <a:spLocks noGrp="1"/>
          </p:cNvSpPr>
          <p:nvPr>
            <p:ph type="body" idx="17"/>
          </p:nvPr>
        </p:nvSpPr>
        <p:spPr>
          <a:xfrm>
            <a:off x="10633085"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30"/>
          <p:cNvSpPr txBox="1">
            <a:spLocks noGrp="1"/>
          </p:cNvSpPr>
          <p:nvPr>
            <p:ph type="body" idx="18"/>
          </p:nvPr>
        </p:nvSpPr>
        <p:spPr>
          <a:xfrm>
            <a:off x="196991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30"/>
          <p:cNvSpPr txBox="1">
            <a:spLocks noGrp="1"/>
          </p:cNvSpPr>
          <p:nvPr>
            <p:ph type="body" idx="19"/>
          </p:nvPr>
        </p:nvSpPr>
        <p:spPr>
          <a:xfrm>
            <a:off x="275760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30"/>
          <p:cNvSpPr txBox="1">
            <a:spLocks noGrp="1"/>
          </p:cNvSpPr>
          <p:nvPr>
            <p:ph type="body" idx="20"/>
          </p:nvPr>
        </p:nvSpPr>
        <p:spPr>
          <a:xfrm>
            <a:off x="3545289"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30"/>
          <p:cNvSpPr txBox="1">
            <a:spLocks noGrp="1"/>
          </p:cNvSpPr>
          <p:nvPr>
            <p:ph type="body" idx="21"/>
          </p:nvPr>
        </p:nvSpPr>
        <p:spPr>
          <a:xfrm>
            <a:off x="4332976"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30"/>
          <p:cNvSpPr txBox="1">
            <a:spLocks noGrp="1"/>
          </p:cNvSpPr>
          <p:nvPr>
            <p:ph type="body" idx="22"/>
          </p:nvPr>
        </p:nvSpPr>
        <p:spPr>
          <a:xfrm>
            <a:off x="5120663"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30"/>
          <p:cNvSpPr txBox="1">
            <a:spLocks noGrp="1"/>
          </p:cNvSpPr>
          <p:nvPr>
            <p:ph type="body" idx="23"/>
          </p:nvPr>
        </p:nvSpPr>
        <p:spPr>
          <a:xfrm>
            <a:off x="5908350"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30"/>
          <p:cNvSpPr txBox="1">
            <a:spLocks noGrp="1"/>
          </p:cNvSpPr>
          <p:nvPr>
            <p:ph type="body" idx="24"/>
          </p:nvPr>
        </p:nvSpPr>
        <p:spPr>
          <a:xfrm>
            <a:off x="6696037"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30"/>
          <p:cNvSpPr txBox="1">
            <a:spLocks noGrp="1"/>
          </p:cNvSpPr>
          <p:nvPr>
            <p:ph type="body" idx="25"/>
          </p:nvPr>
        </p:nvSpPr>
        <p:spPr>
          <a:xfrm>
            <a:off x="9059098"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30"/>
          <p:cNvSpPr txBox="1">
            <a:spLocks noGrp="1"/>
          </p:cNvSpPr>
          <p:nvPr>
            <p:ph type="body" idx="26"/>
          </p:nvPr>
        </p:nvSpPr>
        <p:spPr>
          <a:xfrm>
            <a:off x="7483724"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30"/>
          <p:cNvSpPr txBox="1">
            <a:spLocks noGrp="1"/>
          </p:cNvSpPr>
          <p:nvPr>
            <p:ph type="body" idx="27"/>
          </p:nvPr>
        </p:nvSpPr>
        <p:spPr>
          <a:xfrm>
            <a:off x="8271411"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30"/>
          <p:cNvSpPr txBox="1">
            <a:spLocks noGrp="1"/>
          </p:cNvSpPr>
          <p:nvPr>
            <p:ph type="body" idx="28"/>
          </p:nvPr>
        </p:nvSpPr>
        <p:spPr>
          <a:xfrm>
            <a:off x="984678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30"/>
          <p:cNvSpPr txBox="1">
            <a:spLocks noGrp="1"/>
          </p:cNvSpPr>
          <p:nvPr>
            <p:ph type="body" idx="29"/>
          </p:nvPr>
        </p:nvSpPr>
        <p:spPr>
          <a:xfrm>
            <a:off x="1063447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000"/>
              <a:buNone/>
              <a:defRPr sz="10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30"/>
          <p:cNvSpPr/>
          <p:nvPr/>
        </p:nvSpPr>
        <p:spPr>
          <a:xfrm>
            <a:off x="929640" y="4034785"/>
            <a:ext cx="10332720" cy="45719"/>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3F3F3F"/>
              </a:solidFill>
              <a:latin typeface="Calibri"/>
              <a:ea typeface="Calibri"/>
              <a:cs typeface="Calibri"/>
              <a:sym typeface="Calibri"/>
            </a:endParaRPr>
          </a:p>
        </p:txBody>
      </p:sp>
      <p:sp>
        <p:nvSpPr>
          <p:cNvPr id="190" name="Google Shape;19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mart Art">
  <p:cSld name="Smart Art">
    <p:spTree>
      <p:nvGrpSpPr>
        <p:cNvPr id="1" name="Shape 193"/>
        <p:cNvGrpSpPr/>
        <p:nvPr/>
      </p:nvGrpSpPr>
      <p:grpSpPr>
        <a:xfrm>
          <a:off x="0" y="0"/>
          <a:ext cx="0" cy="0"/>
          <a:chOff x="0" y="0"/>
          <a:chExt cx="0" cy="0"/>
        </a:xfrm>
      </p:grpSpPr>
      <p:sp>
        <p:nvSpPr>
          <p:cNvPr id="194" name="Google Shape;194;p31"/>
          <p:cNvSpPr>
            <a:spLocks noGrp="1"/>
          </p:cNvSpPr>
          <p:nvPr>
            <p:ph type="dgm" idx="2"/>
          </p:nvPr>
        </p:nvSpPr>
        <p:spPr>
          <a:xfrm>
            <a:off x="838200" y="2136776"/>
            <a:ext cx="10515600" cy="369764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3F3F3F"/>
              </a:buClr>
              <a:buSzPts val="2800"/>
              <a:buFont typeface="Arial"/>
              <a:buChar char="•"/>
              <a:defRPr sz="2800" b="0" i="0" u="none" strike="noStrike" cap="none">
                <a:solidFill>
                  <a:srgbClr val="3F3F3F"/>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5" name="Google Shape;19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Calibri"/>
              <a:buNone/>
              <a:defRPr sz="280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98" name="Google Shape;198;p31"/>
          <p:cNvCxnSpPr/>
          <p:nvPr/>
        </p:nvCxnSpPr>
        <p:spPr>
          <a:xfrm rot="10800000" flipH="1">
            <a:off x="0" y="0"/>
            <a:ext cx="2590800" cy="762000"/>
          </a:xfrm>
          <a:prstGeom prst="straightConnector1">
            <a:avLst/>
          </a:prstGeom>
          <a:noFill/>
          <a:ln w="9525" cap="flat" cmpd="sng">
            <a:solidFill>
              <a:srgbClr val="2F5496"/>
            </a:solidFill>
            <a:prstDash val="solid"/>
            <a:miter lim="800000"/>
            <a:headEnd type="none" w="sm" len="sm"/>
            <a:tailEnd type="none" w="sm" len="sm"/>
          </a:ln>
        </p:spPr>
      </p:cxnSp>
      <p:cxnSp>
        <p:nvCxnSpPr>
          <p:cNvPr id="199" name="Google Shape;199;p31"/>
          <p:cNvCxnSpPr/>
          <p:nvPr/>
        </p:nvCxnSpPr>
        <p:spPr>
          <a:xfrm flipH="1">
            <a:off x="0" y="0"/>
            <a:ext cx="704850" cy="1027906"/>
          </a:xfrm>
          <a:prstGeom prst="straightConnector1">
            <a:avLst/>
          </a:prstGeom>
          <a:noFill/>
          <a:ln w="9525" cap="flat" cmpd="sng">
            <a:solidFill>
              <a:srgbClr val="2F5496"/>
            </a:solidFill>
            <a:prstDash val="solid"/>
            <a:miter lim="800000"/>
            <a:headEnd type="none" w="sm" len="sm"/>
            <a:tailEnd type="none" w="sm" len="sm"/>
          </a:ln>
        </p:spPr>
      </p:cxnSp>
      <p:sp>
        <p:nvSpPr>
          <p:cNvPr id="200" name="Google Shape;20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  Content">
  <p:cSld name="3  Content">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2800"/>
              <a:buFont typeface="Calibri"/>
              <a:buNone/>
              <a:defRPr sz="280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32"/>
          <p:cNvSpPr txBox="1">
            <a:spLocks noGrp="1"/>
          </p:cNvSpPr>
          <p:nvPr>
            <p:ph type="body" idx="1"/>
          </p:nvPr>
        </p:nvSpPr>
        <p:spPr>
          <a:xfrm>
            <a:off x="107544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100"/>
              <a:buNone/>
              <a:defRPr sz="1100"/>
            </a:lvl3pPr>
            <a:lvl4pPr marL="1828800" lvl="3" indent="-228600" algn="l">
              <a:lnSpc>
                <a:spcPct val="90000"/>
              </a:lnSpc>
              <a:spcBef>
                <a:spcPts val="500"/>
              </a:spcBef>
              <a:spcAft>
                <a:spcPts val="0"/>
              </a:spcAft>
              <a:buClr>
                <a:schemeClr val="dk1"/>
              </a:buClr>
              <a:buSzPts val="1050"/>
              <a:buNone/>
              <a:defRPr sz="1050"/>
            </a:lvl4pPr>
            <a:lvl5pPr marL="2286000" lvl="4" indent="-228600" algn="l">
              <a:lnSpc>
                <a:spcPct val="90000"/>
              </a:lnSpc>
              <a:spcBef>
                <a:spcPts val="500"/>
              </a:spcBef>
              <a:spcAft>
                <a:spcPts val="0"/>
              </a:spcAft>
              <a:buClr>
                <a:schemeClr val="dk1"/>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32"/>
          <p:cNvSpPr txBox="1">
            <a:spLocks noGrp="1"/>
          </p:cNvSpPr>
          <p:nvPr>
            <p:ph type="body" idx="2"/>
          </p:nvPr>
        </p:nvSpPr>
        <p:spPr>
          <a:xfrm>
            <a:off x="838200"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5" name="Google Shape;205;p32"/>
          <p:cNvSpPr txBox="1">
            <a:spLocks noGrp="1"/>
          </p:cNvSpPr>
          <p:nvPr>
            <p:ph type="body" idx="3"/>
          </p:nvPr>
        </p:nvSpPr>
        <p:spPr>
          <a:xfrm>
            <a:off x="838200"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6" name="Google Shape;206;p32"/>
          <p:cNvSpPr txBox="1">
            <a:spLocks noGrp="1"/>
          </p:cNvSpPr>
          <p:nvPr>
            <p:ph type="body" idx="4"/>
          </p:nvPr>
        </p:nvSpPr>
        <p:spPr>
          <a:xfrm>
            <a:off x="838200"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2"/>
          <p:cNvSpPr txBox="1">
            <a:spLocks noGrp="1"/>
          </p:cNvSpPr>
          <p:nvPr>
            <p:ph type="body" idx="5"/>
          </p:nvPr>
        </p:nvSpPr>
        <p:spPr>
          <a:xfrm>
            <a:off x="380565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100"/>
              <a:buNone/>
              <a:defRPr sz="1100"/>
            </a:lvl3pPr>
            <a:lvl4pPr marL="1828800" lvl="3" indent="-228600" algn="l">
              <a:lnSpc>
                <a:spcPct val="90000"/>
              </a:lnSpc>
              <a:spcBef>
                <a:spcPts val="500"/>
              </a:spcBef>
              <a:spcAft>
                <a:spcPts val="0"/>
              </a:spcAft>
              <a:buClr>
                <a:schemeClr val="dk1"/>
              </a:buClr>
              <a:buSzPts val="1050"/>
              <a:buNone/>
              <a:defRPr sz="1050"/>
            </a:lvl4pPr>
            <a:lvl5pPr marL="2286000" lvl="4" indent="-228600" algn="l">
              <a:lnSpc>
                <a:spcPct val="90000"/>
              </a:lnSpc>
              <a:spcBef>
                <a:spcPts val="500"/>
              </a:spcBef>
              <a:spcAft>
                <a:spcPts val="0"/>
              </a:spcAft>
              <a:buClr>
                <a:schemeClr val="dk1"/>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32"/>
          <p:cNvSpPr txBox="1">
            <a:spLocks noGrp="1"/>
          </p:cNvSpPr>
          <p:nvPr>
            <p:ph type="body" idx="6"/>
          </p:nvPr>
        </p:nvSpPr>
        <p:spPr>
          <a:xfrm>
            <a:off x="3562665" y="3788813"/>
            <a:ext cx="2342205"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9" name="Google Shape;209;p32"/>
          <p:cNvSpPr txBox="1">
            <a:spLocks noGrp="1"/>
          </p:cNvSpPr>
          <p:nvPr>
            <p:ph type="body" idx="7"/>
          </p:nvPr>
        </p:nvSpPr>
        <p:spPr>
          <a:xfrm>
            <a:off x="3562665" y="4464810"/>
            <a:ext cx="2342205"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0" name="Google Shape;210;p32"/>
          <p:cNvSpPr txBox="1">
            <a:spLocks noGrp="1"/>
          </p:cNvSpPr>
          <p:nvPr>
            <p:ph type="body" idx="8"/>
          </p:nvPr>
        </p:nvSpPr>
        <p:spPr>
          <a:xfrm>
            <a:off x="3562665" y="5120722"/>
            <a:ext cx="2342205"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32"/>
          <p:cNvSpPr txBox="1">
            <a:spLocks noGrp="1"/>
          </p:cNvSpPr>
          <p:nvPr>
            <p:ph type="body" idx="9"/>
          </p:nvPr>
        </p:nvSpPr>
        <p:spPr>
          <a:xfrm>
            <a:off x="6530117"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100"/>
              <a:buNone/>
              <a:defRPr sz="1100"/>
            </a:lvl3pPr>
            <a:lvl4pPr marL="1828800" lvl="3" indent="-228600" algn="l">
              <a:lnSpc>
                <a:spcPct val="90000"/>
              </a:lnSpc>
              <a:spcBef>
                <a:spcPts val="500"/>
              </a:spcBef>
              <a:spcAft>
                <a:spcPts val="0"/>
              </a:spcAft>
              <a:buClr>
                <a:schemeClr val="dk1"/>
              </a:buClr>
              <a:buSzPts val="1050"/>
              <a:buNone/>
              <a:defRPr sz="1050"/>
            </a:lvl4pPr>
            <a:lvl5pPr marL="2286000" lvl="4" indent="-228600" algn="l">
              <a:lnSpc>
                <a:spcPct val="90000"/>
              </a:lnSpc>
              <a:spcBef>
                <a:spcPts val="500"/>
              </a:spcBef>
              <a:spcAft>
                <a:spcPts val="0"/>
              </a:spcAft>
              <a:buClr>
                <a:schemeClr val="dk1"/>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2"/>
          <p:cNvSpPr txBox="1">
            <a:spLocks noGrp="1"/>
          </p:cNvSpPr>
          <p:nvPr>
            <p:ph type="body" idx="13"/>
          </p:nvPr>
        </p:nvSpPr>
        <p:spPr>
          <a:xfrm>
            <a:off x="6298609" y="3788813"/>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32"/>
          <p:cNvSpPr txBox="1">
            <a:spLocks noGrp="1"/>
          </p:cNvSpPr>
          <p:nvPr>
            <p:ph type="body" idx="14"/>
          </p:nvPr>
        </p:nvSpPr>
        <p:spPr>
          <a:xfrm>
            <a:off x="6298609" y="4464810"/>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4" name="Google Shape;214;p32"/>
          <p:cNvSpPr txBox="1">
            <a:spLocks noGrp="1"/>
          </p:cNvSpPr>
          <p:nvPr>
            <p:ph type="body" idx="15"/>
          </p:nvPr>
        </p:nvSpPr>
        <p:spPr>
          <a:xfrm>
            <a:off x="6298609" y="5120722"/>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32"/>
          <p:cNvSpPr txBox="1">
            <a:spLocks noGrp="1"/>
          </p:cNvSpPr>
          <p:nvPr>
            <p:ph type="body" idx="16"/>
          </p:nvPr>
        </p:nvSpPr>
        <p:spPr>
          <a:xfrm>
            <a:off x="9260321" y="2370670"/>
            <a:ext cx="1856232" cy="1664208"/>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100"/>
              <a:buNone/>
              <a:defRPr sz="1100"/>
            </a:lvl3pPr>
            <a:lvl4pPr marL="1828800" lvl="3" indent="-228600" algn="l">
              <a:lnSpc>
                <a:spcPct val="90000"/>
              </a:lnSpc>
              <a:spcBef>
                <a:spcPts val="500"/>
              </a:spcBef>
              <a:spcAft>
                <a:spcPts val="0"/>
              </a:spcAft>
              <a:buClr>
                <a:schemeClr val="dk1"/>
              </a:buClr>
              <a:buSzPts val="1050"/>
              <a:buNone/>
              <a:defRPr sz="1050"/>
            </a:lvl4pPr>
            <a:lvl5pPr marL="2286000" lvl="4" indent="-228600" algn="l">
              <a:lnSpc>
                <a:spcPct val="90000"/>
              </a:lnSpc>
              <a:spcBef>
                <a:spcPts val="500"/>
              </a:spcBef>
              <a:spcAft>
                <a:spcPts val="0"/>
              </a:spcAft>
              <a:buClr>
                <a:schemeClr val="dk1"/>
              </a:buClr>
              <a:buSzPts val="1050"/>
              <a:buNone/>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2"/>
          <p:cNvSpPr txBox="1">
            <a:spLocks noGrp="1"/>
          </p:cNvSpPr>
          <p:nvPr>
            <p:ph type="body" idx="17"/>
          </p:nvPr>
        </p:nvSpPr>
        <p:spPr>
          <a:xfrm>
            <a:off x="9023074" y="3788457"/>
            <a:ext cx="2330726" cy="804859"/>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3200"/>
              <a:buNone/>
              <a:defRPr sz="32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7" name="Google Shape;217;p32"/>
          <p:cNvSpPr txBox="1">
            <a:spLocks noGrp="1"/>
          </p:cNvSpPr>
          <p:nvPr>
            <p:ph type="body" idx="18"/>
          </p:nvPr>
        </p:nvSpPr>
        <p:spPr>
          <a:xfrm>
            <a:off x="9023074" y="4464454"/>
            <a:ext cx="2330726" cy="438505"/>
          </a:xfrm>
          <a:prstGeom prst="rect">
            <a:avLst/>
          </a:prstGeom>
          <a:noFill/>
          <a:ln>
            <a:noFill/>
          </a:ln>
        </p:spPr>
        <p:txBody>
          <a:bodyPr spcFirstLastPara="1" wrap="square" lIns="0" tIns="45700" rIns="0" bIns="45700" anchor="b" anchorCtr="0">
            <a:noAutofit/>
          </a:bodyPr>
          <a:lstStyle>
            <a:lvl1pPr marL="457200" lvl="0" indent="-228600" algn="ctr">
              <a:lnSpc>
                <a:spcPct val="90000"/>
              </a:lnSpc>
              <a:spcBef>
                <a:spcPts val="1000"/>
              </a:spcBef>
              <a:spcAft>
                <a:spcPts val="0"/>
              </a:spcAft>
              <a:buClr>
                <a:srgbClr val="3F3F3F"/>
              </a:buClr>
              <a:buSzPts val="1400"/>
              <a:buNone/>
              <a:defRPr sz="1400">
                <a:solidFill>
                  <a:srgbClr val="3F3F3F"/>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cxnSp>
        <p:nvCxnSpPr>
          <p:cNvPr id="218" name="Google Shape;218;p32"/>
          <p:cNvCxnSpPr/>
          <p:nvPr/>
        </p:nvCxnSpPr>
        <p:spPr>
          <a:xfrm flipH="1">
            <a:off x="0" y="0"/>
            <a:ext cx="1238250" cy="1328057"/>
          </a:xfrm>
          <a:prstGeom prst="straightConnector1">
            <a:avLst/>
          </a:prstGeom>
          <a:noFill/>
          <a:ln w="9525" cap="flat" cmpd="sng">
            <a:solidFill>
              <a:srgbClr val="2F5496"/>
            </a:solidFill>
            <a:prstDash val="solid"/>
            <a:miter lim="800000"/>
            <a:headEnd type="none" w="sm" len="sm"/>
            <a:tailEnd type="none" w="sm" len="sm"/>
          </a:ln>
        </p:spPr>
      </p:cxnSp>
      <p:cxnSp>
        <p:nvCxnSpPr>
          <p:cNvPr id="219" name="Google Shape;219;p32"/>
          <p:cNvCxnSpPr/>
          <p:nvPr/>
        </p:nvCxnSpPr>
        <p:spPr>
          <a:xfrm flipH="1">
            <a:off x="0" y="0"/>
            <a:ext cx="3790950" cy="892177"/>
          </a:xfrm>
          <a:prstGeom prst="straightConnector1">
            <a:avLst/>
          </a:prstGeom>
          <a:noFill/>
          <a:ln w="9525" cap="flat" cmpd="sng">
            <a:solidFill>
              <a:srgbClr val="2F5496"/>
            </a:solidFill>
            <a:prstDash val="solid"/>
            <a:miter lim="800000"/>
            <a:headEnd type="none" w="sm" len="sm"/>
            <a:tailEnd type="none" w="sm" len="sm"/>
          </a:ln>
        </p:spPr>
      </p:cxnSp>
      <p:sp>
        <p:nvSpPr>
          <p:cNvPr id="220" name="Google Shape;220;p32"/>
          <p:cNvSpPr txBox="1">
            <a:spLocks noGrp="1"/>
          </p:cNvSpPr>
          <p:nvPr>
            <p:ph type="body" idx="19"/>
          </p:nvPr>
        </p:nvSpPr>
        <p:spPr>
          <a:xfrm>
            <a:off x="9023074" y="5120366"/>
            <a:ext cx="2330726" cy="853167"/>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1000"/>
              </a:spcBef>
              <a:spcAft>
                <a:spcPts val="0"/>
              </a:spcAft>
              <a:buClr>
                <a:srgbClr val="3F3F3F"/>
              </a:buClr>
              <a:buSzPts val="1400"/>
              <a:buNone/>
              <a:defRPr sz="1400">
                <a:solidFill>
                  <a:srgbClr val="3F3F3F"/>
                </a:solidFill>
              </a:defRPr>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Calibri"/>
                <a:ea typeface="Calibri"/>
                <a:cs typeface="Calibri"/>
                <a:sym typeface="Calibri"/>
              </a:defRPr>
            </a:lvl1pPr>
            <a:lvl2pPr marL="0" lvl="1" indent="0" algn="r">
              <a:spcBef>
                <a:spcPts val="0"/>
              </a:spcBef>
              <a:buNone/>
              <a:defRPr sz="900" b="0" i="0" u="none" strike="noStrike" cap="none">
                <a:solidFill>
                  <a:srgbClr val="888888"/>
                </a:solidFill>
                <a:latin typeface="Calibri"/>
                <a:ea typeface="Calibri"/>
                <a:cs typeface="Calibri"/>
                <a:sym typeface="Calibri"/>
              </a:defRPr>
            </a:lvl2pPr>
            <a:lvl3pPr marL="0" lvl="2" indent="0" algn="r">
              <a:spcBef>
                <a:spcPts val="0"/>
              </a:spcBef>
              <a:buNone/>
              <a:defRPr sz="900" b="0" i="0" u="none" strike="noStrike" cap="none">
                <a:solidFill>
                  <a:srgbClr val="888888"/>
                </a:solidFill>
                <a:latin typeface="Calibri"/>
                <a:ea typeface="Calibri"/>
                <a:cs typeface="Calibri"/>
                <a:sym typeface="Calibri"/>
              </a:defRPr>
            </a:lvl3pPr>
            <a:lvl4pPr marL="0" lvl="3" indent="0" algn="r">
              <a:spcBef>
                <a:spcPts val="0"/>
              </a:spcBef>
              <a:buNone/>
              <a:defRPr sz="900" b="0" i="0" u="none" strike="noStrike" cap="none">
                <a:solidFill>
                  <a:srgbClr val="888888"/>
                </a:solidFill>
                <a:latin typeface="Calibri"/>
                <a:ea typeface="Calibri"/>
                <a:cs typeface="Calibri"/>
                <a:sym typeface="Calibri"/>
              </a:defRPr>
            </a:lvl4pPr>
            <a:lvl5pPr marL="0" lvl="4" indent="0" algn="r">
              <a:spcBef>
                <a:spcPts val="0"/>
              </a:spcBef>
              <a:buNone/>
              <a:defRPr sz="900" b="0" i="0" u="none" strike="noStrike" cap="none">
                <a:solidFill>
                  <a:srgbClr val="888888"/>
                </a:solidFill>
                <a:latin typeface="Calibri"/>
                <a:ea typeface="Calibri"/>
                <a:cs typeface="Calibri"/>
                <a:sym typeface="Calibri"/>
              </a:defRPr>
            </a:lvl5pPr>
            <a:lvl6pPr marL="0" lvl="5" indent="0" algn="r">
              <a:spcBef>
                <a:spcPts val="0"/>
              </a:spcBef>
              <a:buNone/>
              <a:defRPr sz="900" b="0" i="0" u="none" strike="noStrike" cap="none">
                <a:solidFill>
                  <a:srgbClr val="888888"/>
                </a:solidFill>
                <a:latin typeface="Calibri"/>
                <a:ea typeface="Calibri"/>
                <a:cs typeface="Calibri"/>
                <a:sym typeface="Calibri"/>
              </a:defRPr>
            </a:lvl6pPr>
            <a:lvl7pPr marL="0" lvl="6" indent="0" algn="r">
              <a:spcBef>
                <a:spcPts val="0"/>
              </a:spcBef>
              <a:buNone/>
              <a:defRPr sz="900" b="0" i="0" u="none" strike="noStrike" cap="none">
                <a:solidFill>
                  <a:srgbClr val="888888"/>
                </a:solidFill>
                <a:latin typeface="Calibri"/>
                <a:ea typeface="Calibri"/>
                <a:cs typeface="Calibri"/>
                <a:sym typeface="Calibri"/>
              </a:defRPr>
            </a:lvl7pPr>
            <a:lvl8pPr marL="0" lvl="7" indent="0" algn="r">
              <a:spcBef>
                <a:spcPts val="0"/>
              </a:spcBef>
              <a:buNone/>
              <a:defRPr sz="900" b="0" i="0" u="none" strike="noStrike" cap="none">
                <a:solidFill>
                  <a:srgbClr val="888888"/>
                </a:solidFill>
                <a:latin typeface="Calibri"/>
                <a:ea typeface="Calibri"/>
                <a:cs typeface="Calibri"/>
                <a:sym typeface="Calibri"/>
              </a:defRPr>
            </a:lvl8pPr>
            <a:lvl9pPr marL="0" lvl="8" indent="0" algn="r">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t>
            </a:r>
            <a:endParaRPr/>
          </a:p>
        </p:txBody>
      </p:sp>
      <p:sp>
        <p:nvSpPr>
          <p:cNvPr id="229" name="Google Shape;22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a:t>
            </a:r>
            <a:endParaRPr/>
          </a:p>
        </p:txBody>
      </p:sp>
      <p:sp>
        <p:nvSpPr>
          <p:cNvPr id="230" name="Google Shape;230;p1"/>
          <p:cNvSpPr txBo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3F3F3F"/>
              </a:buClr>
              <a:buSzPts val="1600"/>
              <a:buFont typeface="Arial"/>
              <a:buNone/>
            </a:pPr>
            <a:endParaRPr sz="1600" b="0" i="0" u="none" strike="noStrike" cap="none">
              <a:solidFill>
                <a:srgbClr val="3F3F3F"/>
              </a:solidFill>
              <a:latin typeface="Calibri"/>
              <a:ea typeface="Calibri"/>
              <a:cs typeface="Calibri"/>
              <a:sym typeface="Calibri"/>
            </a:endParaRPr>
          </a:p>
        </p:txBody>
      </p:sp>
      <p:sp>
        <p:nvSpPr>
          <p:cNvPr id="231" name="Google Shape;231;p1"/>
          <p:cNvSpPr txBox="1"/>
          <p:nvPr/>
        </p:nvSpPr>
        <p:spPr>
          <a:xfrm>
            <a:off x="127593" y="160201"/>
            <a:ext cx="8856000" cy="2609186"/>
          </a:xfrm>
          <a:prstGeom prst="rect">
            <a:avLst/>
          </a:prstGeom>
          <a:noFill/>
          <a:ln>
            <a:noFill/>
          </a:ln>
        </p:spPr>
        <p:txBody>
          <a:bodyPr spcFirstLastPara="1" wrap="square" lIns="91425" tIns="45700" rIns="91425" bIns="45700" anchor="ctr" anchorCtr="0">
            <a:noAutofit/>
          </a:bodyPr>
          <a:lstStyle/>
          <a:p>
            <a:pPr algn="ctr">
              <a:buClr>
                <a:schemeClr val="dk1"/>
              </a:buClr>
              <a:buSzPts val="1800"/>
            </a:pPr>
            <a:br>
              <a:rPr lang="en-US" sz="1800" b="0" i="0" u="none" strike="noStrike" cap="none" dirty="0">
                <a:latin typeface="Arial"/>
                <a:ea typeface="Arial"/>
                <a:cs typeface="Arial"/>
              </a:rPr>
            </a:br>
            <a:br>
              <a:rPr lang="en-US" sz="1800" b="0" i="0" u="none" strike="noStrike" cap="none" dirty="0">
                <a:latin typeface="Arial"/>
                <a:ea typeface="Arial"/>
                <a:cs typeface="Arial"/>
              </a:rPr>
            </a:br>
            <a:br>
              <a:rPr lang="en-US" sz="1800" b="0" i="0" u="none" strike="noStrike" cap="none" dirty="0">
                <a:latin typeface="Arial"/>
                <a:ea typeface="Arial"/>
                <a:cs typeface="Arial"/>
              </a:rPr>
            </a:br>
            <a:br>
              <a:rPr lang="en-US" sz="1800" b="0" i="0" u="none" strike="noStrike" cap="none" dirty="0">
                <a:latin typeface="Arial"/>
                <a:ea typeface="Arial"/>
                <a:cs typeface="Arial"/>
              </a:rPr>
            </a:br>
            <a:br>
              <a:rPr lang="en-US" sz="1800" b="0" i="0" u="none" strike="noStrike" cap="none" dirty="0">
                <a:latin typeface="Arial"/>
                <a:ea typeface="Arial"/>
                <a:cs typeface="Arial"/>
              </a:rPr>
            </a:br>
            <a:r>
              <a:rPr lang="en-US" sz="3200" b="1" i="0" u="sng" strike="noStrike" cap="none" err="1">
                <a:solidFill>
                  <a:srgbClr val="000000"/>
                </a:solidFill>
                <a:latin typeface="Teko"/>
                <a:ea typeface="Teko"/>
                <a:cs typeface="Teko"/>
                <a:sym typeface="Teko"/>
              </a:rPr>
              <a:t>B.Tech</a:t>
            </a:r>
            <a:r>
              <a:rPr lang="en-US" sz="3200" b="1" u="sng" dirty="0">
                <a:latin typeface="Teko"/>
                <a:ea typeface="Teko"/>
                <a:cs typeface="Teko"/>
                <a:sym typeface="Teko"/>
              </a:rPr>
              <a:t> External</a:t>
            </a:r>
            <a:r>
              <a:rPr lang="en-US" sz="3200" b="1" i="0" u="sng" strike="noStrike" cap="none" dirty="0">
                <a:solidFill>
                  <a:srgbClr val="000000"/>
                </a:solidFill>
                <a:latin typeface="Teko"/>
                <a:ea typeface="Teko"/>
                <a:cs typeface="Teko"/>
                <a:sym typeface="Teko"/>
              </a:rPr>
              <a:t> Project </a:t>
            </a:r>
            <a:r>
              <a:rPr lang="en-US" sz="3200" b="1" u="sng" dirty="0">
                <a:latin typeface="Teko"/>
                <a:ea typeface="Teko"/>
                <a:cs typeface="Teko"/>
                <a:sym typeface="Teko"/>
              </a:rPr>
              <a:t>Evaluation</a:t>
            </a:r>
            <a:r>
              <a:rPr lang="en-US" sz="3200" b="1" i="0" u="sng" strike="noStrike" cap="none" dirty="0">
                <a:solidFill>
                  <a:srgbClr val="000000"/>
                </a:solidFill>
                <a:latin typeface="Teko"/>
                <a:ea typeface="Teko"/>
                <a:cs typeface="Teko"/>
                <a:sym typeface="Teko"/>
              </a:rPr>
              <a:t>, </a:t>
            </a:r>
            <a:r>
              <a:rPr lang="en-US" sz="3200" b="1" i="0" u="sng" strike="noStrike" cap="none" err="1">
                <a:solidFill>
                  <a:srgbClr val="000000"/>
                </a:solidFill>
                <a:latin typeface="Teko"/>
                <a:ea typeface="Teko"/>
                <a:cs typeface="Teko"/>
                <a:sym typeface="Teko"/>
              </a:rPr>
              <a:t>VIII</a:t>
            </a:r>
            <a:r>
              <a:rPr lang="en-US" sz="3200" b="1" i="0" u="sng" strike="noStrike" cap="none" baseline="30000" err="1">
                <a:solidFill>
                  <a:srgbClr val="000000"/>
                </a:solidFill>
                <a:latin typeface="Teko"/>
                <a:ea typeface="Teko"/>
                <a:cs typeface="Teko"/>
                <a:sym typeface="Teko"/>
              </a:rPr>
              <a:t>th</a:t>
            </a:r>
            <a:r>
              <a:rPr lang="en-US" sz="3200" b="1" i="0" u="sng" strike="noStrike" cap="none" dirty="0">
                <a:solidFill>
                  <a:srgbClr val="000000"/>
                </a:solidFill>
                <a:latin typeface="Teko"/>
                <a:ea typeface="Teko"/>
                <a:cs typeface="Teko"/>
                <a:sym typeface="Teko"/>
              </a:rPr>
              <a:t> Sem</a:t>
            </a:r>
            <a:endParaRPr sz="3200" b="1" i="0" u="sng" strike="noStrike" cap="none" dirty="0">
              <a:solidFill>
                <a:srgbClr val="000000"/>
              </a:solidFill>
              <a:latin typeface="Teko"/>
              <a:ea typeface="Teko"/>
              <a:cs typeface="Teko"/>
              <a:sym typeface="Teko"/>
            </a:endParaRPr>
          </a:p>
          <a:p>
            <a:pPr marL="0" marR="0" lvl="0" indent="0" algn="ctr" rtl="0">
              <a:spcBef>
                <a:spcPts val="0"/>
              </a:spcBef>
              <a:spcAft>
                <a:spcPts val="0"/>
              </a:spcAft>
              <a:buNone/>
            </a:pPr>
            <a:br>
              <a:rPr lang="en-US" sz="2000" b="0" i="0" u="none" strike="noStrike" cap="none" dirty="0">
                <a:latin typeface="Teko"/>
                <a:ea typeface="Teko"/>
                <a:cs typeface="Teko"/>
              </a:rPr>
            </a:br>
            <a:endParaRPr sz="2000" b="0" i="0" u="none" strike="noStrike" cap="none">
              <a:solidFill>
                <a:schemeClr val="dk1"/>
              </a:solidFill>
              <a:latin typeface="Teko"/>
              <a:ea typeface="Teko"/>
              <a:cs typeface="Teko"/>
              <a:sym typeface="Teko"/>
            </a:endParaRPr>
          </a:p>
          <a:p>
            <a:pPr marL="0" marR="0" lvl="0" indent="0" algn="ctr" rtl="0">
              <a:spcBef>
                <a:spcPts val="0"/>
              </a:spcBef>
              <a:spcAft>
                <a:spcPts val="0"/>
              </a:spcAft>
              <a:buNone/>
            </a:pPr>
            <a:r>
              <a:rPr lang="en-US" sz="2400" b="1" i="0" u="none" strike="noStrike" cap="none" dirty="0">
                <a:solidFill>
                  <a:srgbClr val="000000"/>
                </a:solidFill>
                <a:latin typeface="Teko"/>
                <a:ea typeface="Teko"/>
                <a:cs typeface="Teko"/>
                <a:sym typeface="Teko"/>
              </a:rPr>
              <a:t>Project Title - </a:t>
            </a:r>
            <a:r>
              <a:rPr lang="en-US" sz="2400" b="1" i="0" u="none" strike="noStrike" cap="none" dirty="0">
                <a:solidFill>
                  <a:schemeClr val="dk1"/>
                </a:solidFill>
                <a:latin typeface="Teko"/>
                <a:ea typeface="Teko"/>
                <a:cs typeface="Teko"/>
                <a:sym typeface="Teko"/>
              </a:rPr>
              <a:t>ARIMA Model for Delhi Air Quality Prediction with Health Advisory</a:t>
            </a:r>
            <a:br>
              <a:rPr lang="en-US" sz="2000" b="0" i="0" u="none" strike="noStrike" cap="none" dirty="0">
                <a:latin typeface="Teko"/>
                <a:ea typeface="Teko"/>
                <a:cs typeface="Teko"/>
              </a:rPr>
            </a:br>
            <a:br>
              <a:rPr lang="en-US" sz="1800" b="0" i="0" u="none" strike="noStrike" cap="none" dirty="0">
                <a:latin typeface="Arial"/>
                <a:ea typeface="Arial"/>
                <a:cs typeface="Arial"/>
              </a:rPr>
            </a:br>
            <a:br>
              <a:rPr lang="en-US" sz="1800" b="0" i="0" u="none" strike="noStrike" cap="none" dirty="0">
                <a:latin typeface="Arial"/>
                <a:ea typeface="Arial"/>
                <a:cs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232" name="Google Shape;232;p1"/>
          <p:cNvSpPr/>
          <p:nvPr/>
        </p:nvSpPr>
        <p:spPr>
          <a:xfrm>
            <a:off x="1653407" y="5355616"/>
            <a:ext cx="8077680" cy="1244226"/>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Teko"/>
              <a:buNone/>
            </a:pPr>
            <a:r>
              <a:rPr lang="en-US" sz="2400" b="0" i="0" u="none" strike="noStrike" cap="none">
                <a:solidFill>
                  <a:srgbClr val="000000"/>
                </a:solidFill>
                <a:latin typeface="Teko"/>
                <a:ea typeface="Teko"/>
                <a:cs typeface="Teko"/>
                <a:sym typeface="Teko"/>
              </a:rPr>
              <a:t>DEPARTMENT OF COMPUTER SCIENCE &amp; ENGINEERING</a:t>
            </a:r>
            <a:endParaRPr sz="2400" b="0" i="0" u="none" strike="noStrike" cap="none">
              <a:solidFill>
                <a:schemeClr val="dk1"/>
              </a:solidFill>
              <a:latin typeface="Teko"/>
              <a:ea typeface="Teko"/>
              <a:cs typeface="Teko"/>
              <a:sym typeface="Teko"/>
            </a:endParaRPr>
          </a:p>
          <a:p>
            <a:pPr marL="0" marR="0" lvl="0" indent="0" algn="ctr" rtl="0">
              <a:lnSpc>
                <a:spcPct val="100000"/>
              </a:lnSpc>
              <a:spcBef>
                <a:spcPts val="0"/>
              </a:spcBef>
              <a:spcAft>
                <a:spcPts val="0"/>
              </a:spcAft>
              <a:buClr>
                <a:srgbClr val="000000"/>
              </a:buClr>
              <a:buSzPts val="2400"/>
              <a:buFont typeface="Teko"/>
              <a:buNone/>
            </a:pPr>
            <a:r>
              <a:rPr lang="en-US" sz="2400" b="0" i="0" u="none" strike="noStrike" cap="none">
                <a:solidFill>
                  <a:srgbClr val="000000"/>
                </a:solidFill>
                <a:latin typeface="Teko"/>
                <a:ea typeface="Teko"/>
                <a:cs typeface="Teko"/>
                <a:sym typeface="Teko"/>
              </a:rPr>
              <a:t>SCHOOL OF ENGINEERING AND TECHNOLOGY </a:t>
            </a:r>
            <a:endParaRPr sz="2400" b="0" i="0" u="none" strike="noStrike" cap="none">
              <a:solidFill>
                <a:schemeClr val="dk1"/>
              </a:solidFill>
              <a:latin typeface="Teko"/>
              <a:ea typeface="Teko"/>
              <a:cs typeface="Teko"/>
              <a:sym typeface="Teko"/>
            </a:endParaRPr>
          </a:p>
          <a:p>
            <a:pPr marL="0" marR="0" lvl="0" indent="0" algn="ctr" rtl="0">
              <a:lnSpc>
                <a:spcPct val="100000"/>
              </a:lnSpc>
              <a:spcBef>
                <a:spcPts val="0"/>
              </a:spcBef>
              <a:spcAft>
                <a:spcPts val="0"/>
              </a:spcAft>
              <a:buClr>
                <a:schemeClr val="dk1"/>
              </a:buClr>
              <a:buSzPts val="2400"/>
              <a:buFont typeface="Teko"/>
              <a:buNone/>
            </a:pPr>
            <a:r>
              <a:rPr lang="en-US" sz="2400" b="0" i="0" u="none" strike="noStrike" cap="none">
                <a:solidFill>
                  <a:schemeClr val="dk1"/>
                </a:solidFill>
                <a:latin typeface="Teko"/>
                <a:ea typeface="Teko"/>
                <a:cs typeface="Teko"/>
                <a:sym typeface="Teko"/>
              </a:rPr>
              <a:t> August,</a:t>
            </a:r>
            <a:r>
              <a:rPr lang="en-US" sz="2400" b="0" i="0" u="none" strike="noStrike" cap="none">
                <a:solidFill>
                  <a:srgbClr val="000000"/>
                </a:solidFill>
                <a:latin typeface="Teko"/>
                <a:ea typeface="Teko"/>
                <a:cs typeface="Teko"/>
                <a:sym typeface="Teko"/>
              </a:rPr>
              <a:t>  202</a:t>
            </a:r>
            <a:r>
              <a:rPr lang="en-US" sz="2400">
                <a:latin typeface="Teko"/>
                <a:ea typeface="Teko"/>
                <a:cs typeface="Teko"/>
                <a:sym typeface="Teko"/>
              </a:rPr>
              <a:t>3</a:t>
            </a:r>
            <a:endParaRPr sz="2400" b="0" i="0" u="none" strike="noStrike" cap="none">
              <a:solidFill>
                <a:schemeClr val="dk1"/>
              </a:solidFill>
              <a:latin typeface="Teko"/>
              <a:ea typeface="Teko"/>
              <a:cs typeface="Teko"/>
              <a:sym typeface="Teko"/>
            </a:endParaRPr>
          </a:p>
        </p:txBody>
      </p:sp>
      <p:sp>
        <p:nvSpPr>
          <p:cNvPr id="233" name="Google Shape;233;p1"/>
          <p:cNvSpPr/>
          <p:nvPr/>
        </p:nvSpPr>
        <p:spPr>
          <a:xfrm>
            <a:off x="1161240" y="3164861"/>
            <a:ext cx="3285720" cy="16629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2000"/>
              <a:buFont typeface="Teko"/>
              <a:buNone/>
            </a:pPr>
            <a:r>
              <a:rPr lang="en-US" sz="2000" b="1" i="0" u="none" strike="noStrike" cap="none">
                <a:solidFill>
                  <a:schemeClr val="dk1"/>
                </a:solidFill>
                <a:latin typeface="Teko"/>
                <a:ea typeface="Teko"/>
                <a:cs typeface="Teko"/>
                <a:sym typeface="Teko"/>
              </a:rPr>
              <a:t>Presented by :-</a:t>
            </a:r>
            <a:endParaRPr sz="2000" b="1" i="0" u="none" strike="noStrike" cap="none">
              <a:solidFill>
                <a:schemeClr val="dk1"/>
              </a:solidFill>
              <a:latin typeface="Teko"/>
              <a:ea typeface="Teko"/>
              <a:cs typeface="Teko"/>
              <a:sym typeface="Teko"/>
            </a:endParaRPr>
          </a:p>
          <a:p>
            <a:pPr marL="0" marR="0" lvl="0" indent="0" algn="ctr" rtl="0">
              <a:lnSpc>
                <a:spcPct val="100000"/>
              </a:lnSpc>
              <a:spcBef>
                <a:spcPts val="0"/>
              </a:spcBef>
              <a:spcAft>
                <a:spcPts val="0"/>
              </a:spcAft>
              <a:buClr>
                <a:schemeClr val="dk1"/>
              </a:buClr>
              <a:buSzPts val="2000"/>
              <a:buFont typeface="Teko"/>
              <a:buNone/>
            </a:pPr>
            <a:r>
              <a:rPr lang="en-US" sz="2000" b="0" i="0" u="none" strike="noStrike" cap="none">
                <a:solidFill>
                  <a:schemeClr val="dk1"/>
                </a:solidFill>
                <a:latin typeface="Teko"/>
                <a:ea typeface="Teko"/>
                <a:cs typeface="Teko"/>
                <a:sym typeface="Teko"/>
              </a:rPr>
              <a:t>                            </a:t>
            </a:r>
            <a:endParaRPr sz="2000" b="0" i="0" u="none" strike="noStrike" cap="none">
              <a:solidFill>
                <a:schemeClr val="dk1"/>
              </a:solidFill>
              <a:latin typeface="Teko"/>
              <a:ea typeface="Teko"/>
              <a:cs typeface="Teko"/>
              <a:sym typeface="Teko"/>
            </a:endParaRPr>
          </a:p>
          <a:p>
            <a:pPr marL="539115" marR="0" lvl="0" indent="0" algn="l" rtl="0">
              <a:spcBef>
                <a:spcPts val="0"/>
              </a:spcBef>
              <a:spcAft>
                <a:spcPts val="0"/>
              </a:spcAft>
              <a:buNone/>
            </a:pPr>
            <a:r>
              <a:rPr lang="en-US" sz="2000" b="0" i="0" u="none" strike="noStrike" cap="none">
                <a:solidFill>
                  <a:schemeClr val="dk1"/>
                </a:solidFill>
                <a:latin typeface="Teko"/>
                <a:ea typeface="Teko"/>
                <a:cs typeface="Teko"/>
                <a:sym typeface="Teko"/>
              </a:rPr>
              <a:t>Sparsh Singh, 2019005921</a:t>
            </a:r>
            <a:endParaRPr/>
          </a:p>
          <a:p>
            <a:pPr marL="539115" marR="0" lvl="0" indent="0" algn="l" rtl="0">
              <a:spcBef>
                <a:spcPts val="0"/>
              </a:spcBef>
              <a:spcAft>
                <a:spcPts val="0"/>
              </a:spcAft>
              <a:buNone/>
            </a:pPr>
            <a:r>
              <a:rPr lang="en-US" sz="2000" b="0" i="0" u="none" strike="noStrike" cap="none">
                <a:solidFill>
                  <a:schemeClr val="dk1"/>
                </a:solidFill>
                <a:latin typeface="Teko"/>
                <a:ea typeface="Teko"/>
                <a:cs typeface="Teko"/>
                <a:sym typeface="Teko"/>
              </a:rPr>
              <a:t>Zaid Ahmed, 2019006065</a:t>
            </a:r>
            <a:endParaRPr sz="2000" b="0" i="0" u="none" strike="noStrike" cap="none">
              <a:solidFill>
                <a:schemeClr val="dk1"/>
              </a:solidFill>
              <a:latin typeface="Teko"/>
              <a:ea typeface="Teko"/>
              <a:cs typeface="Teko"/>
              <a:sym typeface="Teko"/>
            </a:endParaRPr>
          </a:p>
          <a:p>
            <a:pPr marL="539115" marR="0" lvl="0" indent="0" algn="l" rtl="0">
              <a:spcBef>
                <a:spcPts val="0"/>
              </a:spcBef>
              <a:spcAft>
                <a:spcPts val="0"/>
              </a:spcAft>
              <a:buNone/>
            </a:pPr>
            <a:r>
              <a:rPr lang="en-US" sz="2000" b="0" i="0" u="none" strike="noStrike" cap="none">
                <a:solidFill>
                  <a:schemeClr val="dk1"/>
                </a:solidFill>
                <a:latin typeface="Teko"/>
                <a:ea typeface="Teko"/>
                <a:cs typeface="Teko"/>
                <a:sym typeface="Teko"/>
              </a:rPr>
              <a:t>Vidit Kumar, 20199568217</a:t>
            </a:r>
            <a:endParaRPr sz="2000" b="0" i="0" u="none" strike="noStrike" cap="none">
              <a:solidFill>
                <a:schemeClr val="dk1"/>
              </a:solidFill>
              <a:latin typeface="Teko"/>
              <a:ea typeface="Teko"/>
              <a:cs typeface="Teko"/>
              <a:sym typeface="Teko"/>
            </a:endParaRPr>
          </a:p>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eko"/>
              <a:ea typeface="Teko"/>
              <a:cs typeface="Teko"/>
              <a:sym typeface="Teko"/>
            </a:endParaRPr>
          </a:p>
        </p:txBody>
      </p:sp>
      <p:sp>
        <p:nvSpPr>
          <p:cNvPr id="234" name="Google Shape;234;p1"/>
          <p:cNvSpPr/>
          <p:nvPr/>
        </p:nvSpPr>
        <p:spPr>
          <a:xfrm>
            <a:off x="7092872" y="3048000"/>
            <a:ext cx="2874508" cy="642163"/>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Teko"/>
              <a:buNone/>
            </a:pPr>
            <a:r>
              <a:rPr lang="en-US" sz="2000" b="1" i="0" u="none" strike="noStrike" cap="none">
                <a:solidFill>
                  <a:srgbClr val="000000"/>
                </a:solidFill>
                <a:latin typeface="Teko"/>
                <a:ea typeface="Teko"/>
                <a:cs typeface="Teko"/>
                <a:sym typeface="Teko"/>
              </a:rPr>
              <a:t>Under the Supervision of:-</a:t>
            </a:r>
            <a:endParaRPr sz="2000" b="1" i="0" u="none" strike="noStrike" cap="none">
              <a:solidFill>
                <a:schemeClr val="dk1"/>
              </a:solidFill>
              <a:latin typeface="Teko"/>
              <a:ea typeface="Teko"/>
              <a:cs typeface="Teko"/>
              <a:sym typeface="Teko"/>
            </a:endParaRPr>
          </a:p>
        </p:txBody>
      </p:sp>
      <p:sp>
        <p:nvSpPr>
          <p:cNvPr id="235" name="Google Shape;235;p1"/>
          <p:cNvSpPr/>
          <p:nvPr/>
        </p:nvSpPr>
        <p:spPr>
          <a:xfrm>
            <a:off x="6782552" y="3810000"/>
            <a:ext cx="2994480" cy="822959"/>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2000" b="0" i="0" u="none" strike="noStrike" cap="none">
                <a:solidFill>
                  <a:schemeClr val="dk1"/>
                </a:solidFill>
                <a:latin typeface="Teko"/>
                <a:ea typeface="Teko"/>
                <a:cs typeface="Teko"/>
                <a:sym typeface="Teko"/>
              </a:rPr>
              <a:t>Ms </a:t>
            </a:r>
            <a:r>
              <a:rPr lang="en-US" sz="2000">
                <a:solidFill>
                  <a:schemeClr val="dk1"/>
                </a:solidFill>
                <a:latin typeface="Teko"/>
                <a:ea typeface="Teko"/>
                <a:cs typeface="Teko"/>
                <a:sym typeface="Teko"/>
              </a:rPr>
              <a:t>Kajol Mittal</a:t>
            </a:r>
            <a:endParaRPr sz="2000" b="0" i="0" u="none" strike="noStrike" cap="none">
              <a:solidFill>
                <a:schemeClr val="dk1"/>
              </a:solidFill>
              <a:latin typeface="Teko"/>
              <a:ea typeface="Teko"/>
              <a:cs typeface="Teko"/>
              <a:sym typeface="Teko"/>
            </a:endParaRPr>
          </a:p>
          <a:p>
            <a:pPr marL="0" marR="0" lvl="0" indent="0" algn="ctr" rtl="0">
              <a:lnSpc>
                <a:spcPct val="100000"/>
              </a:lnSpc>
              <a:spcBef>
                <a:spcPts val="0"/>
              </a:spcBef>
              <a:spcAft>
                <a:spcPts val="0"/>
              </a:spcAft>
              <a:buClr>
                <a:srgbClr val="000000"/>
              </a:buClr>
              <a:buSzPts val="2000"/>
              <a:buFont typeface="Teko"/>
              <a:buNone/>
            </a:pPr>
            <a:r>
              <a:rPr lang="en-US" sz="2000" b="0" i="0" u="none" strike="noStrike" cap="none">
                <a:solidFill>
                  <a:srgbClr val="000000"/>
                </a:solidFill>
                <a:latin typeface="Teko"/>
                <a:ea typeface="Teko"/>
                <a:cs typeface="Teko"/>
                <a:sym typeface="Teko"/>
              </a:rPr>
              <a:t>Sharda University, Gr. Noida</a:t>
            </a:r>
            <a:endParaRPr sz="2000" b="0" i="0" u="none" strike="noStrike" cap="none">
              <a:solidFill>
                <a:schemeClr val="dk1"/>
              </a:solidFill>
              <a:latin typeface="Teko"/>
              <a:ea typeface="Teko"/>
              <a:cs typeface="Teko"/>
              <a:sym typeface="Teko"/>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eko"/>
              <a:ea typeface="Teko"/>
              <a:cs typeface="Teko"/>
              <a:sym typeface="Teko"/>
            </a:endParaRPr>
          </a:p>
        </p:txBody>
      </p:sp>
      <p:sp>
        <p:nvSpPr>
          <p:cNvPr id="236" name="Google Shape;236;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B8B8B"/>
              </a:buClr>
              <a:buSzPts val="1200"/>
              <a:buFont typeface="Calibri"/>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237" name="Google Shape;237;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38" name="Google Shape;238;p1"/>
          <p:cNvPicPr preferRelativeResize="0"/>
          <p:nvPr/>
        </p:nvPicPr>
        <p:blipFill rotWithShape="1">
          <a:blip r:embed="rId3">
            <a:alphaModFix/>
          </a:blip>
          <a:srcRect l="35533"/>
          <a:stretch/>
        </p:blipFill>
        <p:spPr>
          <a:xfrm>
            <a:off x="8279792" y="242574"/>
            <a:ext cx="3784615" cy="15186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5006-6489-EBC9-C541-5FCE40581CFF}"/>
              </a:ext>
            </a:extLst>
          </p:cNvPr>
          <p:cNvSpPr>
            <a:spLocks noGrp="1"/>
          </p:cNvSpPr>
          <p:nvPr>
            <p:ph type="title"/>
          </p:nvPr>
        </p:nvSpPr>
        <p:spPr/>
        <p:txBody>
          <a:bodyPr/>
          <a:lstStyle/>
          <a:p>
            <a:r>
              <a:rPr lang="en-GB" b="1" dirty="0"/>
              <a:t>Observations</a:t>
            </a:r>
          </a:p>
        </p:txBody>
      </p:sp>
      <p:sp>
        <p:nvSpPr>
          <p:cNvPr id="3" name="Text Placeholder 2">
            <a:extLst>
              <a:ext uri="{FF2B5EF4-FFF2-40B4-BE49-F238E27FC236}">
                <a16:creationId xmlns:a16="http://schemas.microsoft.com/office/drawing/2014/main" id="{12501828-4A20-F9F3-7680-8E90C3C1A5D8}"/>
              </a:ext>
            </a:extLst>
          </p:cNvPr>
          <p:cNvSpPr>
            <a:spLocks noGrp="1"/>
          </p:cNvSpPr>
          <p:nvPr>
            <p:ph type="body" idx="1"/>
          </p:nvPr>
        </p:nvSpPr>
        <p:spPr/>
        <p:txBody>
          <a:bodyPr/>
          <a:lstStyle/>
          <a:p>
            <a:pPr marL="114300" indent="0">
              <a:buNone/>
            </a:pPr>
            <a:r>
              <a:rPr lang="en-GB" sz="2400" dirty="0"/>
              <a:t>Some observations that can be derived from the given visualization:</a:t>
            </a:r>
            <a:endParaRPr lang="en-GB" dirty="0"/>
          </a:p>
          <a:p>
            <a:r>
              <a:rPr lang="en-GB" sz="2400" dirty="0"/>
              <a:t>PM10 concentration levels spike by the end of every year</a:t>
            </a:r>
            <a:endParaRPr lang="en-GB" dirty="0"/>
          </a:p>
          <a:p>
            <a:r>
              <a:rPr lang="en-GB" sz="2400" dirty="0"/>
              <a:t>Reasons that due to which these spike levels are seen can be due to festivity season, crop burning, etc.</a:t>
            </a:r>
            <a:endParaRPr lang="en-GB" dirty="0"/>
          </a:p>
          <a:p>
            <a:endParaRPr lang="en-GB" dirty="0"/>
          </a:p>
        </p:txBody>
      </p:sp>
      <p:sp>
        <p:nvSpPr>
          <p:cNvPr id="5" name="Slide Number Placeholder 4">
            <a:extLst>
              <a:ext uri="{FF2B5EF4-FFF2-40B4-BE49-F238E27FC236}">
                <a16:creationId xmlns:a16="http://schemas.microsoft.com/office/drawing/2014/main" id="{C1817905-84F7-B8D3-8257-913B172EEF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7" name="Picture 7" descr="Chart, line chart&#10;&#10;Description automatically generated">
            <a:extLst>
              <a:ext uri="{FF2B5EF4-FFF2-40B4-BE49-F238E27FC236}">
                <a16:creationId xmlns:a16="http://schemas.microsoft.com/office/drawing/2014/main" id="{724ACFF4-2CD3-E54D-0935-B4E03E861102}"/>
              </a:ext>
            </a:extLst>
          </p:cNvPr>
          <p:cNvPicPr>
            <a:picLocks noChangeAspect="1"/>
          </p:cNvPicPr>
          <p:nvPr/>
        </p:nvPicPr>
        <p:blipFill>
          <a:blip r:embed="rId2"/>
          <a:stretch>
            <a:fillRect/>
          </a:stretch>
        </p:blipFill>
        <p:spPr>
          <a:xfrm>
            <a:off x="6173274" y="1712519"/>
            <a:ext cx="5125792" cy="4731580"/>
          </a:xfrm>
          <a:prstGeom prst="rect">
            <a:avLst/>
          </a:prstGeom>
        </p:spPr>
      </p:pic>
    </p:spTree>
    <p:extLst>
      <p:ext uri="{BB962C8B-B14F-4D97-AF65-F5344CB8AC3E}">
        <p14:creationId xmlns:p14="http://schemas.microsoft.com/office/powerpoint/2010/main" val="72616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D43D-7702-412A-DC0A-A5E2FCFB307F}"/>
              </a:ext>
            </a:extLst>
          </p:cNvPr>
          <p:cNvSpPr>
            <a:spLocks noGrp="1"/>
          </p:cNvSpPr>
          <p:nvPr>
            <p:ph type="title"/>
          </p:nvPr>
        </p:nvSpPr>
        <p:spPr/>
        <p:txBody>
          <a:bodyPr/>
          <a:lstStyle/>
          <a:p>
            <a:r>
              <a:rPr lang="en-IN" b="1" dirty="0"/>
              <a:t>RESULTS AND OUTPUTS</a:t>
            </a:r>
            <a:endParaRPr lang="en-GY" b="1" dirty="0"/>
          </a:p>
        </p:txBody>
      </p:sp>
      <p:sp>
        <p:nvSpPr>
          <p:cNvPr id="3" name="Text Placeholder 2">
            <a:extLst>
              <a:ext uri="{FF2B5EF4-FFF2-40B4-BE49-F238E27FC236}">
                <a16:creationId xmlns:a16="http://schemas.microsoft.com/office/drawing/2014/main" id="{03574C2B-B140-B740-C010-B2F24B55E832}"/>
              </a:ext>
            </a:extLst>
          </p:cNvPr>
          <p:cNvSpPr>
            <a:spLocks noGrp="1"/>
          </p:cNvSpPr>
          <p:nvPr>
            <p:ph type="body" idx="1"/>
          </p:nvPr>
        </p:nvSpPr>
        <p:spPr>
          <a:xfrm>
            <a:off x="838200" y="1825624"/>
            <a:ext cx="5181600" cy="4530725"/>
          </a:xfrm>
        </p:spPr>
        <p:txBody>
          <a:bodyPr>
            <a:normAutofit fontScale="47500" lnSpcReduction="20000"/>
          </a:bodyPr>
          <a:lstStyle/>
          <a:p>
            <a:pPr marL="200025" indent="-6350" algn="just">
              <a:lnSpc>
                <a:spcPct val="200000"/>
              </a:lnSpc>
              <a:spcAft>
                <a:spcPts val="15"/>
              </a:spcAft>
            </a:pPr>
            <a:r>
              <a:rPr lang="en-GB" sz="3300">
                <a:solidFill>
                  <a:srgbClr val="000000"/>
                </a:solidFill>
                <a:effectLst/>
                <a:latin typeface="Times New Roman" panose="02020603050405020304" pitchFamily="18" charset="0"/>
                <a:ea typeface="Calibri" panose="020F0502020204030204" pitchFamily="34" charset="0"/>
              </a:rPr>
              <a:t>After implementation we can compare the performance values of these models using RMSE which stands for Root Mean Squared Error. The root mean squared error is a type of error measurement that calculates the square of the deviations to prevent the positive and negative deviations from offsetting each other. This approach can magnify significant errors, making it useful for comparing different methods.</a:t>
            </a:r>
            <a:endParaRPr lang="en-GY" sz="33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5" name="Text Placeholder 4">
            <a:extLst>
              <a:ext uri="{FF2B5EF4-FFF2-40B4-BE49-F238E27FC236}">
                <a16:creationId xmlns:a16="http://schemas.microsoft.com/office/drawing/2014/main" id="{0FD24251-3ACC-EE8A-D2D7-31C17B167FC7}"/>
              </a:ext>
            </a:extLst>
          </p:cNvPr>
          <p:cNvSpPr>
            <a:spLocks noGrp="1"/>
          </p:cNvSpPr>
          <p:nvPr>
            <p:ph type="body" idx="2"/>
          </p:nvPr>
        </p:nvSpPr>
        <p:spPr>
          <a:xfrm>
            <a:off x="6172200" y="1491175"/>
            <a:ext cx="5181600" cy="4685788"/>
          </a:xfrm>
        </p:spPr>
        <p:txBody>
          <a:bodyPr/>
          <a:lstStyle/>
          <a:p>
            <a:pPr marL="193675" indent="0" algn="just">
              <a:lnSpc>
                <a:spcPct val="200000"/>
              </a:lnSpc>
              <a:spcAft>
                <a:spcPts val="15"/>
              </a:spcAft>
              <a:buNone/>
            </a:pPr>
            <a:r>
              <a:rPr lang="en-GB" sz="2800">
                <a:solidFill>
                  <a:srgbClr val="000000"/>
                </a:solidFill>
                <a:effectLst/>
                <a:latin typeface="Times New Roman" panose="02020603050405020304" pitchFamily="18" charset="0"/>
                <a:ea typeface="Calibri" panose="020F0502020204030204" pitchFamily="34" charset="0"/>
              </a:rPr>
              <a:t>Evaluation Metrics</a:t>
            </a:r>
            <a:endParaRPr lang="en-GY" sz="28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4" name="Slide Number Placeholder 3">
            <a:extLst>
              <a:ext uri="{FF2B5EF4-FFF2-40B4-BE49-F238E27FC236}">
                <a16:creationId xmlns:a16="http://schemas.microsoft.com/office/drawing/2014/main" id="{B8F9DACB-9725-927A-83A5-33D74AFAD5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aphicFrame>
        <p:nvGraphicFramePr>
          <p:cNvPr id="6" name="Table 5">
            <a:extLst>
              <a:ext uri="{FF2B5EF4-FFF2-40B4-BE49-F238E27FC236}">
                <a16:creationId xmlns:a16="http://schemas.microsoft.com/office/drawing/2014/main" id="{CB7E923D-46C9-7A64-52AE-AC0C084F497E}"/>
              </a:ext>
            </a:extLst>
          </p:cNvPr>
          <p:cNvGraphicFramePr>
            <a:graphicFrameLocks noGrp="1"/>
          </p:cNvGraphicFramePr>
          <p:nvPr>
            <p:extLst>
              <p:ext uri="{D42A27DB-BD31-4B8C-83A1-F6EECF244321}">
                <p14:modId xmlns:p14="http://schemas.microsoft.com/office/powerpoint/2010/main" val="1245352162"/>
              </p:ext>
            </p:extLst>
          </p:nvPr>
        </p:nvGraphicFramePr>
        <p:xfrm>
          <a:off x="6288256" y="2757267"/>
          <a:ext cx="4867422" cy="2315180"/>
        </p:xfrm>
        <a:graphic>
          <a:graphicData uri="http://schemas.openxmlformats.org/drawingml/2006/table">
            <a:tbl>
              <a:tblPr firstRow="1" firstCol="1">
                <a:tableStyleId>{5C22544A-7EE6-4342-B048-85BDC9FD1C3A}</a:tableStyleId>
              </a:tblPr>
              <a:tblGrid>
                <a:gridCol w="1622474">
                  <a:extLst>
                    <a:ext uri="{9D8B030D-6E8A-4147-A177-3AD203B41FA5}">
                      <a16:colId xmlns:a16="http://schemas.microsoft.com/office/drawing/2014/main" val="320805866"/>
                    </a:ext>
                  </a:extLst>
                </a:gridCol>
                <a:gridCol w="1622474">
                  <a:extLst>
                    <a:ext uri="{9D8B030D-6E8A-4147-A177-3AD203B41FA5}">
                      <a16:colId xmlns:a16="http://schemas.microsoft.com/office/drawing/2014/main" val="3717350971"/>
                    </a:ext>
                  </a:extLst>
                </a:gridCol>
                <a:gridCol w="1622474">
                  <a:extLst>
                    <a:ext uri="{9D8B030D-6E8A-4147-A177-3AD203B41FA5}">
                      <a16:colId xmlns:a16="http://schemas.microsoft.com/office/drawing/2014/main" val="3202514161"/>
                    </a:ext>
                  </a:extLst>
                </a:gridCol>
              </a:tblGrid>
              <a:tr h="584287">
                <a:tc>
                  <a:txBody>
                    <a:bodyPr/>
                    <a:lstStyle/>
                    <a:p>
                      <a:pPr marL="200025" indent="-6350" algn="just">
                        <a:lnSpc>
                          <a:spcPct val="110000"/>
                        </a:lnSpc>
                        <a:spcAft>
                          <a:spcPts val="15"/>
                        </a:spcAft>
                      </a:pPr>
                      <a:r>
                        <a:rPr lang="en-GB" sz="1000">
                          <a:effectLst/>
                        </a:rPr>
                        <a:t>Model</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00025" indent="-6350" algn="just">
                        <a:lnSpc>
                          <a:spcPct val="110000"/>
                        </a:lnSpc>
                        <a:spcAft>
                          <a:spcPts val="15"/>
                        </a:spcAft>
                      </a:pPr>
                      <a:r>
                        <a:rPr lang="en-GB" sz="1000">
                          <a:effectLst/>
                        </a:rPr>
                        <a:t>RMSE</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00025" indent="-6350" algn="just">
                        <a:lnSpc>
                          <a:spcPct val="110000"/>
                        </a:lnSpc>
                        <a:spcAft>
                          <a:spcPts val="15"/>
                        </a:spcAft>
                      </a:pPr>
                      <a:r>
                        <a:rPr lang="en-GB" sz="1000">
                          <a:effectLst/>
                        </a:rPr>
                        <a:t>Pollutant</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9354537"/>
                  </a:ext>
                </a:extLst>
              </a:tr>
              <a:tr h="562319">
                <a:tc>
                  <a:txBody>
                    <a:bodyPr/>
                    <a:lstStyle/>
                    <a:p>
                      <a:pPr marL="200025" indent="-6350" algn="just">
                        <a:lnSpc>
                          <a:spcPct val="110000"/>
                        </a:lnSpc>
                        <a:spcAft>
                          <a:spcPts val="15"/>
                        </a:spcAft>
                      </a:pPr>
                      <a:r>
                        <a:rPr lang="en-GB" sz="1000">
                          <a:effectLst/>
                        </a:rPr>
                        <a:t>SARIMAX</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00025" indent="-6350" algn="just">
                        <a:lnSpc>
                          <a:spcPct val="110000"/>
                        </a:lnSpc>
                        <a:spcAft>
                          <a:spcPts val="15"/>
                        </a:spcAft>
                      </a:pPr>
                      <a:r>
                        <a:rPr lang="en-GB" sz="1000">
                          <a:effectLst/>
                        </a:rPr>
                        <a:t>39.106712968850374</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00025" indent="-6350" algn="just">
                        <a:lnSpc>
                          <a:spcPct val="110000"/>
                        </a:lnSpc>
                        <a:spcAft>
                          <a:spcPts val="15"/>
                        </a:spcAft>
                      </a:pPr>
                      <a:r>
                        <a:rPr lang="en-GB" sz="1000">
                          <a:effectLst/>
                        </a:rPr>
                        <a:t>PM10</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4918906"/>
                  </a:ext>
                </a:extLst>
              </a:tr>
              <a:tr h="584287">
                <a:tc>
                  <a:txBody>
                    <a:bodyPr/>
                    <a:lstStyle/>
                    <a:p>
                      <a:pPr marL="200025" indent="-6350" algn="just">
                        <a:lnSpc>
                          <a:spcPct val="110000"/>
                        </a:lnSpc>
                        <a:spcAft>
                          <a:spcPts val="15"/>
                        </a:spcAft>
                      </a:pPr>
                      <a:r>
                        <a:rPr lang="en-GB" sz="1000">
                          <a:effectLst/>
                        </a:rPr>
                        <a:t>Prophet</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00025" lvl="0" indent="-6350" algn="just">
                        <a:lnSpc>
                          <a:spcPct val="110000"/>
                        </a:lnSpc>
                        <a:spcAft>
                          <a:spcPts val="15"/>
                        </a:spcAft>
                      </a:pPr>
                      <a:r>
                        <a:rPr lang="en-GB" sz="1000">
                          <a:effectLst/>
                        </a:rPr>
                        <a:t> </a:t>
                      </a:r>
                      <a:r>
                        <a:rPr lang="en-GB" sz="1000" b="0" i="0" u="none" strike="noStrike" noProof="0">
                          <a:effectLst/>
                          <a:latin typeface="Arial"/>
                        </a:rPr>
                        <a:t>18.533817246102544</a:t>
                      </a:r>
                    </a:p>
                  </a:txBody>
                  <a:tcPr marL="68580" marR="68580" marT="0" marB="0"/>
                </a:tc>
                <a:tc>
                  <a:txBody>
                    <a:bodyPr/>
                    <a:lstStyle/>
                    <a:p>
                      <a:pPr marL="200025" indent="-6350" algn="just">
                        <a:lnSpc>
                          <a:spcPct val="110000"/>
                        </a:lnSpc>
                        <a:spcAft>
                          <a:spcPts val="15"/>
                        </a:spcAft>
                      </a:pPr>
                      <a:r>
                        <a:rPr lang="en-GB" sz="1000">
                          <a:effectLst/>
                        </a:rPr>
                        <a:t>PM10 </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0999028"/>
                  </a:ext>
                </a:extLst>
              </a:tr>
              <a:tr h="584287">
                <a:tc>
                  <a:txBody>
                    <a:bodyPr/>
                    <a:lstStyle/>
                    <a:p>
                      <a:pPr marL="200025" indent="-6350" algn="just">
                        <a:lnSpc>
                          <a:spcPct val="110000"/>
                        </a:lnSpc>
                        <a:spcAft>
                          <a:spcPts val="15"/>
                        </a:spcAft>
                      </a:pPr>
                      <a:r>
                        <a:rPr lang="en-GB" sz="1000">
                          <a:effectLst/>
                        </a:rPr>
                        <a:t>LSTM</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00025" lvl="0" indent="-6350" algn="just">
                        <a:lnSpc>
                          <a:spcPct val="110000"/>
                        </a:lnSpc>
                        <a:spcAft>
                          <a:spcPts val="15"/>
                        </a:spcAft>
                        <a:buNone/>
                      </a:pPr>
                      <a:r>
                        <a:rPr lang="en-IN" sz="1000" b="0" i="0" u="none" strike="noStrike" noProof="0">
                          <a:effectLst/>
                        </a:rPr>
                        <a:t>28.9867676267148</a:t>
                      </a:r>
                      <a:endParaRPr lang="en-US"/>
                    </a:p>
                  </a:txBody>
                  <a:tcPr marL="68580" marR="68580" marT="0" marB="0"/>
                </a:tc>
                <a:tc>
                  <a:txBody>
                    <a:bodyPr/>
                    <a:lstStyle/>
                    <a:p>
                      <a:pPr marL="200025" indent="-6350" algn="just">
                        <a:lnSpc>
                          <a:spcPct val="110000"/>
                        </a:lnSpc>
                        <a:spcAft>
                          <a:spcPts val="15"/>
                        </a:spcAft>
                      </a:pPr>
                      <a:r>
                        <a:rPr lang="en-GB" sz="1000">
                          <a:effectLst/>
                        </a:rPr>
                        <a:t> PM10</a:t>
                      </a:r>
                      <a:endParaRPr lang="en-GY"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7984499"/>
                  </a:ext>
                </a:extLst>
              </a:tr>
            </a:tbl>
          </a:graphicData>
        </a:graphic>
      </p:graphicFrame>
    </p:spTree>
    <p:extLst>
      <p:ext uri="{BB962C8B-B14F-4D97-AF65-F5344CB8AC3E}">
        <p14:creationId xmlns:p14="http://schemas.microsoft.com/office/powerpoint/2010/main" val="409708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DD6B-FC6F-E055-0944-193DE6FE781E}"/>
              </a:ext>
            </a:extLst>
          </p:cNvPr>
          <p:cNvSpPr>
            <a:spLocks noGrp="1"/>
          </p:cNvSpPr>
          <p:nvPr>
            <p:ph type="title"/>
          </p:nvPr>
        </p:nvSpPr>
        <p:spPr>
          <a:xfrm>
            <a:off x="838200" y="-182879"/>
            <a:ext cx="10515600" cy="1448971"/>
          </a:xfrm>
        </p:spPr>
        <p:txBody>
          <a:bodyPr/>
          <a:lstStyle/>
          <a:p>
            <a:r>
              <a:rPr lang="en-IN" b="1" dirty="0"/>
              <a:t>RESULTS AND OUTPUTS</a:t>
            </a:r>
            <a:endParaRPr lang="en-GY" b="1" dirty="0"/>
          </a:p>
        </p:txBody>
      </p:sp>
      <p:sp>
        <p:nvSpPr>
          <p:cNvPr id="3" name="Text Placeholder 2">
            <a:extLst>
              <a:ext uri="{FF2B5EF4-FFF2-40B4-BE49-F238E27FC236}">
                <a16:creationId xmlns:a16="http://schemas.microsoft.com/office/drawing/2014/main" id="{DB9EE2D6-BB38-DA8C-708F-4CCAD2924CC8}"/>
              </a:ext>
            </a:extLst>
          </p:cNvPr>
          <p:cNvSpPr>
            <a:spLocks noGrp="1"/>
          </p:cNvSpPr>
          <p:nvPr>
            <p:ph type="body" idx="1"/>
          </p:nvPr>
        </p:nvSpPr>
        <p:spPr>
          <a:xfrm>
            <a:off x="838200" y="1069144"/>
            <a:ext cx="10515600" cy="5652331"/>
          </a:xfrm>
        </p:spPr>
        <p:txBody>
          <a:bodyPr>
            <a:normAutofit fontScale="70000" lnSpcReduction="20000"/>
          </a:bodyPr>
          <a:lstStyle/>
          <a:p>
            <a:pPr marL="200025" indent="-6350" algn="just">
              <a:lnSpc>
                <a:spcPct val="200000"/>
              </a:lnSpc>
              <a:spcAft>
                <a:spcPts val="15"/>
              </a:spcAft>
            </a:pPr>
            <a:r>
              <a:rPr lang="en-GB" sz="2600">
                <a:solidFill>
                  <a:srgbClr val="000000"/>
                </a:solidFill>
                <a:effectLst/>
                <a:latin typeface="Times New Roman" panose="02020603050405020304" pitchFamily="18" charset="0"/>
                <a:ea typeface="Calibri" panose="020F0502020204030204" pitchFamily="34" charset="0"/>
              </a:rPr>
              <a:t>From the experiments performed above it can be concluded that in our case of univariate time series forecasting, Prophet model performed better than its competitors here. </a:t>
            </a:r>
          </a:p>
          <a:p>
            <a:pPr marL="200025" indent="-6350" algn="just">
              <a:lnSpc>
                <a:spcPct val="200000"/>
              </a:lnSpc>
              <a:spcAft>
                <a:spcPts val="15"/>
              </a:spcAft>
            </a:pPr>
            <a:r>
              <a:rPr lang="en-GB" sz="2600">
                <a:solidFill>
                  <a:srgbClr val="000000"/>
                </a:solidFill>
                <a:effectLst/>
                <a:latin typeface="Times New Roman" panose="02020603050405020304" pitchFamily="18" charset="0"/>
                <a:ea typeface="Times New Roman" panose="02020603050405020304" pitchFamily="18" charset="0"/>
              </a:rPr>
              <a:t>If the LSTM model's Root Mean Squared Error (RMSE) score is not as expected, it may be beneficial to try training the model for additional epochs. By continuing to train the model, it may be able to capture more of the necessary time series-related information and result in a lower loss.</a:t>
            </a:r>
            <a:endParaRPr lang="en-GY" sz="2600">
              <a:solidFill>
                <a:srgbClr val="000000"/>
              </a:solidFill>
              <a:effectLst/>
              <a:latin typeface="Times New Roman" panose="02020603050405020304" pitchFamily="18" charset="0"/>
              <a:ea typeface="Times New Roman" panose="02020603050405020304" pitchFamily="18" charset="0"/>
            </a:endParaRPr>
          </a:p>
          <a:p>
            <a:pPr marL="200025" indent="-6350" algn="just">
              <a:lnSpc>
                <a:spcPct val="200000"/>
              </a:lnSpc>
              <a:spcAft>
                <a:spcPts val="15"/>
              </a:spcAft>
            </a:pPr>
            <a:r>
              <a:rPr lang="en-GB" sz="2600">
                <a:solidFill>
                  <a:srgbClr val="000000"/>
                </a:solidFill>
                <a:effectLst/>
                <a:latin typeface="Times New Roman" panose="02020603050405020304" pitchFamily="18" charset="0"/>
                <a:ea typeface="Times New Roman" panose="02020603050405020304" pitchFamily="18" charset="0"/>
              </a:rPr>
              <a:t>In order to ensure the accuracy and effectiveness of the best models, they should be examined and assessed using various datasets</a:t>
            </a:r>
            <a:r>
              <a:rPr lang="en-US" sz="2600">
                <a:solidFill>
                  <a:srgbClr val="000000"/>
                </a:solidFill>
                <a:effectLst/>
                <a:latin typeface="Times New Roman" panose="02020603050405020304" pitchFamily="18" charset="0"/>
                <a:ea typeface="Times New Roman" panose="02020603050405020304" pitchFamily="18" charset="0"/>
              </a:rPr>
              <a:t>. With the SARIMAX model, the computational constraints and continuity of data degraded the performance of the model .</a:t>
            </a:r>
            <a:r>
              <a:rPr lang="en-GB" sz="2600">
                <a:solidFill>
                  <a:srgbClr val="000000"/>
                </a:solidFill>
                <a:effectLst/>
                <a:latin typeface="Times New Roman" panose="02020603050405020304" pitchFamily="18" charset="0"/>
                <a:ea typeface="Times New Roman" panose="02020603050405020304" pitchFamily="18" charset="0"/>
              </a:rPr>
              <a:t>SARIMAX could be enhanced by adjusting its parameters to improve its performance. Additionally, it would be beneficial to expand the scope of the study beyond just Delhi and capture the air pollution levels in other locations as well.</a:t>
            </a:r>
            <a:endParaRPr lang="en-GY" sz="26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4" name="Slide Number Placeholder 3">
            <a:extLst>
              <a:ext uri="{FF2B5EF4-FFF2-40B4-BE49-F238E27FC236}">
                <a16:creationId xmlns:a16="http://schemas.microsoft.com/office/drawing/2014/main" id="{926C2377-8629-458A-5AF0-74AFB89997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888833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85BE-65D7-037D-58C1-4B0D44021876}"/>
              </a:ext>
            </a:extLst>
          </p:cNvPr>
          <p:cNvSpPr>
            <a:spLocks noGrp="1"/>
          </p:cNvSpPr>
          <p:nvPr>
            <p:ph type="title"/>
          </p:nvPr>
        </p:nvSpPr>
        <p:spPr/>
        <p:txBody>
          <a:bodyPr/>
          <a:lstStyle/>
          <a:p>
            <a:r>
              <a:rPr lang="en-GB" b="1" dirty="0"/>
              <a:t>GitHub Repo</a:t>
            </a:r>
          </a:p>
        </p:txBody>
      </p:sp>
      <p:sp>
        <p:nvSpPr>
          <p:cNvPr id="3" name="Text Placeholder 2">
            <a:extLst>
              <a:ext uri="{FF2B5EF4-FFF2-40B4-BE49-F238E27FC236}">
                <a16:creationId xmlns:a16="http://schemas.microsoft.com/office/drawing/2014/main" id="{1FB1DD99-E92B-DE9D-AC68-5C1ABFEA4A35}"/>
              </a:ext>
            </a:extLst>
          </p:cNvPr>
          <p:cNvSpPr>
            <a:spLocks noGrp="1"/>
          </p:cNvSpPr>
          <p:nvPr>
            <p:ph type="body" idx="1"/>
          </p:nvPr>
        </p:nvSpPr>
        <p:spPr/>
        <p:txBody>
          <a:bodyPr/>
          <a:lstStyle/>
          <a:p>
            <a:pPr marL="114300" indent="0">
              <a:buNone/>
            </a:pPr>
            <a:r>
              <a:rPr lang="en-GB" dirty="0">
                <a:hlinkClick r:id=""/>
              </a:rPr>
              <a:t>https://github.com/SPSingh3000/time-series-weather</a:t>
            </a:r>
            <a:endParaRPr lang="en-GB" dirty="0"/>
          </a:p>
        </p:txBody>
      </p:sp>
      <p:sp>
        <p:nvSpPr>
          <p:cNvPr id="4" name="Slide Number Placeholder 3">
            <a:extLst>
              <a:ext uri="{FF2B5EF4-FFF2-40B4-BE49-F238E27FC236}">
                <a16:creationId xmlns:a16="http://schemas.microsoft.com/office/drawing/2014/main" id="{A17B7F39-507D-B754-1DE9-015B68A2B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5" name="Picture 5" descr="Icon&#10;&#10;Description automatically generated">
            <a:extLst>
              <a:ext uri="{FF2B5EF4-FFF2-40B4-BE49-F238E27FC236}">
                <a16:creationId xmlns:a16="http://schemas.microsoft.com/office/drawing/2014/main" id="{A9F0564A-484A-20CF-0102-ED2EAF889689}"/>
              </a:ext>
            </a:extLst>
          </p:cNvPr>
          <p:cNvPicPr>
            <a:picLocks noChangeAspect="1"/>
          </p:cNvPicPr>
          <p:nvPr/>
        </p:nvPicPr>
        <p:blipFill>
          <a:blip r:embed="rId2"/>
          <a:stretch>
            <a:fillRect/>
          </a:stretch>
        </p:blipFill>
        <p:spPr>
          <a:xfrm>
            <a:off x="4724399" y="3334555"/>
            <a:ext cx="2743200" cy="2743200"/>
          </a:xfrm>
          <a:prstGeom prst="rect">
            <a:avLst/>
          </a:prstGeom>
        </p:spPr>
      </p:pic>
    </p:spTree>
    <p:extLst>
      <p:ext uri="{BB962C8B-B14F-4D97-AF65-F5344CB8AC3E}">
        <p14:creationId xmlns:p14="http://schemas.microsoft.com/office/powerpoint/2010/main" val="115125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1"/>
          <p:cNvSpPr txBox="1">
            <a:spLocks noGrp="1"/>
          </p:cNvSpPr>
          <p:nvPr>
            <p:ph type="title"/>
          </p:nvPr>
        </p:nvSpPr>
        <p:spPr>
          <a:xfrm>
            <a:off x="3233530" y="3190241"/>
            <a:ext cx="7475745" cy="12033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b="1"/>
              <a:t>THANK YOU</a:t>
            </a:r>
            <a:endParaRPr sz="7200" b="1"/>
          </a:p>
        </p:txBody>
      </p:sp>
      <p:sp>
        <p:nvSpPr>
          <p:cNvPr id="315" name="Google Shape;31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7-05-2022</a:t>
            </a:r>
            <a:endParaRPr/>
          </a:p>
          <a:p>
            <a:pPr marL="0" lvl="0" indent="0" algn="l" rtl="0">
              <a:spcBef>
                <a:spcPts val="0"/>
              </a:spcBef>
              <a:spcAft>
                <a:spcPts val="0"/>
              </a:spcAft>
              <a:buNone/>
            </a:pPr>
            <a:endParaRPr/>
          </a:p>
        </p:txBody>
      </p:sp>
      <p:sp>
        <p:nvSpPr>
          <p:cNvPr id="316" name="Google Shape;3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txBox="1">
            <a:spLocks noGrp="1"/>
          </p:cNvSpPr>
          <p:nvPr>
            <p:ph type="title"/>
          </p:nvPr>
        </p:nvSpPr>
        <p:spPr>
          <a:xfrm>
            <a:off x="447040" y="396241"/>
            <a:ext cx="6603999" cy="12395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eko"/>
              <a:buNone/>
            </a:pPr>
            <a:r>
              <a:rPr lang="en-US" sz="3600" b="1">
                <a:solidFill>
                  <a:schemeClr val="dk1"/>
                </a:solidFill>
                <a:latin typeface="Teko"/>
                <a:ea typeface="Teko"/>
                <a:cs typeface="Teko"/>
                <a:sym typeface="Teko"/>
              </a:rPr>
              <a:t>Contents of the Presentation:</a:t>
            </a:r>
            <a:br>
              <a:rPr lang="en-US" sz="3600" b="1">
                <a:solidFill>
                  <a:schemeClr val="dk1"/>
                </a:solidFill>
                <a:latin typeface="Teko"/>
                <a:ea typeface="Teko"/>
                <a:cs typeface="Teko"/>
                <a:sym typeface="Teko"/>
              </a:rPr>
            </a:br>
            <a:endParaRPr sz="3600"/>
          </a:p>
        </p:txBody>
      </p:sp>
      <p:sp>
        <p:nvSpPr>
          <p:cNvPr id="244" name="Google Shape;244;p2"/>
          <p:cNvSpPr txBox="1">
            <a:spLocks noGrp="1"/>
          </p:cNvSpPr>
          <p:nvPr>
            <p:ph type="body" idx="1"/>
          </p:nvPr>
        </p:nvSpPr>
        <p:spPr>
          <a:xfrm>
            <a:off x="537335" y="1335253"/>
            <a:ext cx="5171439" cy="4823566"/>
          </a:xfrm>
          <a:prstGeom prst="rect">
            <a:avLst/>
          </a:prstGeom>
          <a:noFill/>
          <a:ln>
            <a:noFill/>
          </a:ln>
        </p:spPr>
        <p:txBody>
          <a:bodyPr spcFirstLastPara="1" wrap="square" lIns="91425" tIns="45700" rIns="91425" bIns="45700" anchor="t" anchorCtr="0">
            <a:normAutofit fontScale="25000" lnSpcReduction="20000"/>
          </a:bodyPr>
          <a:lstStyle/>
          <a:p>
            <a:pPr marL="342900" lvl="0" indent="-354330" algn="l" rtl="0">
              <a:lnSpc>
                <a:spcPct val="150000"/>
              </a:lnSpc>
              <a:spcBef>
                <a:spcPts val="1000"/>
              </a:spcBef>
              <a:spcAft>
                <a:spcPts val="0"/>
              </a:spcAft>
              <a:buClr>
                <a:schemeClr val="dk1"/>
              </a:buClr>
              <a:buSzPct val="100000"/>
              <a:buFont typeface="Open Sans"/>
              <a:buChar char="•"/>
            </a:pPr>
            <a:r>
              <a:rPr lang="en-US" sz="9600" b="1" dirty="0">
                <a:latin typeface="Times New Roman"/>
                <a:ea typeface="Open Sans"/>
                <a:cs typeface="Times New Roman"/>
                <a:sym typeface="Open Sans"/>
              </a:rPr>
              <a:t>Introduction to the project</a:t>
            </a:r>
            <a:endParaRPr lang="en-US" sz="9600" b="1" dirty="0">
              <a:latin typeface="Times New Roman"/>
              <a:ea typeface="Open Sans"/>
              <a:cs typeface="Times New Roman"/>
            </a:endParaRPr>
          </a:p>
          <a:p>
            <a:pPr marL="342900" lvl="0" indent="-354330" algn="l" rtl="0">
              <a:lnSpc>
                <a:spcPct val="150000"/>
              </a:lnSpc>
              <a:spcBef>
                <a:spcPts val="1000"/>
              </a:spcBef>
              <a:spcAft>
                <a:spcPts val="0"/>
              </a:spcAft>
              <a:buClr>
                <a:schemeClr val="dk1"/>
              </a:buClr>
              <a:buSzPct val="100000"/>
              <a:buFont typeface="Open Sans"/>
              <a:buChar char="•"/>
            </a:pPr>
            <a:r>
              <a:rPr lang="en-US" sz="9600" b="1" dirty="0">
                <a:latin typeface="Times New Roman"/>
                <a:ea typeface="Open Sans"/>
                <a:cs typeface="Times New Roman"/>
                <a:sym typeface="Open Sans"/>
              </a:rPr>
              <a:t>Problem Statement</a:t>
            </a:r>
            <a:endParaRPr sz="9600" b="1" dirty="0">
              <a:latin typeface="Times New Roman"/>
              <a:ea typeface="Open Sans"/>
              <a:cs typeface="Times New Roman"/>
              <a:sym typeface="Open Sans"/>
            </a:endParaRPr>
          </a:p>
          <a:p>
            <a:pPr marL="342900" lvl="0" indent="-354330" algn="l" rtl="0">
              <a:lnSpc>
                <a:spcPct val="150000"/>
              </a:lnSpc>
              <a:spcBef>
                <a:spcPts val="1000"/>
              </a:spcBef>
              <a:spcAft>
                <a:spcPts val="0"/>
              </a:spcAft>
              <a:buSzPct val="100000"/>
              <a:buFont typeface="Open Sans"/>
              <a:buChar char="•"/>
            </a:pPr>
            <a:r>
              <a:rPr lang="en-IN" sz="9600" b="1" dirty="0">
                <a:latin typeface="Times New Roman"/>
                <a:ea typeface="Open Sans"/>
                <a:cs typeface="Times New Roman"/>
                <a:sym typeface="Open Sans"/>
              </a:rPr>
              <a:t>Hardware &amp; Software Specification</a:t>
            </a:r>
            <a:endParaRPr lang="en-IN" sz="9600" b="1" dirty="0">
              <a:latin typeface="Times New Roman"/>
              <a:ea typeface="Open Sans"/>
              <a:cs typeface="Times New Roman"/>
            </a:endParaRPr>
          </a:p>
          <a:p>
            <a:pPr marL="342900" lvl="0" indent="-354330" algn="l" rtl="0">
              <a:lnSpc>
                <a:spcPct val="150000"/>
              </a:lnSpc>
              <a:spcBef>
                <a:spcPts val="1000"/>
              </a:spcBef>
              <a:spcAft>
                <a:spcPts val="0"/>
              </a:spcAft>
              <a:buSzPct val="100000"/>
              <a:buFont typeface="Open Sans"/>
              <a:buChar char="•"/>
            </a:pPr>
            <a:r>
              <a:rPr lang="en-IN" sz="9600" b="1" dirty="0">
                <a:latin typeface="Times New Roman"/>
                <a:ea typeface="Open Sans"/>
                <a:cs typeface="Times New Roman"/>
                <a:sym typeface="Open Sans"/>
              </a:rPr>
              <a:t>Workflow</a:t>
            </a:r>
            <a:endParaRPr lang="en-IN" sz="9600" b="1" dirty="0">
              <a:latin typeface="Times New Roman"/>
              <a:ea typeface="Open Sans"/>
              <a:cs typeface="Times New Roman"/>
            </a:endParaRPr>
          </a:p>
          <a:p>
            <a:pPr marL="342900" lvl="0" indent="-354330" algn="l" rtl="0">
              <a:lnSpc>
                <a:spcPct val="150000"/>
              </a:lnSpc>
              <a:spcBef>
                <a:spcPts val="1000"/>
              </a:spcBef>
              <a:spcAft>
                <a:spcPts val="0"/>
              </a:spcAft>
              <a:buSzPct val="100000"/>
              <a:buFont typeface="Open Sans"/>
              <a:buChar char="•"/>
            </a:pPr>
            <a:r>
              <a:rPr lang="en-IN" sz="9600" b="1" dirty="0">
                <a:latin typeface="Times New Roman"/>
                <a:ea typeface="Open Sans"/>
                <a:cs typeface="Times New Roman"/>
                <a:sym typeface="Open Sans"/>
              </a:rPr>
              <a:t>Models</a:t>
            </a:r>
            <a:endParaRPr lang="en-IN" sz="9600" b="1" dirty="0">
              <a:latin typeface="Times New Roman"/>
              <a:ea typeface="Open Sans"/>
              <a:cs typeface="Times New Roman"/>
            </a:endParaRPr>
          </a:p>
          <a:p>
            <a:pPr marL="342900" indent="-354330">
              <a:lnSpc>
                <a:spcPct val="150000"/>
              </a:lnSpc>
              <a:buSzPct val="100000"/>
              <a:buFont typeface="Open Sans"/>
              <a:buChar char="•"/>
            </a:pPr>
            <a:r>
              <a:rPr lang="en-IN" sz="9600" b="1" dirty="0">
                <a:latin typeface="Times New Roman"/>
                <a:ea typeface="Open Sans"/>
                <a:cs typeface="Times New Roman"/>
              </a:rPr>
              <a:t>Observations</a:t>
            </a:r>
            <a:endParaRPr lang="en-IN" sz="9600" b="1" dirty="0">
              <a:latin typeface="Times New Roman"/>
              <a:ea typeface="Open Sans"/>
              <a:cs typeface="Times New Roman"/>
              <a:sym typeface="Open Sans"/>
            </a:endParaRPr>
          </a:p>
          <a:p>
            <a:pPr marL="342900" lvl="0" indent="-354330" algn="l" rtl="0">
              <a:lnSpc>
                <a:spcPct val="150000"/>
              </a:lnSpc>
              <a:spcBef>
                <a:spcPts val="1000"/>
              </a:spcBef>
              <a:spcAft>
                <a:spcPts val="0"/>
              </a:spcAft>
              <a:buSzPct val="100000"/>
              <a:buFont typeface="Open Sans"/>
              <a:buChar char="•"/>
            </a:pPr>
            <a:r>
              <a:rPr lang="en-IN" sz="9600" b="1" dirty="0">
                <a:latin typeface="Times New Roman"/>
                <a:ea typeface="Open Sans"/>
                <a:cs typeface="Times New Roman"/>
                <a:sym typeface="Open Sans"/>
              </a:rPr>
              <a:t>Results and Outputs</a:t>
            </a:r>
            <a:endParaRPr sz="9600" b="1" dirty="0">
              <a:latin typeface="Times New Roman"/>
              <a:ea typeface="Open Sans"/>
              <a:cs typeface="Times New Roman"/>
              <a:sym typeface="Open Sans"/>
            </a:endParaRPr>
          </a:p>
          <a:p>
            <a:pPr marL="0" lvl="0" indent="0" algn="l" rtl="0">
              <a:lnSpc>
                <a:spcPct val="150000"/>
              </a:lnSpc>
              <a:spcBef>
                <a:spcPts val="1000"/>
              </a:spcBef>
              <a:spcAft>
                <a:spcPts val="0"/>
              </a:spcAft>
              <a:buClr>
                <a:schemeClr val="dk1"/>
              </a:buClr>
              <a:buSzPct val="100000"/>
              <a:buNone/>
            </a:pPr>
            <a:endParaRPr sz="2400">
              <a:latin typeface="Teko"/>
              <a:ea typeface="Teko"/>
              <a:cs typeface="Teko"/>
              <a:sym typeface="Teko"/>
            </a:endParaRPr>
          </a:p>
          <a:p>
            <a:pPr marL="228600" lvl="0" indent="-86995" algn="l" rtl="0">
              <a:lnSpc>
                <a:spcPct val="150000"/>
              </a:lnSpc>
              <a:spcBef>
                <a:spcPts val="1000"/>
              </a:spcBef>
              <a:spcAft>
                <a:spcPts val="0"/>
              </a:spcAft>
              <a:buClr>
                <a:schemeClr val="dk1"/>
              </a:buClr>
              <a:buSzPct val="100000"/>
              <a:buNone/>
            </a:pPr>
            <a:endParaRPr sz="2400">
              <a:solidFill>
                <a:schemeClr val="dk1"/>
              </a:solidFill>
              <a:latin typeface="Teko"/>
              <a:ea typeface="Teko"/>
              <a:cs typeface="Teko"/>
            </a:endParaRPr>
          </a:p>
          <a:p>
            <a:pPr marL="342900" lvl="0" indent="-248920" algn="l" rtl="0">
              <a:lnSpc>
                <a:spcPct val="150000"/>
              </a:lnSpc>
              <a:spcBef>
                <a:spcPts val="1000"/>
              </a:spcBef>
              <a:spcAft>
                <a:spcPts val="0"/>
              </a:spcAft>
              <a:buClr>
                <a:schemeClr val="dk1"/>
              </a:buClr>
              <a:buSzPct val="100000"/>
              <a:buNone/>
            </a:pPr>
            <a:endParaRPr sz="1600">
              <a:solidFill>
                <a:schemeClr val="dk1"/>
              </a:solidFill>
              <a:latin typeface="Teko"/>
              <a:ea typeface="Teko"/>
              <a:cs typeface="Teko"/>
              <a:sym typeface="Teko"/>
            </a:endParaRPr>
          </a:p>
          <a:p>
            <a:pPr marL="228600" lvl="0" indent="-86995" algn="l" rtl="0">
              <a:lnSpc>
                <a:spcPct val="90000"/>
              </a:lnSpc>
              <a:spcBef>
                <a:spcPts val="1000"/>
              </a:spcBef>
              <a:spcAft>
                <a:spcPts val="0"/>
              </a:spcAft>
              <a:buClr>
                <a:schemeClr val="dk1"/>
              </a:buClr>
              <a:buSzPct val="100000"/>
              <a:buNone/>
            </a:pPr>
            <a:endParaRPr sz="2400">
              <a:solidFill>
                <a:schemeClr val="dk1"/>
              </a:solidFill>
              <a:latin typeface="Teko"/>
              <a:ea typeface="Teko"/>
              <a:cs typeface="Teko"/>
            </a:endParaRPr>
          </a:p>
          <a:p>
            <a:pPr marL="228600" lvl="0" indent="-86995" algn="l" rtl="0">
              <a:lnSpc>
                <a:spcPct val="90000"/>
              </a:lnSpc>
              <a:spcBef>
                <a:spcPts val="1000"/>
              </a:spcBef>
              <a:spcAft>
                <a:spcPts val="0"/>
              </a:spcAft>
              <a:buClr>
                <a:schemeClr val="dk1"/>
              </a:buClr>
              <a:buSzPct val="100000"/>
              <a:buNone/>
            </a:pPr>
            <a:endParaRPr sz="2400">
              <a:solidFill>
                <a:schemeClr val="dk1"/>
              </a:solidFill>
              <a:latin typeface="Teko"/>
              <a:ea typeface="Teko"/>
              <a:cs typeface="Teko"/>
            </a:endParaRPr>
          </a:p>
        </p:txBody>
      </p:sp>
      <p:sp>
        <p:nvSpPr>
          <p:cNvPr id="245" name="Google Shape;245;p2"/>
          <p:cNvSpPr txBox="1">
            <a:spLocks noGrp="1"/>
          </p:cNvSpPr>
          <p:nvPr>
            <p:ph type="dt" idx="10"/>
          </p:nvPr>
        </p:nvSpPr>
        <p:spPr>
          <a:xfrm>
            <a:off x="10742543" y="6562448"/>
            <a:ext cx="985157" cy="13514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6=08-2000</a:t>
            </a:r>
            <a:endParaRPr/>
          </a:p>
        </p:txBody>
      </p:sp>
      <p:sp>
        <p:nvSpPr>
          <p:cNvPr id="246" name="Google Shape;24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
          <p:cNvSpPr txBox="1">
            <a:spLocks noGrp="1"/>
          </p:cNvSpPr>
          <p:nvPr>
            <p:ph type="ctrTitle"/>
          </p:nvPr>
        </p:nvSpPr>
        <p:spPr>
          <a:xfrm>
            <a:off x="914401" y="874450"/>
            <a:ext cx="6705600" cy="59654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Teko"/>
              <a:buNone/>
            </a:pPr>
            <a:r>
              <a:rPr lang="en-US" sz="4400" b="1">
                <a:solidFill>
                  <a:schemeClr val="dk1"/>
                </a:solidFill>
                <a:latin typeface="Teko"/>
                <a:ea typeface="Teko"/>
                <a:cs typeface="Teko"/>
                <a:sym typeface="Teko"/>
              </a:rPr>
              <a:t>Introduction to the Project</a:t>
            </a:r>
            <a:endParaRPr sz="4400">
              <a:solidFill>
                <a:schemeClr val="dk1"/>
              </a:solidFill>
              <a:latin typeface="Teko"/>
              <a:ea typeface="Teko"/>
              <a:cs typeface="Teko"/>
              <a:sym typeface="Teko"/>
            </a:endParaRPr>
          </a:p>
        </p:txBody>
      </p:sp>
      <p:sp>
        <p:nvSpPr>
          <p:cNvPr id="262" name="Google Shape;262;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a:t>
            </a:r>
            <a:endParaRPr/>
          </a:p>
        </p:txBody>
      </p:sp>
      <p:sp>
        <p:nvSpPr>
          <p:cNvPr id="263" name="Google Shape;263;p4"/>
          <p:cNvSpPr txBox="1">
            <a:spLocks noGrp="1"/>
          </p:cNvSpPr>
          <p:nvPr>
            <p:ph type="dt" idx="10"/>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264" name="Google Shape;264;p4"/>
          <p:cNvSpPr txBox="1">
            <a:spLocks noGrp="1"/>
          </p:cNvSpPr>
          <p:nvPr>
            <p:ph type="ftr" idx="11"/>
          </p:nvPr>
        </p:nvSpPr>
        <p:spPr>
          <a:xfrm>
            <a:off x="0" y="6356350"/>
            <a:ext cx="127220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65" name="Google Shape;265;p4"/>
          <p:cNvSpPr txBox="1">
            <a:spLocks noGrp="1"/>
          </p:cNvSpPr>
          <p:nvPr>
            <p:ph type="sldNum" idx="12"/>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66" name="Google Shape;266;p4"/>
          <p:cNvSpPr txBox="1">
            <a:spLocks noGrp="1"/>
          </p:cNvSpPr>
          <p:nvPr>
            <p:ph type="body" idx="4294967295"/>
          </p:nvPr>
        </p:nvSpPr>
        <p:spPr>
          <a:xfrm>
            <a:off x="914401" y="1709738"/>
            <a:ext cx="8361362" cy="427381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ts val="2400"/>
              <a:buChar char="•"/>
            </a:pPr>
            <a:r>
              <a:rPr lang="en-US" sz="2400">
                <a:latin typeface="Times New Roman" panose="02020603050405020304" pitchFamily="18" charset="0"/>
                <a:ea typeface="Teko"/>
                <a:cs typeface="Times New Roman" panose="02020603050405020304" pitchFamily="18" charset="0"/>
                <a:sym typeface="Teko"/>
              </a:rPr>
              <a:t>Air quality forecasting that uses predictive models has the potential to help people and the environment cope with periods of high pollution .The Air Quality Index (AQI) is a number used by governmental agencies to characterize the quality of the air at a given location. AQI is used for local and regional air quality management in many metropolitan cities of the world . The improvement of air quality projections is therefore one of society's most essential aims. </a:t>
            </a:r>
            <a:endParaRPr>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panose="02020603050405020304" pitchFamily="18" charset="0"/>
                <a:ea typeface="Teko"/>
                <a:cs typeface="Times New Roman" panose="02020603050405020304" pitchFamily="18" charset="0"/>
                <a:sym typeface="Teko"/>
              </a:rPr>
              <a:t>This work presents the analysis of such pollutants and to predict them using the Auto Regressive Integrated Moving Average (ARIMA) model. We have also compared SARIMAX with two different models : Prophet, and LSTM The same quantity of parameter calibration was applied to all the models. The data set used in this model contains of various pollutants values observed on a specific date in a particular location. It is an efficient way by which we can find out whether the values of the pollutants are exceeding the limits prescribed by the World Health Organization (WHO).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0241-75E8-75C9-FE19-8C134066E087}"/>
              </a:ext>
            </a:extLst>
          </p:cNvPr>
          <p:cNvSpPr>
            <a:spLocks noGrp="1"/>
          </p:cNvSpPr>
          <p:nvPr>
            <p:ph type="title"/>
          </p:nvPr>
        </p:nvSpPr>
        <p:spPr>
          <a:xfrm>
            <a:off x="838200" y="365126"/>
            <a:ext cx="10515600" cy="1210456"/>
          </a:xfrm>
        </p:spPr>
        <p:txBody>
          <a:bodyPr>
            <a:normAutofit fontScale="90000"/>
          </a:bodyPr>
          <a:lstStyle/>
          <a:p>
            <a:r>
              <a:rPr lang="en-IN" sz="4400" b="1">
                <a:solidFill>
                  <a:srgbClr val="000000"/>
                </a:solidFill>
                <a:effectLst/>
                <a:latin typeface="Teko" panose="020B0604020202020204" charset="0"/>
                <a:ea typeface="Times New Roman" panose="02020603050405020304" pitchFamily="18" charset="0"/>
                <a:cs typeface="Teko" panose="020B0604020202020204" charset="0"/>
              </a:rPr>
              <a:t>Problem Statement</a:t>
            </a:r>
            <a:br>
              <a:rPr lang="en-GY" sz="3200">
                <a:solidFill>
                  <a:srgbClr val="000000"/>
                </a:solidFill>
                <a:effectLst/>
                <a:latin typeface="Times New Roman" panose="02020603050405020304" pitchFamily="18" charset="0"/>
                <a:ea typeface="Times New Roman" panose="02020603050405020304" pitchFamily="18" charset="0"/>
              </a:rPr>
            </a:br>
            <a:endParaRPr lang="en-GY"/>
          </a:p>
        </p:txBody>
      </p:sp>
      <p:sp>
        <p:nvSpPr>
          <p:cNvPr id="3" name="Text Placeholder 2">
            <a:extLst>
              <a:ext uri="{FF2B5EF4-FFF2-40B4-BE49-F238E27FC236}">
                <a16:creationId xmlns:a16="http://schemas.microsoft.com/office/drawing/2014/main" id="{102A6FBD-C88A-24DE-235E-1F73F651760A}"/>
              </a:ext>
            </a:extLst>
          </p:cNvPr>
          <p:cNvSpPr>
            <a:spLocks noGrp="1"/>
          </p:cNvSpPr>
          <p:nvPr>
            <p:ph type="body" idx="1"/>
          </p:nvPr>
        </p:nvSpPr>
        <p:spPr>
          <a:xfrm>
            <a:off x="838200" y="717452"/>
            <a:ext cx="10515600" cy="6004023"/>
          </a:xfrm>
        </p:spPr>
        <p:txBody>
          <a:bodyPr>
            <a:normAutofit fontScale="62500" lnSpcReduction="20000"/>
          </a:bodyPr>
          <a:lstStyle/>
          <a:p>
            <a:pPr marL="193675" indent="0" algn="just">
              <a:lnSpc>
                <a:spcPct val="200000"/>
              </a:lnSpc>
              <a:spcAft>
                <a:spcPts val="15"/>
              </a:spcAft>
              <a:buNone/>
            </a:pPr>
            <a:endParaRPr lang="en-GY" sz="2400">
              <a:solidFill>
                <a:srgbClr val="000000"/>
              </a:solidFill>
              <a:effectLst/>
              <a:latin typeface="Times New Roman" panose="02020603050405020304" pitchFamily="18" charset="0"/>
              <a:ea typeface="Times New Roman" panose="02020603050405020304" pitchFamily="18" charset="0"/>
            </a:endParaRPr>
          </a:p>
          <a:p>
            <a:pPr marL="200025" indent="-6350" algn="just">
              <a:lnSpc>
                <a:spcPct val="200000"/>
              </a:lnSpc>
              <a:spcAft>
                <a:spcPts val="15"/>
              </a:spcAft>
            </a:pPr>
            <a:r>
              <a:rPr lang="en-IN" sz="2800">
                <a:solidFill>
                  <a:srgbClr val="000000"/>
                </a:solidFill>
                <a:effectLst/>
                <a:latin typeface="Times New Roman" panose="02020603050405020304" pitchFamily="18" charset="0"/>
                <a:ea typeface="Times New Roman" panose="02020603050405020304" pitchFamily="18" charset="0"/>
              </a:rPr>
              <a:t>Air pollution is a severe problem in Delhi, India, causing significant health risks to its residents. The city's air quality is affected by various factors, including traffic congestion, industrial activities, and natural phenomena such as dust storms. Monitoring and forecasting air quality levels is crucial to mitigate the harmful effects of air pollution on human health and the environment. Traditional methods for air quality forecasting have limitations in accuracy, reliability, and timeliness, making it necessary to explore advanced techniques such as machine learning and deep learning.</a:t>
            </a:r>
            <a:endParaRPr lang="en-GY" sz="2400">
              <a:solidFill>
                <a:srgbClr val="000000"/>
              </a:solidFill>
              <a:effectLst/>
              <a:latin typeface="Times New Roman" panose="02020603050405020304" pitchFamily="18" charset="0"/>
              <a:ea typeface="Times New Roman" panose="02020603050405020304" pitchFamily="18" charset="0"/>
            </a:endParaRPr>
          </a:p>
          <a:p>
            <a:pPr marL="200025" indent="-6350" algn="just">
              <a:lnSpc>
                <a:spcPct val="200000"/>
              </a:lnSpc>
              <a:spcAft>
                <a:spcPts val="15"/>
              </a:spcAft>
            </a:pPr>
            <a:r>
              <a:rPr lang="en-IN" sz="2800">
                <a:solidFill>
                  <a:srgbClr val="000000"/>
                </a:solidFill>
                <a:effectLst/>
                <a:latin typeface="Times New Roman" panose="02020603050405020304" pitchFamily="18" charset="0"/>
                <a:ea typeface="Times New Roman" panose="02020603050405020304" pitchFamily="18" charset="0"/>
              </a:rPr>
              <a:t>The problem is to develop accurate and reliable models for air quality forecasting in Delhi using time series data. The models should provide real-time air quality forecasts that are accessible to policymakers, researchers, and citizens. The goal is to help mitigate the harmful effects of air pollution on human health and the environment by providing timely and accurate information about the air quality levels in Delhi.</a:t>
            </a:r>
            <a:endParaRPr lang="en-GY" sz="24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4" name="Slide Number Placeholder 3">
            <a:extLst>
              <a:ext uri="{FF2B5EF4-FFF2-40B4-BE49-F238E27FC236}">
                <a16:creationId xmlns:a16="http://schemas.microsoft.com/office/drawing/2014/main" id="{D18D4B9D-BC86-F9CF-AC43-77A76526BC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42907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262C-3415-80AD-9BAA-A81235AADDFA}"/>
              </a:ext>
            </a:extLst>
          </p:cNvPr>
          <p:cNvSpPr>
            <a:spLocks noGrp="1"/>
          </p:cNvSpPr>
          <p:nvPr>
            <p:ph type="title"/>
          </p:nvPr>
        </p:nvSpPr>
        <p:spPr>
          <a:xfrm>
            <a:off x="838200" y="365126"/>
            <a:ext cx="8770034" cy="862256"/>
          </a:xfrm>
        </p:spPr>
        <p:txBody>
          <a:bodyPr>
            <a:normAutofit fontScale="90000"/>
          </a:bodyPr>
          <a:lstStyle/>
          <a:p>
            <a:r>
              <a:rPr lang="en-IN" sz="4400" b="1">
                <a:solidFill>
                  <a:srgbClr val="000000"/>
                </a:solidFill>
                <a:effectLst/>
                <a:latin typeface="Teko" panose="020B0604020202020204" charset="0"/>
                <a:ea typeface="Times New Roman" panose="02020603050405020304" pitchFamily="18" charset="0"/>
                <a:cs typeface="Teko" panose="020B0604020202020204" charset="0"/>
              </a:rPr>
              <a:t>Hardware &amp; Software Specification</a:t>
            </a:r>
            <a:br>
              <a:rPr lang="en-GY" sz="4400">
                <a:solidFill>
                  <a:srgbClr val="000000"/>
                </a:solidFill>
                <a:effectLst/>
                <a:latin typeface="Times New Roman" panose="02020603050405020304" pitchFamily="18" charset="0"/>
                <a:ea typeface="Times New Roman" panose="02020603050405020304" pitchFamily="18" charset="0"/>
              </a:rPr>
            </a:br>
            <a:endParaRPr lang="en-GY"/>
          </a:p>
        </p:txBody>
      </p:sp>
      <p:sp>
        <p:nvSpPr>
          <p:cNvPr id="3" name="Text Placeholder 2">
            <a:extLst>
              <a:ext uri="{FF2B5EF4-FFF2-40B4-BE49-F238E27FC236}">
                <a16:creationId xmlns:a16="http://schemas.microsoft.com/office/drawing/2014/main" id="{77A5B3D4-92E7-8DC7-0213-E00B8E2A3A17}"/>
              </a:ext>
            </a:extLst>
          </p:cNvPr>
          <p:cNvSpPr>
            <a:spLocks noGrp="1"/>
          </p:cNvSpPr>
          <p:nvPr>
            <p:ph type="body" idx="1"/>
          </p:nvPr>
        </p:nvSpPr>
        <p:spPr>
          <a:xfrm>
            <a:off x="838200" y="1406769"/>
            <a:ext cx="5181600" cy="4770194"/>
          </a:xfrm>
        </p:spPr>
        <p:txBody>
          <a:bodyPr>
            <a:normAutofit/>
          </a:bodyPr>
          <a:lstStyle/>
          <a:p>
            <a:pPr marL="193675" marR="1905" indent="0" algn="just">
              <a:lnSpc>
                <a:spcPct val="120000"/>
              </a:lnSpc>
              <a:spcAft>
                <a:spcPts val="1650"/>
              </a:spcAft>
              <a:buNone/>
            </a:pPr>
            <a:r>
              <a:rPr lang="en-IN" sz="1800" b="1">
                <a:solidFill>
                  <a:srgbClr val="000000"/>
                </a:solidFill>
                <a:effectLst/>
                <a:latin typeface="Times New Roman" panose="02020603050405020304" pitchFamily="18" charset="0"/>
                <a:ea typeface="Times New Roman" panose="02020603050405020304" pitchFamily="18" charset="0"/>
              </a:rPr>
              <a:t>Hardware Requirements:</a:t>
            </a:r>
            <a:endParaRPr lang="en-GY" sz="1800">
              <a:solidFill>
                <a:srgbClr val="000000"/>
              </a:solidFill>
              <a:effectLst/>
              <a:latin typeface="Times New Roman" panose="02020603050405020304" pitchFamily="18" charset="0"/>
              <a:ea typeface="Times New Roman" panose="02020603050405020304" pitchFamily="18" charset="0"/>
            </a:endParaRPr>
          </a:p>
          <a:p>
            <a:pPr marL="342900" marR="1905" lvl="0" indent="-342900" algn="just">
              <a:lnSpc>
                <a:spcPct val="120000"/>
              </a:lnSpc>
              <a:spcAft>
                <a:spcPts val="1650"/>
              </a:spcAft>
              <a:buFont typeface="Symbol" panose="05050102010706020507" pitchFamily="18" charset="2"/>
              <a:buChar char=""/>
            </a:pPr>
            <a:r>
              <a:rPr lang="en-IN" sz="1800">
                <a:solidFill>
                  <a:srgbClr val="000000"/>
                </a:solidFill>
                <a:effectLst/>
                <a:latin typeface="Times New Roman" panose="02020603050405020304" pitchFamily="18" charset="0"/>
                <a:ea typeface="Times New Roman" panose="02020603050405020304" pitchFamily="18" charset="0"/>
              </a:rPr>
              <a:t>A powerful CPU with multiple cores to handle the computation-intensive machine learning models</a:t>
            </a:r>
            <a:endParaRPr lang="en-GY" sz="1800">
              <a:solidFill>
                <a:srgbClr val="000000"/>
              </a:solidFill>
              <a:effectLst/>
              <a:latin typeface="Times New Roman" panose="02020603050405020304" pitchFamily="18" charset="0"/>
              <a:ea typeface="Times New Roman" panose="02020603050405020304" pitchFamily="18" charset="0"/>
            </a:endParaRPr>
          </a:p>
          <a:p>
            <a:pPr marL="342900" marR="1905" lvl="0" indent="-342900" algn="just">
              <a:lnSpc>
                <a:spcPct val="120000"/>
              </a:lnSpc>
              <a:spcAft>
                <a:spcPts val="1650"/>
              </a:spcAft>
              <a:buFont typeface="Symbol" panose="05050102010706020507" pitchFamily="18" charset="2"/>
              <a:buChar char=""/>
            </a:pPr>
            <a:r>
              <a:rPr lang="en-IN" sz="1800">
                <a:solidFill>
                  <a:srgbClr val="000000"/>
                </a:solidFill>
                <a:effectLst/>
                <a:latin typeface="Times New Roman" panose="02020603050405020304" pitchFamily="18" charset="0"/>
                <a:ea typeface="Times New Roman" panose="02020603050405020304" pitchFamily="18" charset="0"/>
              </a:rPr>
              <a:t>Sufficient RAM to store the data and run the models effectively</a:t>
            </a:r>
            <a:endParaRPr lang="en-GY" sz="1800">
              <a:solidFill>
                <a:srgbClr val="000000"/>
              </a:solidFill>
              <a:effectLst/>
              <a:latin typeface="Times New Roman" panose="02020603050405020304" pitchFamily="18" charset="0"/>
              <a:ea typeface="Times New Roman" panose="02020603050405020304" pitchFamily="18" charset="0"/>
            </a:endParaRPr>
          </a:p>
          <a:p>
            <a:pPr marL="342900" marR="1905" lvl="0" indent="-342900" algn="just">
              <a:lnSpc>
                <a:spcPct val="120000"/>
              </a:lnSpc>
              <a:spcAft>
                <a:spcPts val="1650"/>
              </a:spcAft>
              <a:buFont typeface="Symbol" panose="05050102010706020507" pitchFamily="18" charset="2"/>
              <a:buChar char=""/>
            </a:pPr>
            <a:r>
              <a:rPr lang="en-IN" sz="1800">
                <a:solidFill>
                  <a:srgbClr val="000000"/>
                </a:solidFill>
                <a:effectLst/>
                <a:latin typeface="Times New Roman" panose="02020603050405020304" pitchFamily="18" charset="0"/>
                <a:ea typeface="Times New Roman" panose="02020603050405020304" pitchFamily="18" charset="0"/>
              </a:rPr>
              <a:t>Sufficient storage space to store the large datasets and the trained machine learning models</a:t>
            </a:r>
            <a:endParaRPr lang="en-GY" sz="1800">
              <a:solidFill>
                <a:srgbClr val="000000"/>
              </a:solidFill>
              <a:effectLst/>
              <a:latin typeface="Times New Roman" panose="02020603050405020304" pitchFamily="18" charset="0"/>
              <a:ea typeface="Times New Roman" panose="02020603050405020304" pitchFamily="18" charset="0"/>
            </a:endParaRPr>
          </a:p>
          <a:p>
            <a:pPr marL="342900" marR="1905" lvl="0" indent="-342900" algn="just">
              <a:lnSpc>
                <a:spcPct val="120000"/>
              </a:lnSpc>
              <a:spcAft>
                <a:spcPts val="1650"/>
              </a:spcAft>
              <a:buFont typeface="Symbol" panose="05050102010706020507" pitchFamily="18" charset="2"/>
              <a:buChar char=""/>
            </a:pPr>
            <a:r>
              <a:rPr lang="en-IN" sz="1800">
                <a:solidFill>
                  <a:srgbClr val="000000"/>
                </a:solidFill>
                <a:effectLst/>
                <a:latin typeface="Times New Roman" panose="02020603050405020304" pitchFamily="18" charset="0"/>
                <a:ea typeface="Times New Roman" panose="02020603050405020304" pitchFamily="18" charset="0"/>
              </a:rPr>
              <a:t>An internet connection to access the required data and resources</a:t>
            </a:r>
            <a:endParaRPr lang="en-GY" sz="18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5" name="Text Placeholder 4">
            <a:extLst>
              <a:ext uri="{FF2B5EF4-FFF2-40B4-BE49-F238E27FC236}">
                <a16:creationId xmlns:a16="http://schemas.microsoft.com/office/drawing/2014/main" id="{C7ED7CD7-C394-8962-3B63-5076E1F30798}"/>
              </a:ext>
            </a:extLst>
          </p:cNvPr>
          <p:cNvSpPr>
            <a:spLocks noGrp="1"/>
          </p:cNvSpPr>
          <p:nvPr>
            <p:ph type="body" idx="2"/>
          </p:nvPr>
        </p:nvSpPr>
        <p:spPr>
          <a:xfrm>
            <a:off x="6172200" y="1406769"/>
            <a:ext cx="5181600" cy="4770194"/>
          </a:xfrm>
        </p:spPr>
        <p:txBody>
          <a:bodyPr>
            <a:normAutofit fontScale="47500" lnSpcReduction="20000"/>
          </a:bodyPr>
          <a:lstStyle/>
          <a:p>
            <a:pPr marL="200025" marR="546100" indent="-6350" algn="just">
              <a:lnSpc>
                <a:spcPct val="120000"/>
              </a:lnSpc>
              <a:spcAft>
                <a:spcPts val="560"/>
              </a:spcAft>
            </a:pPr>
            <a:r>
              <a:rPr lang="en-IN" sz="3300" b="1">
                <a:solidFill>
                  <a:srgbClr val="000000"/>
                </a:solidFill>
                <a:effectLst/>
                <a:latin typeface="Times New Roman" panose="02020603050405020304" pitchFamily="18" charset="0"/>
                <a:ea typeface="Times New Roman" panose="02020603050405020304" pitchFamily="18" charset="0"/>
              </a:rPr>
              <a:t>Software Requirements:</a:t>
            </a:r>
            <a:endParaRPr lang="en-GY" sz="3300">
              <a:solidFill>
                <a:srgbClr val="000000"/>
              </a:solidFill>
              <a:effectLst/>
              <a:latin typeface="Times New Roman" panose="02020603050405020304" pitchFamily="18" charset="0"/>
              <a:ea typeface="Times New Roman" panose="02020603050405020304" pitchFamily="18" charset="0"/>
            </a:endParaRPr>
          </a:p>
          <a:p>
            <a:pPr marL="342900" marR="546100" lvl="0" indent="-342900" algn="just">
              <a:lnSpc>
                <a:spcPct val="120000"/>
              </a:lnSpc>
              <a:spcAft>
                <a:spcPts val="560"/>
              </a:spcAft>
              <a:buFont typeface="Symbol" panose="05050102010706020507" pitchFamily="18" charset="2"/>
              <a:buChar char=""/>
            </a:pPr>
            <a:r>
              <a:rPr lang="en-IN" sz="3300">
                <a:solidFill>
                  <a:srgbClr val="000000"/>
                </a:solidFill>
                <a:effectLst/>
                <a:latin typeface="Times New Roman" panose="02020603050405020304" pitchFamily="18" charset="0"/>
                <a:ea typeface="Times New Roman" panose="02020603050405020304" pitchFamily="18" charset="0"/>
              </a:rPr>
              <a:t>Python programming language with relevant packages such as Pandas, NumPy, Matplotlib, Scikit-Learn, </a:t>
            </a:r>
            <a:r>
              <a:rPr lang="en-IN" sz="3300" err="1">
                <a:solidFill>
                  <a:srgbClr val="000000"/>
                </a:solidFill>
                <a:effectLst/>
                <a:latin typeface="Times New Roman" panose="02020603050405020304" pitchFamily="18" charset="0"/>
                <a:ea typeface="Times New Roman" panose="02020603050405020304" pitchFamily="18" charset="0"/>
              </a:rPr>
              <a:t>Keras</a:t>
            </a:r>
            <a:r>
              <a:rPr lang="en-IN" sz="3300">
                <a:solidFill>
                  <a:srgbClr val="000000"/>
                </a:solidFill>
                <a:effectLst/>
                <a:latin typeface="Times New Roman" panose="02020603050405020304" pitchFamily="18" charset="0"/>
                <a:ea typeface="Times New Roman" panose="02020603050405020304" pitchFamily="18" charset="0"/>
              </a:rPr>
              <a:t> and Prophet for data manipulation, visualization, and machine learning.</a:t>
            </a:r>
            <a:endParaRPr lang="en-GY" sz="3300">
              <a:solidFill>
                <a:srgbClr val="000000"/>
              </a:solidFill>
              <a:effectLst/>
              <a:latin typeface="Times New Roman" panose="02020603050405020304" pitchFamily="18" charset="0"/>
              <a:ea typeface="Times New Roman" panose="02020603050405020304" pitchFamily="18" charset="0"/>
            </a:endParaRPr>
          </a:p>
          <a:p>
            <a:pPr marL="342900" marR="546100" lvl="0" indent="-342900" algn="just">
              <a:lnSpc>
                <a:spcPct val="120000"/>
              </a:lnSpc>
              <a:spcAft>
                <a:spcPts val="560"/>
              </a:spcAft>
              <a:buFont typeface="Symbol" panose="05050102010706020507" pitchFamily="18" charset="2"/>
              <a:buChar char=""/>
            </a:pPr>
            <a:r>
              <a:rPr lang="en-IN" sz="3300">
                <a:solidFill>
                  <a:srgbClr val="000000"/>
                </a:solidFill>
                <a:effectLst/>
                <a:latin typeface="Times New Roman" panose="02020603050405020304" pitchFamily="18" charset="0"/>
                <a:ea typeface="Times New Roman" panose="02020603050405020304" pitchFamily="18" charset="0"/>
              </a:rPr>
              <a:t>Python: The project requires Python programming language to be installed, preferably Python 3.7 or higher.</a:t>
            </a:r>
            <a:endParaRPr lang="en-GY" sz="3300">
              <a:solidFill>
                <a:srgbClr val="000000"/>
              </a:solidFill>
              <a:effectLst/>
              <a:latin typeface="Times New Roman" panose="02020603050405020304" pitchFamily="18" charset="0"/>
              <a:ea typeface="Times New Roman" panose="02020603050405020304" pitchFamily="18" charset="0"/>
            </a:endParaRPr>
          </a:p>
          <a:p>
            <a:pPr marL="342900" marR="546100" lvl="0" indent="-342900" algn="just">
              <a:lnSpc>
                <a:spcPct val="120000"/>
              </a:lnSpc>
              <a:spcAft>
                <a:spcPts val="560"/>
              </a:spcAft>
              <a:buFont typeface="Symbol" panose="05050102010706020507" pitchFamily="18" charset="2"/>
              <a:buChar char=""/>
            </a:pPr>
            <a:r>
              <a:rPr lang="en-IN" sz="3300">
                <a:solidFill>
                  <a:srgbClr val="000000"/>
                </a:solidFill>
                <a:effectLst/>
                <a:latin typeface="Times New Roman" panose="02020603050405020304" pitchFamily="18" charset="0"/>
                <a:ea typeface="Times New Roman" panose="02020603050405020304" pitchFamily="18" charset="0"/>
              </a:rPr>
              <a:t>Integrated Development Environment (IDE): The project can be developed using an IDE like Visual Studio Code or any other IDE of your choice.</a:t>
            </a:r>
            <a:endParaRPr lang="en-GY" sz="3300">
              <a:solidFill>
                <a:srgbClr val="000000"/>
              </a:solidFill>
              <a:effectLst/>
              <a:latin typeface="Times New Roman" panose="02020603050405020304" pitchFamily="18" charset="0"/>
              <a:ea typeface="Times New Roman" panose="02020603050405020304" pitchFamily="18" charset="0"/>
            </a:endParaRPr>
          </a:p>
          <a:p>
            <a:pPr marL="342900" marR="546100" lvl="0" indent="-342900" algn="just">
              <a:lnSpc>
                <a:spcPct val="120000"/>
              </a:lnSpc>
              <a:spcAft>
                <a:spcPts val="560"/>
              </a:spcAft>
              <a:buFont typeface="Symbol" panose="05050102010706020507" pitchFamily="18" charset="2"/>
              <a:buChar char=""/>
            </a:pPr>
            <a:r>
              <a:rPr lang="en-IN" sz="3300">
                <a:solidFill>
                  <a:srgbClr val="000000"/>
                </a:solidFill>
                <a:effectLst/>
                <a:latin typeface="Times New Roman" panose="02020603050405020304" pitchFamily="18" charset="0"/>
                <a:ea typeface="Times New Roman" panose="02020603050405020304" pitchFamily="18" charset="0"/>
              </a:rPr>
              <a:t>Operating systems such as Windows or Linux, depending on the preference of the developer.</a:t>
            </a:r>
            <a:endParaRPr lang="en-GY" sz="33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4" name="Slide Number Placeholder 3">
            <a:extLst>
              <a:ext uri="{FF2B5EF4-FFF2-40B4-BE49-F238E27FC236}">
                <a16:creationId xmlns:a16="http://schemas.microsoft.com/office/drawing/2014/main" id="{53979C1B-F574-03C7-9889-C2D84F98BB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9537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CDD5E-906A-4B1C-7B77-663468BE5AE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a:solidFill>
                  <a:srgbClr val="FFFFFF"/>
                </a:solidFill>
                <a:latin typeface="+mj-lt"/>
                <a:ea typeface="+mj-ea"/>
                <a:cs typeface="+mj-cs"/>
              </a:rPr>
              <a:t>Workflow</a:t>
            </a:r>
          </a:p>
        </p:txBody>
      </p:sp>
      <p:pic>
        <p:nvPicPr>
          <p:cNvPr id="5" name="Picture 5" descr="Diagram&#10;&#10;Description automatically generated">
            <a:extLst>
              <a:ext uri="{FF2B5EF4-FFF2-40B4-BE49-F238E27FC236}">
                <a16:creationId xmlns:a16="http://schemas.microsoft.com/office/drawing/2014/main" id="{6F515D00-0F74-7EC4-E6D7-D20870B47742}"/>
              </a:ext>
            </a:extLst>
          </p:cNvPr>
          <p:cNvPicPr>
            <a:picLocks noChangeAspect="1"/>
          </p:cNvPicPr>
          <p:nvPr/>
        </p:nvPicPr>
        <p:blipFill>
          <a:blip r:embed="rId2"/>
          <a:stretch>
            <a:fillRect/>
          </a:stretch>
        </p:blipFill>
        <p:spPr>
          <a:xfrm>
            <a:off x="4487542" y="696953"/>
            <a:ext cx="7113404" cy="5472496"/>
          </a:xfrm>
          <a:prstGeom prst="rect">
            <a:avLst/>
          </a:prstGeom>
        </p:spPr>
      </p:pic>
      <p:sp>
        <p:nvSpPr>
          <p:cNvPr id="4" name="Slide Number Placeholder 3">
            <a:extLst>
              <a:ext uri="{FF2B5EF4-FFF2-40B4-BE49-F238E27FC236}">
                <a16:creationId xmlns:a16="http://schemas.microsoft.com/office/drawing/2014/main" id="{ACACFB6F-195B-96E1-6BAC-425C31F82C4B}"/>
              </a:ext>
            </a:extLst>
          </p:cNvPr>
          <p:cNvSpPr>
            <a:spLocks noGrp="1"/>
          </p:cNvSpPr>
          <p:nvPr>
            <p:ph type="sldNum" idx="12"/>
          </p:nvPr>
        </p:nvSpPr>
        <p:spPr>
          <a:xfrm>
            <a:off x="11034184" y="6356350"/>
            <a:ext cx="514349"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a:solidFill>
                  <a:schemeClr val="tx1">
                    <a:alpha val="80000"/>
                  </a:schemeClr>
                </a:solidFill>
                <a:latin typeface="+mn-lt"/>
                <a:ea typeface="+mn-ea"/>
                <a:cs typeface="+mn-cs"/>
              </a:rPr>
              <a:pPr lvl="0" indent="0">
                <a:spcBef>
                  <a:spcPts val="0"/>
                </a:spcBef>
                <a:spcAft>
                  <a:spcPts val="600"/>
                </a:spcAft>
                <a:buNone/>
              </a:pPr>
              <a:t>6</a:t>
            </a:fld>
            <a:endParaRPr lang="en-US" kern="120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199434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F174-2F81-B41C-BE0D-E5CF8CE0492F}"/>
              </a:ext>
            </a:extLst>
          </p:cNvPr>
          <p:cNvSpPr>
            <a:spLocks noGrp="1"/>
          </p:cNvSpPr>
          <p:nvPr>
            <p:ph type="title"/>
          </p:nvPr>
        </p:nvSpPr>
        <p:spPr>
          <a:xfrm>
            <a:off x="838200" y="365125"/>
            <a:ext cx="10515600" cy="661817"/>
          </a:xfrm>
        </p:spPr>
        <p:txBody>
          <a:bodyPr>
            <a:normAutofit fontScale="90000"/>
          </a:bodyPr>
          <a:lstStyle/>
          <a:p>
            <a:r>
              <a:rPr lang="en-IN" sz="4400" b="1">
                <a:solidFill>
                  <a:srgbClr val="000000"/>
                </a:solidFill>
                <a:effectLst/>
                <a:latin typeface="Teko" panose="020B0604020202020204" charset="0"/>
                <a:ea typeface="Times New Roman" panose="02020603050405020304" pitchFamily="18" charset="0"/>
                <a:cs typeface="Teko" panose="020B0604020202020204" charset="0"/>
              </a:rPr>
              <a:t>MODELS</a:t>
            </a:r>
            <a:endParaRPr lang="en-GY">
              <a:latin typeface="Teko" panose="020B0604020202020204" charset="0"/>
              <a:cs typeface="Teko" panose="020B0604020202020204" charset="0"/>
            </a:endParaRPr>
          </a:p>
        </p:txBody>
      </p:sp>
      <p:sp>
        <p:nvSpPr>
          <p:cNvPr id="3" name="Text Placeholder 2">
            <a:extLst>
              <a:ext uri="{FF2B5EF4-FFF2-40B4-BE49-F238E27FC236}">
                <a16:creationId xmlns:a16="http://schemas.microsoft.com/office/drawing/2014/main" id="{A37758A9-4AAF-7BE3-B5D7-D78B24B1C199}"/>
              </a:ext>
            </a:extLst>
          </p:cNvPr>
          <p:cNvSpPr>
            <a:spLocks noGrp="1"/>
          </p:cNvSpPr>
          <p:nvPr>
            <p:ph type="body" idx="1"/>
          </p:nvPr>
        </p:nvSpPr>
        <p:spPr>
          <a:xfrm>
            <a:off x="838200" y="1026942"/>
            <a:ext cx="10515600" cy="5150021"/>
          </a:xfrm>
        </p:spPr>
        <p:txBody>
          <a:bodyPr/>
          <a:lstStyle/>
          <a:p>
            <a:pPr marL="193675" indent="0" algn="just">
              <a:lnSpc>
                <a:spcPct val="200000"/>
              </a:lnSpc>
              <a:spcAft>
                <a:spcPts val="15"/>
              </a:spcAft>
              <a:buNone/>
            </a:pPr>
            <a:r>
              <a:rPr lang="en-IN" sz="1800" b="1">
                <a:solidFill>
                  <a:srgbClr val="000000"/>
                </a:solidFill>
                <a:effectLst/>
                <a:latin typeface="Times New Roman" panose="02020603050405020304" pitchFamily="18" charset="0"/>
                <a:ea typeface="Times New Roman" panose="02020603050405020304" pitchFamily="18" charset="0"/>
              </a:rPr>
              <a:t>SARIMAX</a:t>
            </a:r>
            <a:endParaRPr lang="en-GY" sz="1800">
              <a:solidFill>
                <a:srgbClr val="000000"/>
              </a:solidFill>
              <a:effectLst/>
              <a:latin typeface="Times New Roman" panose="02020603050405020304" pitchFamily="18" charset="0"/>
              <a:ea typeface="Times New Roman" panose="02020603050405020304" pitchFamily="18" charset="0"/>
            </a:endParaRPr>
          </a:p>
          <a:p>
            <a:pPr marL="200025" indent="-6350" algn="just">
              <a:lnSpc>
                <a:spcPct val="200000"/>
              </a:lnSpc>
              <a:spcAft>
                <a:spcPts val="15"/>
              </a:spcAft>
            </a:pPr>
            <a:r>
              <a:rPr lang="en-IN" sz="1800">
                <a:solidFill>
                  <a:srgbClr val="000000"/>
                </a:solidFill>
                <a:effectLst/>
                <a:latin typeface="Times New Roman" panose="02020603050405020304" pitchFamily="18" charset="0"/>
                <a:ea typeface="Times New Roman" panose="02020603050405020304" pitchFamily="18" charset="0"/>
              </a:rPr>
              <a:t>SARIMAX (Seasonal Autoregressive Integrated Moving Average with exogenous variables) is a statistical time series forecasting method that extends the ARIMA (Autoregressive Integrated Moving Average) model to include seasonal components and exogenous variables.</a:t>
            </a:r>
            <a:endParaRPr lang="en-GY" sz="1800">
              <a:solidFill>
                <a:srgbClr val="000000"/>
              </a:solidFill>
              <a:effectLst/>
              <a:latin typeface="Times New Roman" panose="02020603050405020304" pitchFamily="18" charset="0"/>
              <a:ea typeface="Times New Roman" panose="02020603050405020304" pitchFamily="18" charset="0"/>
            </a:endParaRPr>
          </a:p>
          <a:p>
            <a:pPr marL="200025" indent="-6350" algn="just">
              <a:lnSpc>
                <a:spcPct val="200000"/>
              </a:lnSpc>
              <a:spcAft>
                <a:spcPts val="15"/>
              </a:spcAft>
            </a:pPr>
            <a:r>
              <a:rPr lang="en-IN" sz="1800">
                <a:solidFill>
                  <a:srgbClr val="000000"/>
                </a:solidFill>
                <a:effectLst/>
                <a:latin typeface="Times New Roman" panose="02020603050405020304" pitchFamily="18" charset="0"/>
                <a:ea typeface="Times New Roman" panose="02020603050405020304" pitchFamily="18" charset="0"/>
              </a:rPr>
              <a:t>SARIMAX can be useful in forecasting time series data with both trend and seasonal patterns, as well as incorporating the effects of external variables. It has been applied in various fields, such as finance, economics, and environmental studies, for predicting stock prices, GDP, and air pollution levels, among other things.</a:t>
            </a:r>
            <a:endParaRPr lang="en-GY" sz="18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4" name="Slide Number Placeholder 3">
            <a:extLst>
              <a:ext uri="{FF2B5EF4-FFF2-40B4-BE49-F238E27FC236}">
                <a16:creationId xmlns:a16="http://schemas.microsoft.com/office/drawing/2014/main" id="{E10D94E4-8A82-45D9-1513-9191FEBC98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31960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36F1-5FEA-E972-16E0-7CBE847F2D66}"/>
              </a:ext>
            </a:extLst>
          </p:cNvPr>
          <p:cNvSpPr>
            <a:spLocks noGrp="1"/>
          </p:cNvSpPr>
          <p:nvPr>
            <p:ph type="title"/>
          </p:nvPr>
        </p:nvSpPr>
        <p:spPr>
          <a:xfrm>
            <a:off x="838200" y="365125"/>
            <a:ext cx="10515600" cy="1646555"/>
          </a:xfrm>
        </p:spPr>
        <p:txBody>
          <a:bodyPr>
            <a:normAutofit fontScale="90000"/>
          </a:bodyPr>
          <a:lstStyle/>
          <a:p>
            <a:pPr marL="200025" indent="-6350">
              <a:lnSpc>
                <a:spcPct val="110000"/>
              </a:lnSpc>
              <a:spcAft>
                <a:spcPts val="15"/>
              </a:spcAft>
            </a:pPr>
            <a:br>
              <a:rPr lang="en-IN" sz="4400" b="1">
                <a:solidFill>
                  <a:srgbClr val="000000"/>
                </a:solidFill>
                <a:effectLst/>
                <a:latin typeface="Times New Roman" panose="02020603050405020304" pitchFamily="18" charset="0"/>
                <a:ea typeface="Times New Roman" panose="02020603050405020304" pitchFamily="18" charset="0"/>
              </a:rPr>
            </a:br>
            <a:r>
              <a:rPr lang="en-IN" sz="4400" b="1">
                <a:solidFill>
                  <a:srgbClr val="000000"/>
                </a:solidFill>
                <a:effectLst/>
                <a:latin typeface="Teko" panose="020B0604020202020204" charset="0"/>
                <a:ea typeface="Times New Roman" panose="02020603050405020304" pitchFamily="18" charset="0"/>
                <a:cs typeface="Teko" panose="020B0604020202020204" charset="0"/>
              </a:rPr>
              <a:t>PROPHET</a:t>
            </a:r>
            <a:br>
              <a:rPr lang="en-GY" sz="4400">
                <a:solidFill>
                  <a:srgbClr val="000000"/>
                </a:solidFill>
                <a:effectLst/>
                <a:latin typeface="Times New Roman" panose="02020603050405020304" pitchFamily="18" charset="0"/>
                <a:ea typeface="Times New Roman" panose="02020603050405020304" pitchFamily="18" charset="0"/>
              </a:rPr>
            </a:br>
            <a:r>
              <a:rPr lang="en-IN" sz="4400" b="1">
                <a:solidFill>
                  <a:srgbClr val="000000"/>
                </a:solidFill>
                <a:effectLst/>
                <a:latin typeface="Times New Roman" panose="02020603050405020304" pitchFamily="18" charset="0"/>
                <a:ea typeface="Times New Roman" panose="02020603050405020304" pitchFamily="18" charset="0"/>
              </a:rPr>
              <a:t> </a:t>
            </a:r>
            <a:br>
              <a:rPr lang="en-GY" sz="4400">
                <a:solidFill>
                  <a:srgbClr val="000000"/>
                </a:solidFill>
                <a:effectLst/>
                <a:latin typeface="Times New Roman" panose="02020603050405020304" pitchFamily="18" charset="0"/>
                <a:ea typeface="Times New Roman" panose="02020603050405020304" pitchFamily="18" charset="0"/>
              </a:rPr>
            </a:br>
            <a:endParaRPr lang="en-GY"/>
          </a:p>
        </p:txBody>
      </p:sp>
      <p:sp>
        <p:nvSpPr>
          <p:cNvPr id="3" name="Text Placeholder 2">
            <a:extLst>
              <a:ext uri="{FF2B5EF4-FFF2-40B4-BE49-F238E27FC236}">
                <a16:creationId xmlns:a16="http://schemas.microsoft.com/office/drawing/2014/main" id="{FF8CDE2E-3C13-2C16-7B07-A3F3B9377381}"/>
              </a:ext>
            </a:extLst>
          </p:cNvPr>
          <p:cNvSpPr>
            <a:spLocks noGrp="1"/>
          </p:cNvSpPr>
          <p:nvPr>
            <p:ph type="body" idx="1"/>
          </p:nvPr>
        </p:nvSpPr>
        <p:spPr>
          <a:xfrm>
            <a:off x="838200" y="1477108"/>
            <a:ext cx="10515600" cy="4699855"/>
          </a:xfrm>
        </p:spPr>
        <p:txBody>
          <a:bodyPr>
            <a:normAutofit/>
          </a:bodyPr>
          <a:lstStyle/>
          <a:p>
            <a:pPr marL="200025" indent="-6350" algn="just">
              <a:lnSpc>
                <a:spcPct val="150000"/>
              </a:lnSpc>
              <a:spcAft>
                <a:spcPts val="15"/>
              </a:spcAft>
            </a:pPr>
            <a:r>
              <a:rPr lang="en-IN" sz="2000">
                <a:solidFill>
                  <a:srgbClr val="000000"/>
                </a:solidFill>
                <a:effectLst/>
                <a:latin typeface="Times New Roman" panose="02020603050405020304" pitchFamily="18" charset="0"/>
                <a:ea typeface="Times New Roman" panose="02020603050405020304" pitchFamily="18" charset="0"/>
              </a:rPr>
              <a:t>Prophet is a time series forecasting tool developed by Facebook's Core Data Science team. It is an open-source tool that utilizes a decomposable time series model with three main components: trend, seasonality, and holidays. Prophet's strengths lie in its simplicity and ease of use, as well as its ability to produce accurate forecasts quickly, even with limited data. It can also handle non-linear trends and seasonality, and automatically adjusts for changes in trend and seasonality over time.</a:t>
            </a:r>
            <a:endParaRPr lang="en-GY" sz="2000">
              <a:solidFill>
                <a:srgbClr val="000000"/>
              </a:solidFill>
              <a:effectLst/>
              <a:latin typeface="Times New Roman" panose="02020603050405020304" pitchFamily="18" charset="0"/>
              <a:ea typeface="Times New Roman" panose="02020603050405020304" pitchFamily="18" charset="0"/>
            </a:endParaRPr>
          </a:p>
          <a:p>
            <a:pPr marL="200025" indent="-6350" algn="just">
              <a:lnSpc>
                <a:spcPct val="150000"/>
              </a:lnSpc>
              <a:spcAft>
                <a:spcPts val="15"/>
              </a:spcAft>
            </a:pPr>
            <a:r>
              <a:rPr lang="en-IN" sz="2000">
                <a:solidFill>
                  <a:srgbClr val="000000"/>
                </a:solidFill>
                <a:effectLst/>
                <a:latin typeface="Times New Roman" panose="02020603050405020304" pitchFamily="18" charset="0"/>
                <a:ea typeface="Times New Roman" panose="02020603050405020304" pitchFamily="18" charset="0"/>
              </a:rPr>
              <a:t>Prophet has been applied in various fields, including finance, retail, and weather forecasting, and is particularly useful in predicting time series data with short-term fluctuations and multiple </a:t>
            </a:r>
            <a:r>
              <a:rPr lang="en-IN" sz="2000" err="1">
                <a:solidFill>
                  <a:srgbClr val="000000"/>
                </a:solidFill>
                <a:effectLst/>
                <a:latin typeface="Times New Roman" panose="02020603050405020304" pitchFamily="18" charset="0"/>
                <a:ea typeface="Times New Roman" panose="02020603050405020304" pitchFamily="18" charset="0"/>
              </a:rPr>
              <a:t>seasonalities</a:t>
            </a:r>
            <a:r>
              <a:rPr lang="en-IN" sz="2000">
                <a:solidFill>
                  <a:srgbClr val="000000"/>
                </a:solidFill>
                <a:effectLst/>
                <a:latin typeface="Times New Roman" panose="02020603050405020304" pitchFamily="18" charset="0"/>
                <a:ea typeface="Times New Roman" panose="02020603050405020304" pitchFamily="18" charset="0"/>
              </a:rPr>
              <a:t>.</a:t>
            </a:r>
            <a:endParaRPr lang="en-GY" sz="20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4" name="Slide Number Placeholder 3">
            <a:extLst>
              <a:ext uri="{FF2B5EF4-FFF2-40B4-BE49-F238E27FC236}">
                <a16:creationId xmlns:a16="http://schemas.microsoft.com/office/drawing/2014/main" id="{0E4DDD35-4098-0866-E601-70B65A5FE5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64750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DB08-B537-AC04-8506-D85DAA661ED9}"/>
              </a:ext>
            </a:extLst>
          </p:cNvPr>
          <p:cNvSpPr>
            <a:spLocks noGrp="1"/>
          </p:cNvSpPr>
          <p:nvPr>
            <p:ph type="title"/>
          </p:nvPr>
        </p:nvSpPr>
        <p:spPr/>
        <p:txBody>
          <a:bodyPr/>
          <a:lstStyle/>
          <a:p>
            <a:r>
              <a:rPr lang="en-US" b="1" dirty="0">
                <a:latin typeface="Teko"/>
                <a:cs typeface="Teko"/>
              </a:rPr>
              <a:t>LSTM</a:t>
            </a:r>
            <a:endParaRPr lang="en-GY" b="1" dirty="0">
              <a:latin typeface="Teko"/>
              <a:cs typeface="Teko"/>
            </a:endParaRPr>
          </a:p>
        </p:txBody>
      </p:sp>
      <p:sp>
        <p:nvSpPr>
          <p:cNvPr id="3" name="Text Placeholder 2">
            <a:extLst>
              <a:ext uri="{FF2B5EF4-FFF2-40B4-BE49-F238E27FC236}">
                <a16:creationId xmlns:a16="http://schemas.microsoft.com/office/drawing/2014/main" id="{346E64AC-041E-EC1B-58B5-058383DAA44D}"/>
              </a:ext>
            </a:extLst>
          </p:cNvPr>
          <p:cNvSpPr>
            <a:spLocks noGrp="1"/>
          </p:cNvSpPr>
          <p:nvPr>
            <p:ph type="body" idx="1"/>
          </p:nvPr>
        </p:nvSpPr>
        <p:spPr>
          <a:xfrm>
            <a:off x="838200" y="1491175"/>
            <a:ext cx="10515600" cy="5001700"/>
          </a:xfrm>
        </p:spPr>
        <p:txBody>
          <a:bodyPr>
            <a:normAutofit fontScale="85000" lnSpcReduction="20000"/>
          </a:bodyPr>
          <a:lstStyle/>
          <a:p>
            <a:pPr marL="200025" indent="-6350" algn="just">
              <a:lnSpc>
                <a:spcPct val="200000"/>
              </a:lnSpc>
              <a:spcAft>
                <a:spcPts val="15"/>
              </a:spcAft>
            </a:pPr>
            <a:r>
              <a:rPr lang="en-IN" sz="2100">
                <a:solidFill>
                  <a:srgbClr val="000000"/>
                </a:solidFill>
                <a:effectLst/>
                <a:latin typeface="Times New Roman" panose="02020603050405020304" pitchFamily="18" charset="0"/>
                <a:ea typeface="Times New Roman" panose="02020603050405020304" pitchFamily="18" charset="0"/>
              </a:rPr>
              <a:t>LSTM (Long Short-Term Memory) is a type of recurrent neural network (RNN) that is widely used for time series forecasting. It is designed to overcome the limitations of traditional RNNs, which struggle to capture long-term dependencies due to the vanishing gradient problem.</a:t>
            </a:r>
            <a:endParaRPr lang="en-GY" sz="2100">
              <a:solidFill>
                <a:srgbClr val="000000"/>
              </a:solidFill>
              <a:effectLst/>
              <a:latin typeface="Times New Roman" panose="02020603050405020304" pitchFamily="18" charset="0"/>
              <a:ea typeface="Times New Roman" panose="02020603050405020304" pitchFamily="18" charset="0"/>
            </a:endParaRPr>
          </a:p>
          <a:p>
            <a:pPr marL="200025" indent="-6350" algn="just">
              <a:lnSpc>
                <a:spcPct val="200000"/>
              </a:lnSpc>
              <a:spcAft>
                <a:spcPts val="15"/>
              </a:spcAft>
            </a:pPr>
            <a:r>
              <a:rPr lang="en-IN" sz="2100">
                <a:solidFill>
                  <a:srgbClr val="000000"/>
                </a:solidFill>
                <a:effectLst/>
                <a:latin typeface="Times New Roman" panose="02020603050405020304" pitchFamily="18" charset="0"/>
                <a:ea typeface="Times New Roman" panose="02020603050405020304" pitchFamily="18" charset="0"/>
              </a:rPr>
              <a:t>LSTMs use a series of memory cells that allow them to selectively forget or remember information over time. They are able to learn patterns and relationships in sequential data, and can predict future values based on past observations. LSTMs are particularly useful in time series forecasting as they can handle both linear and nonlinear relationships, and can capture complex patterns in the data such as seasonality, trends, and sudden changes. LSTMs have been successfully applied in various fields, including finance, weather forecasting, and energy load forecasting.</a:t>
            </a:r>
            <a:endParaRPr lang="en-GY" sz="2100">
              <a:solidFill>
                <a:srgbClr val="000000"/>
              </a:solidFill>
              <a:effectLst/>
              <a:latin typeface="Times New Roman" panose="02020603050405020304" pitchFamily="18" charset="0"/>
              <a:ea typeface="Times New Roman" panose="02020603050405020304" pitchFamily="18" charset="0"/>
            </a:endParaRPr>
          </a:p>
          <a:p>
            <a:endParaRPr lang="en-GY"/>
          </a:p>
        </p:txBody>
      </p:sp>
      <p:sp>
        <p:nvSpPr>
          <p:cNvPr id="4" name="Slide Number Placeholder 3">
            <a:extLst>
              <a:ext uri="{FF2B5EF4-FFF2-40B4-BE49-F238E27FC236}">
                <a16:creationId xmlns:a16="http://schemas.microsoft.com/office/drawing/2014/main" id="{F846D819-8685-452F-8673-9B17B052FB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1452952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vt:lpstr>
      <vt:lpstr>Contents of the Presentation: </vt:lpstr>
      <vt:lpstr>Introduction to the Project</vt:lpstr>
      <vt:lpstr>Problem Statement </vt:lpstr>
      <vt:lpstr>Hardware &amp; Software Specification </vt:lpstr>
      <vt:lpstr>Workflow</vt:lpstr>
      <vt:lpstr>MODELS</vt:lpstr>
      <vt:lpstr> PROPHET   </vt:lpstr>
      <vt:lpstr>LSTM</vt:lpstr>
      <vt:lpstr>Observations</vt:lpstr>
      <vt:lpstr>RESULTS AND OUTPUTS</vt:lpstr>
      <vt:lpstr>RESULTS AND OUTPUTS</vt:lpstr>
      <vt:lpstr>GitHub Repo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vidit chauhan</dc:creator>
  <cp:revision>47</cp:revision>
  <dcterms:created xsi:type="dcterms:W3CDTF">2022-05-03T07:47:18Z</dcterms:created>
  <dcterms:modified xsi:type="dcterms:W3CDTF">2023-05-06T10:58:47Z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