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326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A2559-1BDB-0B47-B06E-6BCAB0BC5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B23FF-4148-344B-BE3A-42425BB1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D77F2-E6B0-3B42-AE33-C0AF0168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233EF-EA07-C548-9C98-15E2D572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46A6E-6E89-E848-B403-C83C4286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22435-CBEB-8648-979C-AD6AD5C7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E649E9-F02F-1941-BF04-2024CA581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4358A-BF93-AD4C-B28A-C344A5C6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A761C-82BE-644C-B19B-D7E3F4AA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C959C-6DCF-F541-AC60-78B19BEC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44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7DFF90-B632-A549-B3EC-7FA5B867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E5925E-E3E0-514B-BBF9-D3A27FD7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04283-44A3-0345-AA87-3EF0D283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AC818-A363-BA48-A5E2-3A5E9BF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9A59A-1B9D-1146-9582-8316151C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88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2DAC1-1A46-A343-98DC-5297C4D0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81EBB-5E3F-4C44-9491-153BC39B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E7781-77DE-6B4C-9ED4-E3C3AA3B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7799B-64A5-DF4B-914C-00B21AEB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3F4813-260B-2540-B570-6B348BE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22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FD9C0-30B2-4F46-9D69-EA51E7C6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E84488-981D-054A-A925-F68BECBD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75915-B8DA-9347-9C65-03E13B47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B6819-90A2-8245-A42E-2BF31779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DA2A87-C040-1744-85D7-63A03BDF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3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827C0-A68F-AC43-9C11-630B861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D24E5-5F82-9E4B-A8D9-3E30DCACB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B1754-E068-8E4B-BA0B-6847B3E4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D516CE-4BE3-984D-AF90-AE51D884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F27CFE-A425-9B46-A2E7-2E56D3F9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E8ECC0-87F4-1D40-9E16-8E1743DB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56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03B82-41EA-7841-96C7-78825A79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0B125-7E41-6146-8E84-F0E1B3DB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770DBD-8F6B-644E-BF65-8C9D162F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F734AF-3F64-D74D-A27C-39A28F890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007B8A-398F-4740-AAB0-24F335AD0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8357B8-6A2E-924A-98AD-1457A913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E6FEBB-BD7C-3B41-BC76-B600F076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473D95-B403-A147-8E45-918CAB57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24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3BE7F-BAD2-4C41-B4CA-2B5CE269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F2E0C0-259C-254C-8BCE-0E8BA155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581AEA-1171-F743-8385-3DC6752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81DA06-42D1-BA4A-82B9-C98AC296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C6E55E-0EC7-9749-B127-CC634508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F2BE09-DEBF-F347-9165-B23A6EB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FC5852-BC61-C942-9DE8-535D2D28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19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75897-2D5C-0A4A-9D43-BB936231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08771-1AFF-7A46-9A34-4888F19F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1E4238-7F70-BF43-B0AF-B22FEFFA4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A4228F-053D-E643-AF6A-A1781194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457D77-2DBB-CA45-B0D9-D53F233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017D9E-190E-F54F-B7F0-9294C72B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7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A1CAC-0D34-464A-98FA-31DEFEE5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D4070-94BB-924F-89FE-CE1FD083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3A9D3-CAEB-5A42-A78A-8851961B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86F45D-C201-064E-AC3C-50F3972D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EEEE5-BF57-1643-920C-12DEBD8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342DF-6DF6-2442-98C9-27282A2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1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3ACE3E-0C41-F54D-BDA3-1176869A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4C060-7F19-0341-AF3F-ED51F223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CF29F-027A-514C-B3A2-2769F068F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6079-F376-814A-80C2-0CE48F53468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29FBE-1E34-9943-B9CE-E19441DE3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CCE27-18B1-7B43-AD2F-82CCC4156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03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3DC2-09FE-4911-B011-7E15AFDF8337}"/>
              </a:ext>
            </a:extLst>
          </p:cNvPr>
          <p:cNvSpPr/>
          <p:nvPr/>
        </p:nvSpPr>
        <p:spPr>
          <a:xfrm>
            <a:off x="1406471" y="1462793"/>
            <a:ext cx="2808387" cy="2808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dirty="0">
                <a:solidFill>
                  <a:srgbClr val="FF0000"/>
                </a:solidFill>
              </a:rPr>
              <a:t>*SpeakerPic1*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A75CC1-3E0F-1547-BF7B-0A3BE0E4D431}"/>
              </a:ext>
            </a:extLst>
          </p:cNvPr>
          <p:cNvSpPr/>
          <p:nvPr/>
        </p:nvSpPr>
        <p:spPr>
          <a:xfrm>
            <a:off x="3712255" y="2866987"/>
            <a:ext cx="7021261" cy="3456901"/>
          </a:xfrm>
          <a:prstGeom prst="rect">
            <a:avLst/>
          </a:prstGeom>
          <a:solidFill>
            <a:srgbClr val="04084D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D1D9C2B-DE15-4D1D-A794-3BC2CD9CD42B}"/>
              </a:ext>
            </a:extLst>
          </p:cNvPr>
          <p:cNvSpPr txBox="1">
            <a:spLocks/>
          </p:cNvSpPr>
          <p:nvPr/>
        </p:nvSpPr>
        <p:spPr>
          <a:xfrm>
            <a:off x="3967030" y="3055290"/>
            <a:ext cx="6511709" cy="2118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*</a:t>
            </a:r>
            <a:r>
              <a:rPr kumimoji="0" lang="fr-FR" sz="3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Title</a:t>
            </a:r>
            <a:r>
              <a:rPr kumimoji="0" lang="fr-FR" sz="3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*</a:t>
            </a:r>
            <a:endParaRPr kumimoji="0" lang="nl-BE" sz="3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DBC177-370B-42D2-9B4E-CE1A1E6811A0}"/>
              </a:ext>
            </a:extLst>
          </p:cNvPr>
          <p:cNvSpPr txBox="1">
            <a:spLocks/>
          </p:cNvSpPr>
          <p:nvPr/>
        </p:nvSpPr>
        <p:spPr>
          <a:xfrm>
            <a:off x="4146116" y="5253481"/>
            <a:ext cx="6153538" cy="426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*Speaker1*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8AB99A-BB3A-47DB-A2A4-E3EB82F7C260}"/>
              </a:ext>
            </a:extLst>
          </p:cNvPr>
          <p:cNvSpPr txBox="1">
            <a:spLocks/>
          </p:cNvSpPr>
          <p:nvPr/>
        </p:nvSpPr>
        <p:spPr>
          <a:xfrm>
            <a:off x="4146116" y="5620744"/>
            <a:ext cx="6153538" cy="426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*TagLineSpeaker1*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B83DC2-09FE-4911-B011-7E15AFDF8337}"/>
              </a:ext>
            </a:extLst>
          </p:cNvPr>
          <p:cNvSpPr/>
          <p:nvPr/>
        </p:nvSpPr>
        <p:spPr>
          <a:xfrm>
            <a:off x="1134018" y="1346012"/>
            <a:ext cx="2808387" cy="2808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dirty="0">
                <a:solidFill>
                  <a:srgbClr val="FF0000"/>
                </a:solidFill>
              </a:rPr>
              <a:t>*SpeakerPic1*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DC5FA0-D340-466A-A199-75107049E39E}"/>
              </a:ext>
            </a:extLst>
          </p:cNvPr>
          <p:cNvSpPr/>
          <p:nvPr/>
        </p:nvSpPr>
        <p:spPr>
          <a:xfrm>
            <a:off x="1491261" y="3769933"/>
            <a:ext cx="2808387" cy="2808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dirty="0">
                <a:solidFill>
                  <a:srgbClr val="FF0000"/>
                </a:solidFill>
              </a:rPr>
              <a:t>*SpeakerPic2*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A75CC1-3E0F-1547-BF7B-0A3BE0E4D431}"/>
              </a:ext>
            </a:extLst>
          </p:cNvPr>
          <p:cNvSpPr/>
          <p:nvPr/>
        </p:nvSpPr>
        <p:spPr>
          <a:xfrm>
            <a:off x="3789168" y="2866987"/>
            <a:ext cx="7021261" cy="3456901"/>
          </a:xfrm>
          <a:prstGeom prst="rect">
            <a:avLst/>
          </a:prstGeom>
          <a:solidFill>
            <a:srgbClr val="04084D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D1D9C2B-DE15-4D1D-A794-3BC2CD9CD42B}"/>
              </a:ext>
            </a:extLst>
          </p:cNvPr>
          <p:cNvSpPr txBox="1">
            <a:spLocks/>
          </p:cNvSpPr>
          <p:nvPr/>
        </p:nvSpPr>
        <p:spPr>
          <a:xfrm>
            <a:off x="4043943" y="3055290"/>
            <a:ext cx="6511709" cy="2118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*</a:t>
            </a:r>
            <a:r>
              <a:rPr kumimoji="0" lang="fr-FR" sz="3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Title</a:t>
            </a:r>
            <a:r>
              <a:rPr kumimoji="0" lang="fr-FR" sz="3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*</a:t>
            </a:r>
            <a:endParaRPr kumimoji="0" lang="nl-BE" sz="3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DBC177-370B-42D2-9B4E-CE1A1E6811A0}"/>
              </a:ext>
            </a:extLst>
          </p:cNvPr>
          <p:cNvSpPr txBox="1">
            <a:spLocks/>
          </p:cNvSpPr>
          <p:nvPr/>
        </p:nvSpPr>
        <p:spPr>
          <a:xfrm>
            <a:off x="4223029" y="5253481"/>
            <a:ext cx="6153538" cy="426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*Speaker1*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8AB99A-BB3A-47DB-A2A4-E3EB82F7C260}"/>
              </a:ext>
            </a:extLst>
          </p:cNvPr>
          <p:cNvSpPr txBox="1">
            <a:spLocks/>
          </p:cNvSpPr>
          <p:nvPr/>
        </p:nvSpPr>
        <p:spPr>
          <a:xfrm>
            <a:off x="4223029" y="5620744"/>
            <a:ext cx="6153538" cy="426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fr-FR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*Speaker2*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936C8910F6CC4C915947F4533C5E0B" ma:contentTypeVersion="7" ma:contentTypeDescription="Create a new document." ma:contentTypeScope="" ma:versionID="670b86c8422f2a34302d32977db850cb">
  <xsd:schema xmlns:xsd="http://www.w3.org/2001/XMLSchema" xmlns:xs="http://www.w3.org/2001/XMLSchema" xmlns:p="http://schemas.microsoft.com/office/2006/metadata/properties" xmlns:ns2="56858330-ee34-4afa-ac01-21ee3aab8dc0" targetNamespace="http://schemas.microsoft.com/office/2006/metadata/properties" ma:root="true" ma:fieldsID="1c95838b4b30766f0f922176aa7f086e" ns2:_="">
    <xsd:import namespace="56858330-ee34-4afa-ac01-21ee3aab8d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58330-ee34-4afa-ac01-21ee3aab8d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E4B178-EF0E-4D47-AB66-B2B1DAB23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E59A80-F1D7-4696-9F99-BDB770D393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58330-ee34-4afa-ac01-21ee3aab8d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E19156-86A8-4766-81FF-528D39FE94B7}">
  <ds:schemaRefs>
    <ds:schemaRef ds:uri="56858330-ee34-4afa-ac01-21ee3aab8dc0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27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Gokan Ozcifci</dc:creator>
  <cp:lastModifiedBy>Sébastien PAULET</cp:lastModifiedBy>
  <cp:revision>30</cp:revision>
  <dcterms:created xsi:type="dcterms:W3CDTF">2019-05-23T00:44:27Z</dcterms:created>
  <dcterms:modified xsi:type="dcterms:W3CDTF">2019-11-19T01:46:39Z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0x01010027936C8910F6CC4C915947F4533C5E0B</vt:lpwstr>
  </property>
</Properties>
</file>