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0"/>
  </p:notesMasterIdLst>
  <p:handoutMasterIdLst>
    <p:handoutMasterId r:id="rId11"/>
  </p:handoutMasterIdLst>
  <p:sldIdLst>
    <p:sldId id="471" r:id="rId7"/>
    <p:sldId id="472" r:id="rId8"/>
    <p:sldId id="473" r:id="rId9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471"/>
            <p14:sldId id="472"/>
            <p14:sldId id="4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46B9AB-8172-4B43-C295-4DE2428821EF}" v="14" dt="2022-08-24T22:19:31.216"/>
    <p1510:client id="{BAE43230-5664-5954-4B02-8B2FCA338AF8}" v="379" dt="2022-08-31T20:31:51.6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5680"/>
  </p:normalViewPr>
  <p:slideViewPr>
    <p:cSldViewPr showGuides="1">
      <p:cViewPr varScale="1">
        <p:scale>
          <a:sx n="47" d="100"/>
          <a:sy n="47" d="100"/>
        </p:scale>
        <p:origin x="893" y="43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31/08/2022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31/08/2022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15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4794878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00" dirty="0">
                <a:latin typeface="Exo 2 Medium"/>
                <a:cs typeface="Simplon Oi Headline"/>
              </a:rPr>
              <a:t>SEMANA 1 - 17/08/2022</a:t>
            </a:r>
            <a:endParaRPr lang="en-US" sz="2646" dirty="0">
              <a:latin typeface="Exo 2 Medium" panose="00000600000000000000" pitchFamily="50" charset="0"/>
              <a:cs typeface="Simplon Oi Headline"/>
            </a:endParaRPr>
          </a:p>
        </p:txBody>
      </p:sp>
      <p:sp>
        <p:nvSpPr>
          <p:cNvPr id="78" name="TextBox 118"/>
          <p:cNvSpPr txBox="1"/>
          <p:nvPr/>
        </p:nvSpPr>
        <p:spPr>
          <a:xfrm>
            <a:off x="1193036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301488" y="343554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96008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Cloud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96183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904183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551145" y="3281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23364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 (</a:t>
            </a:r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Atividades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 </a:t>
            </a:r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Finalizadas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) </a:t>
            </a:r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c/  seu responsável</a:t>
            </a:r>
            <a:endParaRPr lang="en-US" sz="1544" dirty="0">
              <a:latin typeface="Exo 2 Medium" panose="00000600000000000000" pitchFamily="50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(Atividades em andamento ou por iniciar) c/  seu responsável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Definiu as Personas / Gustavo Volpe, Gustavo Costa e Matheus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Distribuimos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tarefas / Time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Criamos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repositorio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GitHub / 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Criamos 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Trello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/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Elicitação de alguns requisitos / Time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Definimos a visão do projeto / Time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Wireframe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e protótipo de alta resolução / 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Estrutura de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react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na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branch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dev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/ 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Collection no MongoDB / Victor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Prazo dos </a:t>
            </a:r>
            <a:r>
              <a:rPr lang="pt-BR" sz="1323" b="1" dirty="0" err="1">
                <a:latin typeface="Exo 2 Medium" panose="00000600000000000000" pitchFamily="50" charset="0"/>
                <a:cs typeface="Simplon BP Regular"/>
              </a:rPr>
              <a:t>entregaveis</a:t>
            </a:r>
            <a:endParaRPr lang="pt-BR" sz="1323" b="1" dirty="0"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do banco de dados na Azure / </a:t>
            </a:r>
            <a:r>
              <a:rPr lang="pt-BR" sz="14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Gustavo Volpe</a:t>
            </a:r>
          </a:p>
          <a:p>
            <a:pPr marL="0" lvl="1" defTabSz="672130"/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Planejar API’S / Matheus e Victor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Validação MongoDB / Victor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/ Wesley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Desenvolver as Paginas / Pedro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da modelagem do banco / Gustavo Costa</a:t>
            </a: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do Diagrama de classes / Gustavo Volpe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Documentação / Time 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33545" y="328153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00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263589" y="324247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00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295646" y="333831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285972" y="209534"/>
            <a:ext cx="4723318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82340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D54B6977-2D3C-4EAE-9932-A5D06F73CF78}"/>
              </a:ext>
            </a:extLst>
          </p:cNvPr>
          <p:cNvSpPr>
            <a:spLocks noChangeAspect="1"/>
          </p:cNvSpPr>
          <p:nvPr/>
        </p:nvSpPr>
        <p:spPr>
          <a:xfrm>
            <a:off x="9345583" y="3288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50193050-A82C-47FF-80D7-65ED6A2AF4B7}"/>
              </a:ext>
            </a:extLst>
          </p:cNvPr>
          <p:cNvSpPr>
            <a:spLocks noChangeAspect="1"/>
          </p:cNvSpPr>
          <p:nvPr/>
        </p:nvSpPr>
        <p:spPr>
          <a:xfrm>
            <a:off x="12263589" y="324246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4794878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00" dirty="0">
                <a:latin typeface="Exo 2 Medium"/>
                <a:cs typeface="Simplon Oi Headline"/>
              </a:rPr>
              <a:t>SEMANA 2 - 24/08/2022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93036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301488" y="343554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96008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Cloud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96183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904183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9376188" y="34371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23364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 (</a:t>
            </a:r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Atividades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 </a:t>
            </a:r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Finalizadas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) </a:t>
            </a:r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c/  seu responsável</a:t>
            </a:r>
            <a:endParaRPr lang="en-US" sz="1544" dirty="0">
              <a:latin typeface="Exo 2 Medium" panose="00000600000000000000" pitchFamily="50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(Atividades em andamento ou por iniciar) c/  seu responsável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105844" rIns="91440" bIns="45720" rtlCol="0" anchor="t"/>
          <a:lstStyle/>
          <a:p>
            <a:pPr marL="251460" indent="-25146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1460" lvl="1" indent="-25146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1460" indent="-25146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1460" indent="-25146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49244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51460" indent="-25146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00" b="1">
                <a:latin typeface="Exo 2 Medium"/>
                <a:cs typeface="Simplon BP Regular"/>
              </a:rPr>
              <a:t>Mapa de empatia</a:t>
            </a:r>
          </a:p>
          <a:p>
            <a:pPr marL="251460" indent="-25146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00" b="1" dirty="0"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105844" rIns="91440" bIns="45720" numCol="3" rtlCol="0" anchor="ctr"/>
          <a:lstStyle/>
          <a:p>
            <a:pPr marL="0" lvl="1" defTabSz="672130"/>
            <a:r>
              <a:rPr lang="pt-BR" sz="1300" b="1" dirty="0">
                <a:solidFill>
                  <a:schemeClr val="tx1"/>
                </a:solidFill>
                <a:latin typeface="Exo 2 Medium"/>
                <a:cs typeface="Simplon BP Regular"/>
              </a:rPr>
              <a:t>Frente Plataforma</a:t>
            </a:r>
            <a:endParaRPr lang="en-US"/>
          </a:p>
          <a:p>
            <a:pPr marL="251460" lvl="1" indent="-251460" defTabSz="672130">
              <a:buFont typeface="Wingdings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/>
                <a:cs typeface="Simplon BP Regular"/>
              </a:rPr>
              <a:t>DER de banco de dados – Matheus, Victor e Gustavo Volpe</a:t>
            </a:r>
            <a:endParaRPr lang="pt-BR" sz="13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1460" lvl="1" indent="-251460" defTabSz="672130">
              <a:buFont typeface="Wingdings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/>
                <a:cs typeface="Simplon BP Regular"/>
              </a:rPr>
              <a:t>Diagrama de negócio - Gustavo Carneiro</a:t>
            </a:r>
            <a:endParaRPr lang="pt-BR" sz="13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1460" lvl="1" indent="-251460" defTabSz="672130">
              <a:buFont typeface="Wingdings" charset="2"/>
              <a:buChar char="§"/>
            </a:pPr>
            <a:endParaRPr lang="pt-BR" sz="13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1460" lvl="1" indent="-251460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/>
                <a:cs typeface="Simplon BP Regular"/>
              </a:rPr>
              <a:t>Ambiente local de desenvolvimento – Victor</a:t>
            </a:r>
            <a:endParaRPr lang="pt-BR" sz="13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1460" lvl="1" indent="-251460" defTabSz="672130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/>
                <a:cs typeface="Simplon BP Regular"/>
              </a:rPr>
              <a:t>Criação de </a:t>
            </a:r>
            <a:r>
              <a:rPr lang="pt-BR" sz="1300" dirty="0" err="1">
                <a:solidFill>
                  <a:schemeClr val="tx1"/>
                </a:solidFill>
                <a:latin typeface="Exo 2 Medium"/>
                <a:cs typeface="Simplon BP Regular"/>
              </a:rPr>
              <a:t>endpoints</a:t>
            </a:r>
            <a:r>
              <a:rPr lang="pt-BR" sz="1300" dirty="0">
                <a:solidFill>
                  <a:schemeClr val="tx1"/>
                </a:solidFill>
                <a:latin typeface="Exo 2 Medium"/>
                <a:cs typeface="Simplon BP Regular"/>
              </a:rPr>
              <a:t> – Victor e Matheus</a:t>
            </a:r>
            <a:endParaRPr lang="pt-BR" sz="13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1460" lvl="1" indent="-251460" defTabSz="672130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/>
                <a:cs typeface="Simplon BP Regular"/>
              </a:rPr>
              <a:t>Login e Logout – Wesley</a:t>
            </a:r>
            <a:endParaRPr lang="pt-BR" sz="13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1460" lvl="1" indent="-251460" defTabSz="672130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/>
                <a:cs typeface="Simplon BP Regular"/>
              </a:rPr>
              <a:t>Configuração do </a:t>
            </a:r>
            <a:r>
              <a:rPr lang="pt-BR" sz="1300" dirty="0" err="1">
                <a:solidFill>
                  <a:schemeClr val="tx1"/>
                </a:solidFill>
                <a:latin typeface="Exo 2 Medium"/>
                <a:cs typeface="Simplon BP Regular"/>
              </a:rPr>
              <a:t>docker</a:t>
            </a:r>
            <a:r>
              <a:rPr lang="pt-BR" sz="1300" dirty="0">
                <a:solidFill>
                  <a:schemeClr val="tx1"/>
                </a:solidFill>
                <a:latin typeface="Exo 2 Medium"/>
                <a:cs typeface="Simplon BP Regular"/>
              </a:rPr>
              <a:t> </a:t>
            </a:r>
            <a:r>
              <a:rPr lang="pt-BR" sz="1300" dirty="0" err="1">
                <a:solidFill>
                  <a:schemeClr val="tx1"/>
                </a:solidFill>
                <a:latin typeface="Exo 2 Medium"/>
                <a:cs typeface="Simplon BP Regular"/>
              </a:rPr>
              <a:t>compose</a:t>
            </a:r>
            <a:r>
              <a:rPr lang="pt-BR" sz="1300" dirty="0">
                <a:solidFill>
                  <a:schemeClr val="tx1"/>
                </a:solidFill>
                <a:latin typeface="Exo 2 Medium"/>
                <a:cs typeface="Simplon BP Regular"/>
              </a:rPr>
              <a:t> - Victor</a:t>
            </a:r>
            <a:endParaRPr lang="pt-BR" sz="13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1460" lvl="1" indent="-251460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Arial"/>
                <a:cs typeface="Arial"/>
              </a:rPr>
              <a:t>Criação da home no </a:t>
            </a:r>
            <a:r>
              <a:rPr lang="pt-BR" sz="1300" dirty="0" err="1">
                <a:solidFill>
                  <a:schemeClr val="tx1"/>
                </a:solidFill>
                <a:latin typeface="Arial"/>
                <a:cs typeface="Arial"/>
              </a:rPr>
              <a:t>figma</a:t>
            </a:r>
            <a:r>
              <a:rPr lang="pt-BR" sz="1300" dirty="0">
                <a:solidFill>
                  <a:schemeClr val="tx1"/>
                </a:solidFill>
                <a:latin typeface="Arial"/>
                <a:cs typeface="Arial"/>
              </a:rPr>
              <a:t> – Pedro</a:t>
            </a:r>
            <a:endParaRPr lang="pt-BR" sz="13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1460" lvl="1" indent="-251460">
              <a:buFont typeface="Wingdings" panose="05000000000000000000" pitchFamily="2" charset="2"/>
              <a:buChar char="§"/>
            </a:pPr>
            <a:r>
              <a:rPr lang="pt-BR" sz="1300" dirty="0" err="1">
                <a:solidFill>
                  <a:schemeClr val="tx1"/>
                </a:solidFill>
                <a:latin typeface="Arial"/>
                <a:cs typeface="Arial"/>
              </a:rPr>
              <a:t>Wireframe</a:t>
            </a:r>
            <a:r>
              <a:rPr lang="pt-BR" sz="1300" dirty="0">
                <a:solidFill>
                  <a:schemeClr val="tx1"/>
                </a:solidFill>
                <a:latin typeface="Arial"/>
                <a:cs typeface="Arial"/>
              </a:rPr>
              <a:t> das telas pós login - Pedro</a:t>
            </a:r>
          </a:p>
          <a:p>
            <a:pPr marL="251460" lvl="1" indent="-251460" defTabSz="672130">
              <a:buFont typeface="Wingdings" panose="05000000000000000000" pitchFamily="2" charset="2"/>
              <a:buChar char="§"/>
            </a:pPr>
            <a:endParaRPr lang="pt-BR" sz="13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251460" lvl="1" indent="-251460" defTabSz="672130">
              <a:buFont typeface="Wingdings" panose="05000000000000000000" pitchFamily="2" charset="2"/>
              <a:buChar char="§"/>
            </a:pPr>
            <a:endParaRPr lang="pt-BR" sz="13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Exo 2 Medium"/>
                <a:cs typeface="Simplon BP Regular"/>
              </a:rPr>
              <a:t>Frente Negócios</a:t>
            </a:r>
            <a:endParaRPr lang="pt-BR" sz="1400" b="1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1460" lvl="1" indent="-251460">
              <a:buFont typeface="Wingdings,Sans-Serif" panose="05000000000000000000" pitchFamily="2" charset="2"/>
              <a:buChar char="§"/>
            </a:pPr>
            <a:r>
              <a:rPr lang="pt-BR" sz="1400" dirty="0" err="1">
                <a:solidFill>
                  <a:schemeClr val="tx1"/>
                </a:solidFill>
                <a:ea typeface="+mn-lt"/>
                <a:cs typeface="+mn-lt"/>
              </a:rPr>
              <a:t>Proto-persona</a:t>
            </a:r>
            <a:r>
              <a:rPr lang="pt-BR" sz="1400" dirty="0">
                <a:solidFill>
                  <a:schemeClr val="tx1"/>
                </a:solidFill>
                <a:ea typeface="+mn-lt"/>
                <a:cs typeface="+mn-lt"/>
              </a:rPr>
              <a:t> - time </a:t>
            </a:r>
          </a:p>
          <a:p>
            <a:pPr marL="251460" lvl="1" indent="-251460">
              <a:buFont typeface="Wingdings,Sans-Serif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ea typeface="+mn-lt"/>
                <a:cs typeface="+mn-lt"/>
              </a:rPr>
              <a:t>Mapa de empatia – time</a:t>
            </a:r>
            <a:endParaRPr lang="pt-BR" dirty="0">
              <a:solidFill>
                <a:schemeClr val="tx1"/>
              </a:solidFill>
              <a:ea typeface="+mn-lt"/>
              <a:cs typeface="+mn-lt"/>
            </a:endParaRPr>
          </a:p>
          <a:p>
            <a:pPr marL="251460" lvl="1" indent="-251460">
              <a:buFont typeface="Wingdings,Sans-Serif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ea typeface="Calibri"/>
                <a:cs typeface="Calibri"/>
              </a:rPr>
              <a:t>Diagrama de classe – time</a:t>
            </a:r>
          </a:p>
          <a:p>
            <a:pPr marL="251460" lvl="1" indent="-251460">
              <a:buFont typeface="Wingdings,Sans-Serif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ea typeface="Calibri"/>
                <a:cs typeface="Calibri"/>
              </a:rPr>
              <a:t>Pesquisa de campo - time</a:t>
            </a: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295646" y="333831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285972" y="209534"/>
            <a:ext cx="4723318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82340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7" name="Retângulo 3">
            <a:extLst>
              <a:ext uri="{FF2B5EF4-FFF2-40B4-BE49-F238E27FC236}">
                <a16:creationId xmlns:a16="http://schemas.microsoft.com/office/drawing/2014/main" id="{C413A139-C41E-8987-4019-598A6741BDF4}"/>
              </a:ext>
            </a:extLst>
          </p:cNvPr>
          <p:cNvSpPr/>
          <p:nvPr/>
        </p:nvSpPr>
        <p:spPr>
          <a:xfrm>
            <a:off x="589451" y="1121894"/>
            <a:ext cx="6164295" cy="49244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51460" indent="-25146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00" b="1" dirty="0" err="1">
                <a:latin typeface="Exo 2 Medium"/>
              </a:rPr>
              <a:t>Wireframe</a:t>
            </a:r>
            <a:r>
              <a:rPr lang="pt-BR" sz="1300" b="1" dirty="0">
                <a:latin typeface="Exo 2 Medium"/>
              </a:rPr>
              <a:t> home – Pedro</a:t>
            </a:r>
            <a:endParaRPr lang="en-US" dirty="0"/>
          </a:p>
          <a:p>
            <a:pPr marL="251460" indent="-25146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00" b="1" dirty="0">
              <a:latin typeface="Exo 2 Medium"/>
            </a:endParaRPr>
          </a:p>
        </p:txBody>
      </p:sp>
      <p:sp>
        <p:nvSpPr>
          <p:cNvPr id="10" name="Oval 120">
            <a:extLst>
              <a:ext uri="{FF2B5EF4-FFF2-40B4-BE49-F238E27FC236}">
                <a16:creationId xmlns:a16="http://schemas.microsoft.com/office/drawing/2014/main" id="{B04BC959-835C-C8A4-DBB0-A0E29C65B248}"/>
              </a:ext>
            </a:extLst>
          </p:cNvPr>
          <p:cNvSpPr>
            <a:spLocks noChangeAspect="1"/>
          </p:cNvSpPr>
          <p:nvPr/>
        </p:nvSpPr>
        <p:spPr>
          <a:xfrm>
            <a:off x="12212788" y="336252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1" name="Oval 134">
            <a:extLst>
              <a:ext uri="{FF2B5EF4-FFF2-40B4-BE49-F238E27FC236}">
                <a16:creationId xmlns:a16="http://schemas.microsoft.com/office/drawing/2014/main" id="{38E06D4F-2B68-4A8C-9773-E92151BCBC4F}"/>
              </a:ext>
            </a:extLst>
          </p:cNvPr>
          <p:cNvSpPr>
            <a:spLocks noChangeAspect="1"/>
          </p:cNvSpPr>
          <p:nvPr/>
        </p:nvSpPr>
        <p:spPr>
          <a:xfrm>
            <a:off x="8569134" y="392838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6042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4794878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00" dirty="0">
                <a:latin typeface="Exo 2 Medium"/>
                <a:cs typeface="Simplon Oi Headline"/>
              </a:rPr>
              <a:t>SEMANA 3 - 31/08/2022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93036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301488" y="343554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96008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Cloud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96183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904183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9376188" y="34371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23364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 (</a:t>
            </a:r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Atividades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 </a:t>
            </a:r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Finalizadas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) </a:t>
            </a:r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c/  seu responsável</a:t>
            </a:r>
            <a:endParaRPr lang="en-US" sz="1544" dirty="0">
              <a:latin typeface="Exo 2 Medium" panose="00000600000000000000" pitchFamily="50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(Atividades em andamento ou por iniciar) c/  seu responsável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105844" rIns="91440" bIns="45720" rtlCol="0" anchor="t"/>
          <a:lstStyle/>
          <a:p>
            <a:pPr marL="251460" indent="-25146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1460" lvl="1" indent="-25146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1460" indent="-25146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1460" indent="-25146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49244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51460" indent="-25146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00" b="1" dirty="0">
              <a:latin typeface="Exo 2 Medium"/>
              <a:cs typeface="Simplon BP Regular"/>
            </a:endParaRPr>
          </a:p>
          <a:p>
            <a:pPr marL="251460" indent="-25146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00" b="1" dirty="0"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59908"/>
            <a:ext cx="12496524" cy="354978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105844" rIns="91440" bIns="45720" numCol="3" rtlCol="0" anchor="ctr"/>
          <a:lstStyle/>
          <a:p>
            <a:pPr marL="0" lvl="1" defTabSz="672130"/>
            <a:r>
              <a:rPr lang="pt-BR" sz="1300" b="1" dirty="0">
                <a:solidFill>
                  <a:schemeClr val="tx1"/>
                </a:solidFill>
                <a:latin typeface="Exo 2 Medium"/>
                <a:cs typeface="Simplon BP Regular"/>
              </a:rPr>
              <a:t>Frente Plataforma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 marL="251460" lvl="1" indent="-251460" defTabSz="672130">
              <a:buFont typeface="Wingdings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/>
                <a:cs typeface="Simplon BP Regular"/>
              </a:rPr>
              <a:t>Configuração do Azure</a:t>
            </a:r>
            <a:endParaRPr lang="pt-BR" sz="13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1460" lvl="1" indent="-251460" defTabSz="672130">
              <a:buFont typeface="Wingdings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/>
                <a:cs typeface="Simplon BP Regular"/>
              </a:rPr>
              <a:t>Criação das tabelas no Azure</a:t>
            </a:r>
          </a:p>
          <a:p>
            <a:pPr marL="251460" lvl="1" indent="-251460" defTabSz="672130">
              <a:buFont typeface="Wingdings" charset="2"/>
              <a:buChar char="§"/>
            </a:pPr>
            <a:endParaRPr lang="pt-BR" sz="13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00" b="1" dirty="0">
                <a:solidFill>
                  <a:schemeClr val="tx1"/>
                </a:solidFill>
                <a:latin typeface="Exo 2 Medium"/>
                <a:cs typeface="Simplon BP Regular"/>
              </a:rPr>
              <a:t>Frente </a:t>
            </a:r>
            <a:r>
              <a:rPr lang="pt-BR" sz="1300" b="1" dirty="0" err="1">
                <a:solidFill>
                  <a:schemeClr val="tx1"/>
                </a:solidFill>
                <a:latin typeface="Exo 2 Medium"/>
                <a:cs typeface="Simplon BP Regular"/>
              </a:rPr>
              <a:t>Backend</a:t>
            </a:r>
            <a:endParaRPr lang="pt-BR" sz="1300" b="1">
              <a:solidFill>
                <a:schemeClr val="tx1"/>
              </a:solidFill>
              <a:latin typeface="Exo 2 Medium"/>
              <a:cs typeface="Simplon BP Regular"/>
            </a:endParaRPr>
          </a:p>
          <a:p>
            <a:pPr marL="251460" lvl="1" indent="-251460" defTabSz="672130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/>
                <a:cs typeface="Simplon BP Regular"/>
              </a:rPr>
              <a:t>Mostrar como está feito o </a:t>
            </a:r>
            <a:r>
              <a:rPr lang="pt-BR" sz="1300" dirty="0" err="1">
                <a:solidFill>
                  <a:schemeClr val="tx1"/>
                </a:solidFill>
                <a:latin typeface="Exo 2 Medium"/>
                <a:cs typeface="Simplon BP Regular"/>
              </a:rPr>
              <a:t>backend</a:t>
            </a:r>
            <a:r>
              <a:rPr lang="pt-BR" sz="1300" dirty="0">
                <a:solidFill>
                  <a:schemeClr val="tx1"/>
                </a:solidFill>
                <a:latin typeface="Exo 2 Medium"/>
                <a:cs typeface="Simplon BP Regular"/>
              </a:rPr>
              <a:t> e qual padrão está sendo seguido – Victor</a:t>
            </a:r>
            <a:endParaRPr lang="pt-BR" sz="13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1460" lvl="1" indent="-251460" defTabSz="672130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/>
                <a:cs typeface="Simplon BP Regular"/>
              </a:rPr>
              <a:t>Adição do padrão </a:t>
            </a:r>
            <a:r>
              <a:rPr lang="pt-BR" sz="1300" dirty="0" err="1">
                <a:solidFill>
                  <a:schemeClr val="tx1"/>
                </a:solidFill>
                <a:latin typeface="Exo 2 Medium"/>
                <a:cs typeface="Simplon BP Regular"/>
              </a:rPr>
              <a:t>Strategy</a:t>
            </a:r>
            <a:r>
              <a:rPr lang="pt-BR" sz="1300" dirty="0">
                <a:solidFill>
                  <a:schemeClr val="tx1"/>
                </a:solidFill>
                <a:latin typeface="Exo 2 Medium"/>
                <a:cs typeface="Simplon BP Regular"/>
              </a:rPr>
              <a:t> – Wesley e Victor</a:t>
            </a:r>
            <a:endParaRPr lang="pt-BR" sz="13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1460" lvl="1" indent="-251460" defTabSz="672130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/>
                <a:cs typeface="Simplon BP Regular"/>
              </a:rPr>
              <a:t>Configuração com o BD em nuvem - Victor</a:t>
            </a:r>
            <a:endParaRPr lang="pt-BR" sz="13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1460" lvl="1" indent="-251460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Arial"/>
                <a:cs typeface="Arial"/>
              </a:rPr>
              <a:t>Criação da home no </a:t>
            </a:r>
            <a:r>
              <a:rPr lang="pt-BR" sz="1300" dirty="0" err="1">
                <a:solidFill>
                  <a:schemeClr val="tx1"/>
                </a:solidFill>
                <a:latin typeface="Arial"/>
                <a:cs typeface="Arial"/>
              </a:rPr>
              <a:t>figma</a:t>
            </a:r>
            <a:r>
              <a:rPr lang="pt-BR" sz="1300" dirty="0">
                <a:solidFill>
                  <a:schemeClr val="tx1"/>
                </a:solidFill>
                <a:latin typeface="Arial"/>
                <a:cs typeface="Arial"/>
              </a:rPr>
              <a:t> – Pedro</a:t>
            </a:r>
            <a:endParaRPr lang="pt-BR" sz="13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1460" lvl="1" indent="-251460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Arial"/>
                <a:cs typeface="Arial"/>
              </a:rPr>
              <a:t>Protótipo de alta resolução - Pedro</a:t>
            </a:r>
          </a:p>
          <a:p>
            <a:pPr marL="251460" lvl="1" indent="-251460" defTabSz="672130">
              <a:buFont typeface="Wingdings" panose="05000000000000000000" pitchFamily="2" charset="2"/>
              <a:buChar char="§"/>
            </a:pPr>
            <a:endParaRPr lang="pt-BR" sz="13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251460" lvl="1" indent="-251460" defTabSz="672130">
              <a:buFont typeface="Wingdings" panose="05000000000000000000" pitchFamily="2" charset="2"/>
              <a:buChar char="§"/>
            </a:pPr>
            <a:endParaRPr lang="pt-BR" sz="1300" dirty="0">
              <a:solidFill>
                <a:schemeClr val="tx1"/>
              </a:solidFill>
              <a:latin typeface="Exo 2 Medium" panose="00000600000000000000" pitchFamily="50" charset="0"/>
              <a:cs typeface="Arial"/>
            </a:endParaRPr>
          </a:p>
          <a:p>
            <a:pPr marL="251460" lvl="1" indent="-251460" defTabSz="672130">
              <a:buFont typeface="Wingdings" panose="05000000000000000000" pitchFamily="2" charset="2"/>
              <a:buChar char="§"/>
            </a:pPr>
            <a:endParaRPr lang="pt-BR" sz="1300" dirty="0">
              <a:solidFill>
                <a:schemeClr val="tx1"/>
              </a:solidFill>
              <a:latin typeface="Exo 2 Medium"/>
              <a:cs typeface="Arial"/>
            </a:endParaRPr>
          </a:p>
          <a:p>
            <a:pPr marL="251460" lvl="1" indent="-251460" defTabSz="672130">
              <a:buFont typeface="Wingdings" panose="05000000000000000000" pitchFamily="2" charset="2"/>
              <a:buChar char="§"/>
            </a:pPr>
            <a:endParaRPr lang="pt-BR" sz="1300" dirty="0">
              <a:solidFill>
                <a:schemeClr val="tx1"/>
              </a:solidFill>
              <a:latin typeface="Exo 2 Medium"/>
              <a:cs typeface="Arial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Exo 2 Medium"/>
                <a:cs typeface="Simplon BP Regular"/>
              </a:rPr>
              <a:t>Frente Negócios</a:t>
            </a:r>
            <a:endParaRPr lang="pt-BR" sz="1400" b="1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1460" lvl="1" indent="-251460">
              <a:buFont typeface="Wingdings,Sans-Serif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Diagrama de negócio - Gustavo Carneiro</a:t>
            </a:r>
          </a:p>
          <a:p>
            <a:pPr marL="251460" lvl="1" indent="-251460">
              <a:buFont typeface="Wingdings,Sans-Serif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Diagrama de classe – Matheus, Gustavo Volpe e Gustavo Carneiro,</a:t>
            </a:r>
          </a:p>
          <a:p>
            <a:pPr marL="251460" lvl="1" indent="-251460">
              <a:buFont typeface="Wingdings,Sans-Serif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GANT – Matheus, Gustavo Volpe e Gustavo Carneiro</a:t>
            </a: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295646" y="333831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285972" y="209534"/>
            <a:ext cx="4723318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82340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7" name="Retângulo 3">
            <a:extLst>
              <a:ext uri="{FF2B5EF4-FFF2-40B4-BE49-F238E27FC236}">
                <a16:creationId xmlns:a16="http://schemas.microsoft.com/office/drawing/2014/main" id="{C413A139-C41E-8987-4019-598A6741BDF4}"/>
              </a:ext>
            </a:extLst>
          </p:cNvPr>
          <p:cNvSpPr/>
          <p:nvPr/>
        </p:nvSpPr>
        <p:spPr>
          <a:xfrm>
            <a:off x="589451" y="1121894"/>
            <a:ext cx="6164295" cy="149271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51460" indent="-25146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00" dirty="0">
                <a:latin typeface="Arial"/>
                <a:cs typeface="Arial"/>
              </a:rPr>
              <a:t>DER de banco de dados – Matheus, Victor, Gustavo Volpe e Gustavo Carneiro</a:t>
            </a:r>
            <a:endParaRPr lang="pt-BR" sz="1300" b="1" dirty="0">
              <a:latin typeface="Exo 2 Medium"/>
            </a:endParaRPr>
          </a:p>
          <a:p>
            <a:pPr marL="251460" indent="-25146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00" dirty="0">
                <a:latin typeface="Arial"/>
                <a:cs typeface="Arial"/>
              </a:rPr>
              <a:t>Desenvolvimento login e logout – Victor e Wesley</a:t>
            </a:r>
          </a:p>
          <a:p>
            <a:pPr marL="251460" indent="-25146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00" dirty="0">
                <a:latin typeface="Arial"/>
                <a:cs typeface="Arial"/>
              </a:rPr>
              <a:t>Configuração da aplicação </a:t>
            </a:r>
            <a:r>
              <a:rPr lang="pt-BR" sz="1300" dirty="0" err="1">
                <a:latin typeface="Arial"/>
                <a:cs typeface="Arial"/>
              </a:rPr>
              <a:t>spring</a:t>
            </a:r>
            <a:r>
              <a:rPr lang="pt-BR" sz="1300" dirty="0">
                <a:latin typeface="Arial"/>
                <a:cs typeface="Arial"/>
              </a:rPr>
              <a:t> boot – Victor</a:t>
            </a:r>
          </a:p>
          <a:p>
            <a:pPr marL="251460" indent="-25146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00" dirty="0" err="1">
                <a:latin typeface="Arial"/>
                <a:cs typeface="Arial"/>
              </a:rPr>
              <a:t>Wireframe</a:t>
            </a:r>
            <a:r>
              <a:rPr lang="pt-BR" sz="1300" dirty="0">
                <a:latin typeface="Arial"/>
                <a:cs typeface="Arial"/>
              </a:rPr>
              <a:t> – Pedro</a:t>
            </a:r>
          </a:p>
          <a:p>
            <a:pPr marL="251460" indent="-25146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00" dirty="0">
              <a:latin typeface="Arial"/>
              <a:cs typeface="Arial"/>
            </a:endParaRPr>
          </a:p>
          <a:p>
            <a:pPr marL="251460" indent="-25146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00" b="1" dirty="0">
              <a:latin typeface="Exo 2 Medium"/>
            </a:endParaRPr>
          </a:p>
        </p:txBody>
      </p:sp>
      <p:sp>
        <p:nvSpPr>
          <p:cNvPr id="11" name="Oval 134">
            <a:extLst>
              <a:ext uri="{FF2B5EF4-FFF2-40B4-BE49-F238E27FC236}">
                <a16:creationId xmlns:a16="http://schemas.microsoft.com/office/drawing/2014/main" id="{38E06D4F-2B68-4A8C-9773-E92151BCBC4F}"/>
              </a:ext>
            </a:extLst>
          </p:cNvPr>
          <p:cNvSpPr>
            <a:spLocks noChangeAspect="1"/>
          </p:cNvSpPr>
          <p:nvPr/>
        </p:nvSpPr>
        <p:spPr>
          <a:xfrm>
            <a:off x="8569134" y="34554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5ED8F214-DF21-C53B-AEEF-0776ED867D14}"/>
              </a:ext>
            </a:extLst>
          </p:cNvPr>
          <p:cNvSpPr>
            <a:spLocks noChangeAspect="1"/>
          </p:cNvSpPr>
          <p:nvPr/>
        </p:nvSpPr>
        <p:spPr>
          <a:xfrm>
            <a:off x="12214167" y="37587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21113437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Props1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17189</TotalTime>
  <Words>159</Words>
  <Application>Microsoft Office PowerPoint</Application>
  <PresentationFormat>Custom</PresentationFormat>
  <Paragraphs>39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Capas</vt:lpstr>
      <vt:lpstr>Conteúdo</vt:lpstr>
      <vt:lpstr>Encerramento / Agradecimento</vt:lpstr>
      <vt:lpstr>SEMANA 1 - 17/08/2022</vt:lpstr>
      <vt:lpstr>SEMANA 2 - 24/08/2022</vt:lpstr>
      <vt:lpstr>SEMANA 3 - 31/08/2022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PEDRO HENRIQUE DOS REIS TRESMONDI</cp:lastModifiedBy>
  <cp:revision>427</cp:revision>
  <cp:lastPrinted>2018-08-30T22:45:44Z</cp:lastPrinted>
  <dcterms:created xsi:type="dcterms:W3CDTF">2016-12-01T16:19:35Z</dcterms:created>
  <dcterms:modified xsi:type="dcterms:W3CDTF">2022-08-31T23:20:29Z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