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977" r:id="rId2"/>
    <p:sldId id="257" r:id="rId3"/>
    <p:sldId id="258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197"/>
  </p:normalViewPr>
  <p:slideViewPr>
    <p:cSldViewPr snapToGrid="0">
      <p:cViewPr varScale="1">
        <p:scale>
          <a:sx n="118" d="100"/>
          <a:sy n="11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D8C6-4380-7D44-8D0C-445A1465394E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B55F-830D-044E-AA47-A060F6F8C3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DEACB-B192-22D0-3972-73546332D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FE9FD-B176-2E18-8C23-88D83D9002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76C7-FE3F-3FEC-66BB-B84D58A1CE9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1DD80B-3F84-6A4A-BC60-DE55B039D0B4}" type="slidenum">
              <a:t>2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1BCE0-1D10-09A6-F443-0631F17B1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F6858A-2D8E-2AD1-3F20-C7E7E267A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1C06-2435-15DD-A85B-A4E2B694057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35040B-5FFA-234A-A6F5-2028B8DFAFE4}" type="slidenum">
              <a:t>3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534A-0C0F-8614-A859-02E719811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D976C-C38C-8A95-9D97-8EDB91CA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8DC5-2151-D467-A531-1164D631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8BFB-C776-A134-C2FF-206C798E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4B90-9597-3172-ADB9-92D15F6F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2B-094C-1981-3E6D-844389A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63B8-7615-9DC5-7D74-794C444A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DDF4-38E1-0761-0577-1884BB7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2637-5489-7B5B-BAA3-1E38529F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9E1F-875E-437E-D27A-76D5D09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4A4C-1BDE-3517-4E26-E529A7B1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45F4B-EA15-431E-B6BE-97BD1BD0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593C-BE26-0EA2-CDEC-D1AFC33E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C50F-145B-5A1E-73C6-80F7935F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D375-F388-B816-1E53-9EC9DD5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4937-55ED-8A1A-8B67-9DE26B6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F22C-1258-868A-B154-B2D7E8FA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DA71-6B9A-8405-447F-E970CCC4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04AF-E921-1809-8989-CD5D551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1E59-0B46-6FED-930E-0887045A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C1F-6A3F-05B0-6A16-11DF50EA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C4E72-6BE5-9F1F-FF0F-E2920D63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2428-CB26-7904-7E15-0AE1D842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70C2-3E3A-F6D3-FFB7-84B6C376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A5B2-77BE-D565-97FE-D1ED656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745E-8901-747B-3213-99BD97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484E-912A-9878-ECEF-FACB731F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D179-ABC9-8FC3-DC26-29C59388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20220-672D-40B6-D50D-6E3CA317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8CB04-F17A-8C2E-9C81-E3640404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2490-0E4A-6E0F-6F2B-188A1052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8B3A-07BC-C568-9ED7-0F952543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E6F9-AD98-0DB9-6F42-7450B637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CF62-C509-2592-35CF-BA33192C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CCDF-51C2-5DA8-D1DC-17A2088A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BBB00-FB23-3B06-27C2-5E646DF9B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67398-7DD6-40A1-98F2-5917965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30430-4F9F-DF03-3584-CC9F5ADF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D04B5-4EBA-AF4F-B562-80B94E35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21A-3324-7224-2B09-8D7032D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DB273-010A-9DBA-D724-0512B9D4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DFA93-1606-D156-F19F-5B2F84C5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8555-4CDA-85FC-13D2-FE3F468D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1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953A-E763-05CE-33B5-6BA08BF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31BC8-FAD9-5D54-D2FC-11F29209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CA6-4E69-4756-00FD-1D3E507A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C478-14E6-9AE9-F855-25A91EC0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FBF5-5817-D2AD-E98A-57FBCBEB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FFFC7-DBED-BA4C-D698-3717886F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1BEA-47E9-1F30-5E06-C0997986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D4F8-CBD1-2445-976D-90C63B18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7A7EB-9CFC-4B32-F19F-EC04E77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7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9A2-19EA-49CB-7342-56296EEF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455F3-ABCB-7D3A-5CFC-0A44E831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0C8D-622A-88D2-6221-4358DBD2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336A-2D4C-551B-2716-725692E0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97F9-7EDC-5F7C-E471-860484F6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2C021-BFA1-E5F5-722D-E92A866C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0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32723-5626-6D9C-6D5F-346D42C7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8455-F790-552C-881E-2253086F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35FC-1CA4-0CEF-7EE2-FDE36C3B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84AA-4875-684E-91B9-8EFFE9797790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794C-E40A-2731-334D-44870FD4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3AB9-A187-A104-B76B-A8BC04F8F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79C-80C7-CE48-9E7D-F8B47AA406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62" y="919734"/>
            <a:ext cx="11245933" cy="565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911D-6426-4274-1C60-A4B2AB44AE9D}"/>
              </a:ext>
            </a:extLst>
          </p:cNvPr>
          <p:cNvSpPr txBox="1"/>
          <p:nvPr/>
        </p:nvSpPr>
        <p:spPr>
          <a:xfrm>
            <a:off x="1654776" y="9315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Jonas Eduardo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330EA-8EF9-68C1-4BF6-F02CB37557B3}"/>
              </a:ext>
            </a:extLst>
          </p:cNvPr>
          <p:cNvSpPr txBox="1"/>
          <p:nvPr/>
        </p:nvSpPr>
        <p:spPr>
          <a:xfrm>
            <a:off x="4767784" y="9315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B8C69-EE11-E321-C56A-74153C25DF49}"/>
              </a:ext>
            </a:extLst>
          </p:cNvPr>
          <p:cNvSpPr txBox="1"/>
          <p:nvPr/>
        </p:nvSpPr>
        <p:spPr>
          <a:xfrm>
            <a:off x="4619501" y="163879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4D0A3-5A23-9533-8541-77ADBF4D952A}"/>
              </a:ext>
            </a:extLst>
          </p:cNvPr>
          <p:cNvSpPr txBox="1"/>
          <p:nvPr/>
        </p:nvSpPr>
        <p:spPr>
          <a:xfrm>
            <a:off x="748710" y="2056583"/>
            <a:ext cx="37572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Introvertido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Politica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Desabafos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anda muito ocupado”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deveria se alimentar melhor”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“Como voce é esforçado”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voce está acima do peso”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“Precisa cuidar da saude 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3ED4-733B-DA89-921D-8E78E8E47661}"/>
              </a:ext>
            </a:extLst>
          </p:cNvPr>
          <p:cNvSpPr txBox="1"/>
          <p:nvPr/>
        </p:nvSpPr>
        <p:spPr>
          <a:xfrm>
            <a:off x="858772" y="5526331"/>
            <a:ext cx="239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ser mais valorizado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Não consegue ser produtivo o quanto deseja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453F-F011-A26A-277F-4B7717D3731F}"/>
              </a:ext>
            </a:extLst>
          </p:cNvPr>
          <p:cNvSpPr txBox="1"/>
          <p:nvPr/>
        </p:nvSpPr>
        <p:spPr>
          <a:xfrm>
            <a:off x="3678865" y="1519455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Pressionado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Atarefado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do corpo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F6DC0-A255-5F96-1F39-C64B6C6588CF}"/>
              </a:ext>
            </a:extLst>
          </p:cNvPr>
          <p:cNvSpPr txBox="1"/>
          <p:nvPr/>
        </p:nvSpPr>
        <p:spPr>
          <a:xfrm>
            <a:off x="8744714" y="2462227"/>
            <a:ext cx="2612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Videos de animais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Noticias do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Podcast sobre saúde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Cursos sobre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Masterchef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Instagram de treinos e nutrição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63E1F-06EC-A204-27E4-5E7947D29EA6}"/>
              </a:ext>
            </a:extLst>
          </p:cNvPr>
          <p:cNvSpPr txBox="1"/>
          <p:nvPr/>
        </p:nvSpPr>
        <p:spPr>
          <a:xfrm>
            <a:off x="2562546" y="4280041"/>
            <a:ext cx="260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Tarefas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Comentar sobre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Trabalhar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849B-E3F1-1A5C-2FC7-EC81916D79D1}"/>
              </a:ext>
            </a:extLst>
          </p:cNvPr>
          <p:cNvSpPr txBox="1"/>
          <p:nvPr/>
        </p:nvSpPr>
        <p:spPr>
          <a:xfrm>
            <a:off x="6187927" y="5219205"/>
            <a:ext cx="2315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organizar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Melhorar alimentação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um apoio na hora de realizar os treinos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086C-1969-04C4-48D2-46417F11DF91}"/>
              </a:ext>
            </a:extLst>
          </p:cNvPr>
          <p:cNvSpPr txBox="1"/>
          <p:nvPr/>
        </p:nvSpPr>
        <p:spPr>
          <a:xfrm>
            <a:off x="4806959" y="4124221"/>
            <a:ext cx="260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Ajuda os meus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“Queria muito emagrecer</a:t>
            </a:r>
            <a:r>
              <a:rPr lang="en-US" sz="14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DA475-CAD3-CE3B-3F82-2BC15E71FC10}"/>
              </a:ext>
            </a:extLst>
          </p:cNvPr>
          <p:cNvSpPr txBox="1"/>
          <p:nvPr/>
        </p:nvSpPr>
        <p:spPr>
          <a:xfrm>
            <a:off x="7102140" y="4036641"/>
            <a:ext cx="1998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“Não estou me sentido bem”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minha pressão está muito alta”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292FC-2C17-F7F7-F506-FBEC10FA337C}"/>
              </a:ext>
            </a:extLst>
          </p:cNvPr>
          <p:cNvSpPr txBox="1"/>
          <p:nvPr/>
        </p:nvSpPr>
        <p:spPr>
          <a:xfrm>
            <a:off x="6381552" y="1380613"/>
            <a:ext cx="2612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Dor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Inteligente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Otimista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Desconfortavel nas lojas de roupas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F6819-02B3-5474-3B5E-E76DCDCA511A}"/>
              </a:ext>
            </a:extLst>
          </p:cNvPr>
          <p:cNvSpPr txBox="1"/>
          <p:nvPr/>
        </p:nvSpPr>
        <p:spPr>
          <a:xfrm>
            <a:off x="8503615" y="5389924"/>
            <a:ext cx="231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Ter mais disposição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sentir mais atraente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BB3A-F085-8829-6FE6-E76DCB3E3F7F}"/>
              </a:ext>
            </a:extLst>
          </p:cNvPr>
          <p:cNvSpPr txBox="1"/>
          <p:nvPr/>
        </p:nvSpPr>
        <p:spPr>
          <a:xfrm>
            <a:off x="3568716" y="5485359"/>
            <a:ext cx="239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de ir em lugares publicos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Saúde comprometida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7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8CE28E5-E3C5-15FF-1507-8A72BDE4771E}"/>
              </a:ext>
            </a:extLst>
          </p:cNvPr>
          <p:cNvSpPr/>
          <p:nvPr/>
        </p:nvSpPr>
        <p:spPr>
          <a:xfrm>
            <a:off x="0" y="0"/>
            <a:ext cx="12173078" cy="6838724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55" baseline="0">
                <a:solidFill>
                  <a:srgbClr val="FFFFFF"/>
                </a:solidFill>
                <a:uFillTx/>
                <a:latin typeface="Calibri"/>
              </a:rPr>
              <a:t>Apresentação</a:t>
            </a:r>
            <a:r>
              <a:rPr lang="pt-BR" sz="1800" b="0" i="0" u="none" strike="noStrike" kern="1200" cap="none" spc="75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60" baseline="0">
                <a:solidFill>
                  <a:srgbClr val="FFFFFF"/>
                </a:solidFill>
                <a:uFillTx/>
                <a:latin typeface="Calibri"/>
              </a:rPr>
              <a:t>da</a:t>
            </a:r>
            <a:r>
              <a:rPr lang="pt-BR" sz="1800" b="0" i="0" u="none" strike="noStrike" kern="1200" cap="none" spc="8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35" baseline="0">
                <a:solidFill>
                  <a:srgbClr val="FFFFFF"/>
                </a:solidFill>
                <a:uFillTx/>
                <a:latin typeface="Calibri"/>
              </a:rPr>
              <a:t>persona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E5BF7FD-3C25-3A37-2A04-2194A38E006A}"/>
              </a:ext>
            </a:extLst>
          </p:cNvPr>
          <p:cNvSpPr txBox="1"/>
          <p:nvPr/>
        </p:nvSpPr>
        <p:spPr>
          <a:xfrm>
            <a:off x="2742102" y="339763"/>
            <a:ext cx="4001350" cy="20031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“</a:t>
            </a: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Gostaria de começar a fazer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academia, mas não tenho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conhecimento prévio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sobre o munda musculação e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também quero saber os primeiros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passos e por onde começar</a:t>
            </a:r>
            <a:r>
              <a:rPr lang="pt-BR" sz="2000" b="0" i="1" u="none" strike="noStrike" kern="1200" cap="none" spc="-5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”</a:t>
            </a:r>
            <a:endParaRPr lang="pt-BR" sz="2000" b="0" i="1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mbria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37A91215-10CF-8A7B-2A36-3E2EF922E939}"/>
              </a:ext>
            </a:extLst>
          </p:cNvPr>
          <p:cNvSpPr txBox="1"/>
          <p:nvPr/>
        </p:nvSpPr>
        <p:spPr>
          <a:xfrm>
            <a:off x="2939146" y="2482970"/>
            <a:ext cx="2996324" cy="697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Jonas Eduardo</a:t>
            </a:r>
            <a:r>
              <a:rPr lang="pt-BR" sz="1800" b="0" i="0" u="none" strike="noStrike" kern="1200" cap="none" spc="-15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,</a:t>
            </a:r>
            <a:r>
              <a:rPr lang="pt-BR" sz="1800" b="0" i="0" u="none" strike="noStrike" kern="1200" cap="none" spc="8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 </a:t>
            </a:r>
            <a:r>
              <a:rPr lang="pt-BR" sz="1800" b="0" i="0" u="none" strike="noStrike" kern="1200" cap="none" spc="-6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24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1" u="none" strike="noStrike" kern="1200" cap="none" spc="-40" baseline="0"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</a:rPr>
              <a:t>Desenvolvedor pleno back-end</a:t>
            </a:r>
            <a:endParaRPr lang="pt-BR" sz="1800" b="0" i="1" u="none" strike="noStrike" kern="1200" cap="none" spc="-55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</p:txBody>
      </p:sp>
      <p:pic>
        <p:nvPicPr>
          <p:cNvPr id="5" name="Picture 2" descr="Roupas sociais para homens gordos - Tem Meu Tamanho">
            <a:extLst>
              <a:ext uri="{FF2B5EF4-FFF2-40B4-BE49-F238E27FC236}">
                <a16:creationId xmlns:a16="http://schemas.microsoft.com/office/drawing/2014/main" id="{8DBCF22D-4EF7-0721-5E8B-35FDD2B5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0" y="803556"/>
            <a:ext cx="1886635" cy="235830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0A106454-2538-F872-4416-2CC120BD73F9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3419362"/>
            <a:ext cx="12173078" cy="0"/>
          </a:xfrm>
          <a:prstGeom prst="straightConnector1">
            <a:avLst/>
          </a:prstGeom>
          <a:noFill/>
          <a:ln w="38103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C231BE4C-AF64-1B6F-BDDD-361C76A60554}"/>
              </a:ext>
            </a:extLst>
          </p:cNvPr>
          <p:cNvCxnSpPr/>
          <p:nvPr/>
        </p:nvCxnSpPr>
        <p:spPr>
          <a:xfrm flipV="1">
            <a:off x="6687235" y="11018"/>
            <a:ext cx="0" cy="342900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/>
          </a:ln>
        </p:spPr>
      </p:cxnSp>
      <p:sp>
        <p:nvSpPr>
          <p:cNvPr id="8" name="TextBox 24">
            <a:extLst>
              <a:ext uri="{FF2B5EF4-FFF2-40B4-BE49-F238E27FC236}">
                <a16:creationId xmlns:a16="http://schemas.microsoft.com/office/drawing/2014/main" id="{57825EA4-40F8-E499-D42A-9EE450C96308}"/>
              </a:ext>
            </a:extLst>
          </p:cNvPr>
          <p:cNvSpPr txBox="1"/>
          <p:nvPr/>
        </p:nvSpPr>
        <p:spPr>
          <a:xfrm>
            <a:off x="185632" y="207486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Apresentação da persona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B2A26C4-9C4A-F1F4-F0F0-8609B37AA25A}"/>
              </a:ext>
            </a:extLst>
          </p:cNvPr>
          <p:cNvSpPr txBox="1"/>
          <p:nvPr/>
        </p:nvSpPr>
        <p:spPr>
          <a:xfrm>
            <a:off x="7161717" y="553925"/>
            <a:ext cx="4649303" cy="245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Introvertido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sair com os amigos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Sedentário;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mbria"/>
                <a:cs typeface="Calibri"/>
              </a:rPr>
              <a:t> pessoas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 críticas;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cuidar da aparência;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B6E5BCEA-B678-4918-0BE0-27B9029C956C}"/>
              </a:ext>
            </a:extLst>
          </p:cNvPr>
          <p:cNvSpPr txBox="1"/>
          <p:nvPr/>
        </p:nvSpPr>
        <p:spPr>
          <a:xfrm>
            <a:off x="8180030" y="170489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Definição da persona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C5B990F6-77A0-4511-6FE1-6570926E32EA}"/>
              </a:ext>
            </a:extLst>
          </p:cNvPr>
          <p:cNvSpPr txBox="1"/>
          <p:nvPr/>
        </p:nvSpPr>
        <p:spPr>
          <a:xfrm>
            <a:off x="7634014" y="4369067"/>
            <a:ext cx="4049831" cy="584777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Dores e necessidade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EA744E4E-9BC6-43C9-4CB3-ADE3CBAEA68C}"/>
              </a:ext>
            </a:extLst>
          </p:cNvPr>
          <p:cNvSpPr txBox="1"/>
          <p:nvPr/>
        </p:nvSpPr>
        <p:spPr>
          <a:xfrm>
            <a:off x="179002" y="3639302"/>
            <a:ext cx="7770214" cy="2954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saber como e por onde começar no mundo da musculação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saber como se alimentar melhor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tem experiencia previa com exercício físico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ter dicas de como ter uma rotina mais produtiva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ser mais saudável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sabe como executar alguns exercícios de musculação de forma correta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comer melhor e não fazer dietas extremas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AFFEC14-AFB6-045E-B603-7731BD9C5635}"/>
              </a:ext>
            </a:extLst>
          </p:cNvPr>
          <p:cNvSpPr/>
          <p:nvPr/>
        </p:nvSpPr>
        <p:spPr>
          <a:xfrm>
            <a:off x="0" y="0"/>
            <a:ext cx="12173078" cy="6838724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55" baseline="0">
                <a:solidFill>
                  <a:srgbClr val="FFFFFF"/>
                </a:solidFill>
                <a:uFillTx/>
                <a:latin typeface="Calibri"/>
              </a:rPr>
              <a:t>Apresentação</a:t>
            </a:r>
            <a:r>
              <a:rPr lang="pt-BR" sz="1800" b="0" i="0" u="none" strike="noStrike" kern="1200" cap="none" spc="75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60" baseline="0">
                <a:solidFill>
                  <a:srgbClr val="FFFFFF"/>
                </a:solidFill>
                <a:uFillTx/>
                <a:latin typeface="Calibri"/>
              </a:rPr>
              <a:t>da</a:t>
            </a:r>
            <a:r>
              <a:rPr lang="pt-BR" sz="1800" b="0" i="0" u="none" strike="noStrike" kern="1200" cap="none" spc="8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35" baseline="0">
                <a:solidFill>
                  <a:srgbClr val="FFFFFF"/>
                </a:solidFill>
                <a:uFillTx/>
                <a:latin typeface="Calibri"/>
              </a:rPr>
              <a:t>personaf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82E2746-934D-665E-D6EC-845E04BE0902}"/>
              </a:ext>
            </a:extLst>
          </p:cNvPr>
          <p:cNvSpPr txBox="1"/>
          <p:nvPr/>
        </p:nvSpPr>
        <p:spPr>
          <a:xfrm>
            <a:off x="2742102" y="631813"/>
            <a:ext cx="3597816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“</a:t>
            </a: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Gostaria que meus alunos tivessem conhecimento prévio sobre o mundo da musculação para poder instruí-los de forma mais produtiva e fácil</a:t>
            </a:r>
            <a:r>
              <a:rPr lang="pt-BR" sz="2000" b="0" i="1" u="none" strike="noStrike" kern="1200" cap="none" spc="-5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”</a:t>
            </a:r>
            <a:endParaRPr lang="pt-BR" sz="2000" b="0" i="1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mbria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955AD3CB-ADF8-FFAF-838B-CC9F065BC058}"/>
              </a:ext>
            </a:extLst>
          </p:cNvPr>
          <p:cNvSpPr txBox="1"/>
          <p:nvPr/>
        </p:nvSpPr>
        <p:spPr>
          <a:xfrm>
            <a:off x="2939146" y="2482970"/>
            <a:ext cx="2996324" cy="697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Sergio</a:t>
            </a:r>
            <a:r>
              <a:rPr lang="pt-BR" sz="1800" b="0" i="0" u="none" strike="noStrike" kern="1200" cap="none" spc="-15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,</a:t>
            </a:r>
            <a:r>
              <a:rPr lang="pt-BR" sz="1800" b="0" i="0" u="none" strike="noStrike" kern="1200" cap="none" spc="8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 </a:t>
            </a:r>
            <a:r>
              <a:rPr lang="pt-BR" sz="1800" b="0" i="0" u="none" strike="noStrike" kern="1200" cap="none" spc="-6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30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1" u="none" strike="noStrike" kern="1200" cap="none" spc="-40" baseline="0"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</a:rPr>
              <a:t>Prof. Ed física </a:t>
            </a:r>
            <a:endParaRPr lang="pt-BR" sz="1800" b="0" i="1" u="none" strike="noStrike" kern="1200" cap="none" spc="-55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1011E5FA-5FB1-E8F6-298B-8AD23D8A0C18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3419362"/>
            <a:ext cx="12173078" cy="0"/>
          </a:xfrm>
          <a:prstGeom prst="straightConnector1">
            <a:avLst/>
          </a:prstGeom>
          <a:noFill/>
          <a:ln w="38103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A4A7B8AD-73E7-2099-D5FE-1A0B9AD1FDF7}"/>
              </a:ext>
            </a:extLst>
          </p:cNvPr>
          <p:cNvCxnSpPr/>
          <p:nvPr/>
        </p:nvCxnSpPr>
        <p:spPr>
          <a:xfrm flipV="1">
            <a:off x="6687235" y="11018"/>
            <a:ext cx="0" cy="342900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/>
          </a:ln>
        </p:spPr>
      </p:cxnSp>
      <p:sp>
        <p:nvSpPr>
          <p:cNvPr id="7" name="TextBox 24">
            <a:extLst>
              <a:ext uri="{FF2B5EF4-FFF2-40B4-BE49-F238E27FC236}">
                <a16:creationId xmlns:a16="http://schemas.microsoft.com/office/drawing/2014/main" id="{E874E38D-F5EA-B4AB-5B43-8578C266E863}"/>
              </a:ext>
            </a:extLst>
          </p:cNvPr>
          <p:cNvSpPr txBox="1"/>
          <p:nvPr/>
        </p:nvSpPr>
        <p:spPr>
          <a:xfrm>
            <a:off x="185632" y="207486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Apresentação da persona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FB42A9C2-FB2E-411E-6E66-70A42B4DC57F}"/>
              </a:ext>
            </a:extLst>
          </p:cNvPr>
          <p:cNvSpPr txBox="1"/>
          <p:nvPr/>
        </p:nvSpPr>
        <p:spPr>
          <a:xfrm>
            <a:off x="7034552" y="747814"/>
            <a:ext cx="4649303" cy="20415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Extrovertido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sair com os amigos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Mantem uma rotina saudável;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mbria"/>
                <a:cs typeface="Calibri"/>
              </a:rPr>
              <a:t> pessoas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 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Organizado;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38ADD197-986A-890E-7048-408E8DD12BBF}"/>
              </a:ext>
            </a:extLst>
          </p:cNvPr>
          <p:cNvSpPr txBox="1"/>
          <p:nvPr/>
        </p:nvSpPr>
        <p:spPr>
          <a:xfrm>
            <a:off x="8180030" y="170489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Definição da persona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9299E629-9F91-25FA-7A3B-F823D2B2C250}"/>
              </a:ext>
            </a:extLst>
          </p:cNvPr>
          <p:cNvSpPr txBox="1"/>
          <p:nvPr/>
        </p:nvSpPr>
        <p:spPr>
          <a:xfrm>
            <a:off x="7634014" y="4369067"/>
            <a:ext cx="4049831" cy="584777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Dores e necessidade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1613FC0A-E190-8BB1-A2BF-801594447C11}"/>
              </a:ext>
            </a:extLst>
          </p:cNvPr>
          <p:cNvSpPr txBox="1"/>
          <p:nvPr/>
        </p:nvSpPr>
        <p:spPr>
          <a:xfrm>
            <a:off x="185632" y="3647505"/>
            <a:ext cx="7217706" cy="2985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passar os exercícios de maneia mais rápida;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ganhar mais dinheiro;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atender os alunos com mais assertividade;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não ter que explicar o mesmo exercícios mais de uma vez;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ter tempo de passar exercícios para mais de um aluno;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2" descr="Personal Trainer: O que é necessário para trabalhar nessa profissão | Blog  - Sistema SCA">
            <a:extLst>
              <a:ext uri="{FF2B5EF4-FFF2-40B4-BE49-F238E27FC236}">
                <a16:creationId xmlns:a16="http://schemas.microsoft.com/office/drawing/2014/main" id="{BCAF9832-FFA7-DB9F-B133-6855F3B1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7868" y="656109"/>
            <a:ext cx="2233961" cy="24401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410</Words>
  <Application>Microsoft Macintosh PowerPoint</Application>
  <PresentationFormat>Widescreen</PresentationFormat>
  <Paragraphs>97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Wingdings</vt:lpstr>
      <vt:lpstr>Office Theme</vt:lpstr>
      <vt:lpstr>Mapa de Empatia – Em Socioemocional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Empatia – Em Socioemocional</dc:title>
  <dc:creator>Gustavo Volpe</dc:creator>
  <cp:lastModifiedBy>Gustavo Volpe</cp:lastModifiedBy>
  <cp:revision>1</cp:revision>
  <dcterms:created xsi:type="dcterms:W3CDTF">2022-09-02T00:19:34Z</dcterms:created>
  <dcterms:modified xsi:type="dcterms:W3CDTF">2022-09-02T12:22:59Z</dcterms:modified>
</cp:coreProperties>
</file>