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977" r:id="rId5"/>
    <p:sldId id="972" r:id="rId6"/>
    <p:sldId id="97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1" autoAdjust="0"/>
    <p:restoredTop sz="96101" autoAdjust="0"/>
  </p:normalViewPr>
  <p:slideViewPr>
    <p:cSldViewPr snapToGrid="0">
      <p:cViewPr>
        <p:scale>
          <a:sx n="100" d="100"/>
          <a:sy n="100" d="100"/>
        </p:scale>
        <p:origin x="-60" y="-1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3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– Em Socioemocional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EA527A7-64DB-474B-B190-E6F53746BC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262" y="919734"/>
            <a:ext cx="11245933" cy="565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4911D-6426-4274-1C60-A4B2AB44AE9D}"/>
              </a:ext>
            </a:extLst>
          </p:cNvPr>
          <p:cNvSpPr txBox="1"/>
          <p:nvPr/>
        </p:nvSpPr>
        <p:spPr>
          <a:xfrm>
            <a:off x="1654776" y="93155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Jonas Eduardo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330EA-8EF9-68C1-4BF6-F02CB37557B3}"/>
              </a:ext>
            </a:extLst>
          </p:cNvPr>
          <p:cNvSpPr txBox="1"/>
          <p:nvPr/>
        </p:nvSpPr>
        <p:spPr>
          <a:xfrm>
            <a:off x="4767784" y="9315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B8C69-EE11-E321-C56A-74153C25DF49}"/>
              </a:ext>
            </a:extLst>
          </p:cNvPr>
          <p:cNvSpPr txBox="1"/>
          <p:nvPr/>
        </p:nvSpPr>
        <p:spPr>
          <a:xfrm>
            <a:off x="4619501" y="163879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4D0A3-5A23-9533-8541-77ADBF4D952A}"/>
              </a:ext>
            </a:extLst>
          </p:cNvPr>
          <p:cNvSpPr txBox="1"/>
          <p:nvPr/>
        </p:nvSpPr>
        <p:spPr>
          <a:xfrm>
            <a:off x="748710" y="2056583"/>
            <a:ext cx="37572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Introvertido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Política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Desabafos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</a:t>
            </a:r>
            <a:r>
              <a:rPr lang="en-US" sz="1200" dirty="0" err="1"/>
              <a:t>Você</a:t>
            </a:r>
            <a:r>
              <a:rPr lang="en-US" sz="1200" dirty="0"/>
              <a:t> anda muito ocupado”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</a:t>
            </a:r>
            <a:r>
              <a:rPr lang="en-US" sz="1200" dirty="0" err="1"/>
              <a:t>Você</a:t>
            </a:r>
            <a:r>
              <a:rPr lang="en-US" sz="1200" dirty="0"/>
              <a:t> deveria se alimentar melhor”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“Como </a:t>
            </a:r>
            <a:r>
              <a:rPr lang="en-US" sz="1200" dirty="0" err="1"/>
              <a:t>você</a:t>
            </a:r>
            <a:r>
              <a:rPr lang="en-US" sz="1200" dirty="0"/>
              <a:t> é esforçado”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</a:t>
            </a:r>
            <a:r>
              <a:rPr lang="en-US" sz="1200" dirty="0" err="1"/>
              <a:t>você</a:t>
            </a:r>
            <a:r>
              <a:rPr lang="en-US" sz="1200" dirty="0"/>
              <a:t> está acima do peso”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“Precisa cuidar da </a:t>
            </a:r>
            <a:r>
              <a:rPr lang="en-US" sz="1200" dirty="0" err="1"/>
              <a:t>saúde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53ED4-733B-DA89-921D-8E78E8E47661}"/>
              </a:ext>
            </a:extLst>
          </p:cNvPr>
          <p:cNvSpPr txBox="1"/>
          <p:nvPr/>
        </p:nvSpPr>
        <p:spPr>
          <a:xfrm>
            <a:off x="858772" y="5526331"/>
            <a:ext cx="2398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Gostaria de ser mais valorizado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Não consegue ser produtivo o quanto deseja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B453F-F011-A26A-277F-4B7717D3731F}"/>
              </a:ext>
            </a:extLst>
          </p:cNvPr>
          <p:cNvSpPr txBox="1"/>
          <p:nvPr/>
        </p:nvSpPr>
        <p:spPr>
          <a:xfrm>
            <a:off x="3678865" y="1519455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Pressionado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Atarefado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do corpo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F6DC0-A255-5F96-1F39-C64B6C6588CF}"/>
              </a:ext>
            </a:extLst>
          </p:cNvPr>
          <p:cNvSpPr txBox="1"/>
          <p:nvPr/>
        </p:nvSpPr>
        <p:spPr>
          <a:xfrm>
            <a:off x="8744714" y="2462227"/>
            <a:ext cx="26125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Séries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Vídeos</a:t>
            </a:r>
            <a:r>
              <a:rPr lang="en-US" sz="1200" dirty="0"/>
              <a:t> de animais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Notícias</a:t>
            </a:r>
            <a:r>
              <a:rPr lang="en-US" sz="1200" dirty="0"/>
              <a:t> do mundo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Podcast sobre saúde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Cursos sobre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Masterchef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Instagram de treinos e nutrição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63E1F-06EC-A204-27E4-5E7947D29EA6}"/>
              </a:ext>
            </a:extLst>
          </p:cNvPr>
          <p:cNvSpPr txBox="1"/>
          <p:nvPr/>
        </p:nvSpPr>
        <p:spPr>
          <a:xfrm>
            <a:off x="2562546" y="4280041"/>
            <a:ext cx="260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Tarefas de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Comentar sobre esportes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Trabalhar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9849B-E3F1-1A5C-2FC7-EC81916D79D1}"/>
              </a:ext>
            </a:extLst>
          </p:cNvPr>
          <p:cNvSpPr txBox="1"/>
          <p:nvPr/>
        </p:nvSpPr>
        <p:spPr>
          <a:xfrm>
            <a:off x="6187927" y="5219205"/>
            <a:ext cx="2315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organizar melhor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Melhorar alimentação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Gostaria de um apoio na hora de realizar os treinos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A086C-1969-04C4-48D2-46417F11DF91}"/>
              </a:ext>
            </a:extLst>
          </p:cNvPr>
          <p:cNvSpPr txBox="1"/>
          <p:nvPr/>
        </p:nvSpPr>
        <p:spPr>
          <a:xfrm>
            <a:off x="4806959" y="4124221"/>
            <a:ext cx="260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Ajuda os meus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“Queria muito emagrecer</a:t>
            </a:r>
            <a:r>
              <a:rPr lang="en-US" sz="14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DA475-CAD3-CE3B-3F82-2BC15E71FC10}"/>
              </a:ext>
            </a:extLst>
          </p:cNvPr>
          <p:cNvSpPr txBox="1"/>
          <p:nvPr/>
        </p:nvSpPr>
        <p:spPr>
          <a:xfrm>
            <a:off x="7102140" y="4036641"/>
            <a:ext cx="1998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“Não estou me sentido bem”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minha pressão está muito alta”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292FC-2C17-F7F7-F506-FBEC10FA337C}"/>
              </a:ext>
            </a:extLst>
          </p:cNvPr>
          <p:cNvSpPr txBox="1"/>
          <p:nvPr/>
        </p:nvSpPr>
        <p:spPr>
          <a:xfrm>
            <a:off x="6381552" y="1380613"/>
            <a:ext cx="26125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Dor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Inteligente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Otimista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Desconfortável</a:t>
            </a:r>
            <a:r>
              <a:rPr lang="en-US" sz="1200" dirty="0"/>
              <a:t> nas lojas de roupas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F6819-02B3-5474-3B5E-E76DCDCA511A}"/>
              </a:ext>
            </a:extLst>
          </p:cNvPr>
          <p:cNvSpPr txBox="1"/>
          <p:nvPr/>
        </p:nvSpPr>
        <p:spPr>
          <a:xfrm>
            <a:off x="8503615" y="5389924"/>
            <a:ext cx="231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Ter mais disposição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sentir mais atraente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DBB3A-F085-8829-6FE6-E76DCB3E3F7F}"/>
              </a:ext>
            </a:extLst>
          </p:cNvPr>
          <p:cNvSpPr txBox="1"/>
          <p:nvPr/>
        </p:nvSpPr>
        <p:spPr>
          <a:xfrm>
            <a:off x="3568716" y="5485359"/>
            <a:ext cx="239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de ir em lugares publicos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Saúde comprometida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776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(Treino em casa)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PRÉ REQUISITO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20373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Entrar na loja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Pesquisar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Baixar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Abrir o app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388728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97096" y="3842749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474005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127057" y="508207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80374" y="588835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74005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4557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CADASTRO 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748713" y="998484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REALIZAR TREINO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14412" y="3846048"/>
            <a:ext cx="914400" cy="914400"/>
          </a:xfrm>
          <a:prstGeom prst="rect">
            <a:avLst/>
          </a:prstGeom>
        </p:spPr>
      </p:pic>
      <p:pic>
        <p:nvPicPr>
          <p:cNvPr id="3" name="Gráfico 78" descr="Rosto neutro sem preenchimento ">
            <a:extLst>
              <a:ext uri="{FF2B5EF4-FFF2-40B4-BE49-F238E27FC236}">
                <a16:creationId xmlns:a16="http://schemas.microsoft.com/office/drawing/2014/main" id="{D429DC69-D79F-77CE-FA27-44BCC39CC2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1561" y="3858913"/>
            <a:ext cx="914400" cy="914400"/>
          </a:xfrm>
          <a:prstGeom prst="rect">
            <a:avLst/>
          </a:prstGeom>
        </p:spPr>
      </p:pic>
      <p:pic>
        <p:nvPicPr>
          <p:cNvPr id="5" name="Gráfico 78" descr="Rosto neutro sem preenchimento ">
            <a:extLst>
              <a:ext uri="{FF2B5EF4-FFF2-40B4-BE49-F238E27FC236}">
                <a16:creationId xmlns:a16="http://schemas.microsoft.com/office/drawing/2014/main" id="{ECFF7CB7-58FE-B2DF-6BFD-CDFD719584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497728" y="2111028"/>
            <a:ext cx="914400" cy="914400"/>
          </a:xfrm>
          <a:prstGeom prst="rect">
            <a:avLst/>
          </a:prstGeom>
        </p:spPr>
      </p:pic>
      <p:pic>
        <p:nvPicPr>
          <p:cNvPr id="7" name="Gráfico 78" descr="Rosto neutro sem preenchimento ">
            <a:extLst>
              <a:ext uri="{FF2B5EF4-FFF2-40B4-BE49-F238E27FC236}">
                <a16:creationId xmlns:a16="http://schemas.microsoft.com/office/drawing/2014/main" id="{9DCF991D-14E3-2288-66B2-470D098235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50128" y="2263428"/>
            <a:ext cx="914400" cy="914400"/>
          </a:xfrm>
          <a:prstGeom prst="rect">
            <a:avLst/>
          </a:prstGeom>
        </p:spPr>
      </p:pic>
      <p:sp>
        <p:nvSpPr>
          <p:cNvPr id="8" name="Retângulo 44">
            <a:extLst>
              <a:ext uri="{FF2B5EF4-FFF2-40B4-BE49-F238E27FC236}">
                <a16:creationId xmlns:a16="http://schemas.microsoft.com/office/drawing/2014/main" id="{3B764B70-E002-D6A2-9E4B-C9E26DA2A40C}"/>
              </a:ext>
            </a:extLst>
          </p:cNvPr>
          <p:cNvSpPr/>
          <p:nvPr/>
        </p:nvSpPr>
        <p:spPr>
          <a:xfrm>
            <a:off x="5091951" y="1800541"/>
            <a:ext cx="2496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Selecionar gênero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musculo focal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Qual a sua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Quantas flexões/dia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Nível de atividade física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Frequência de treinos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Peso e altura</a:t>
            </a:r>
          </a:p>
        </p:txBody>
      </p:sp>
      <p:sp>
        <p:nvSpPr>
          <p:cNvPr id="10" name="Seta: Pentágono 56">
            <a:extLst>
              <a:ext uri="{FF2B5EF4-FFF2-40B4-BE49-F238E27FC236}">
                <a16:creationId xmlns:a16="http://schemas.microsoft.com/office/drawing/2014/main" id="{B8D84E1B-5C00-51B8-6CAC-C572B3F2F9B1}"/>
              </a:ext>
            </a:extLst>
          </p:cNvPr>
          <p:cNvSpPr/>
          <p:nvPr/>
        </p:nvSpPr>
        <p:spPr>
          <a:xfrm>
            <a:off x="7447047" y="990380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SELECIONAR TREINO</a:t>
            </a:r>
          </a:p>
        </p:txBody>
      </p:sp>
      <p:sp>
        <p:nvSpPr>
          <p:cNvPr id="13" name="Retângulo 44">
            <a:extLst>
              <a:ext uri="{FF2B5EF4-FFF2-40B4-BE49-F238E27FC236}">
                <a16:creationId xmlns:a16="http://schemas.microsoft.com/office/drawing/2014/main" id="{004B4780-9AA7-60B4-85EE-B2A6B99233B6}"/>
              </a:ext>
            </a:extLst>
          </p:cNvPr>
          <p:cNvSpPr/>
          <p:nvPr/>
        </p:nvSpPr>
        <p:spPr>
          <a:xfrm>
            <a:off x="7552937" y="1845068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Gerar treino para o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Selecionar entre começar o treino ou ir para o catálogo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4" name="Retângulo 44">
            <a:extLst>
              <a:ext uri="{FF2B5EF4-FFF2-40B4-BE49-F238E27FC236}">
                <a16:creationId xmlns:a16="http://schemas.microsoft.com/office/drawing/2014/main" id="{8A7E3504-9129-548F-620D-671E871CF5F9}"/>
              </a:ext>
            </a:extLst>
          </p:cNvPr>
          <p:cNvSpPr/>
          <p:nvPr/>
        </p:nvSpPr>
        <p:spPr>
          <a:xfrm>
            <a:off x="9822959" y="1845068"/>
            <a:ext cx="23690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todos os exercícios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Opção de ajuste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Começa o treino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execução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Passar exercício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Finalizar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5" name="Retângulo 51">
            <a:extLst>
              <a:ext uri="{FF2B5EF4-FFF2-40B4-BE49-F238E27FC236}">
                <a16:creationId xmlns:a16="http://schemas.microsoft.com/office/drawing/2014/main" id="{D570B9E0-08F9-EE1F-B5B4-0AB1B2C46B74}"/>
              </a:ext>
            </a:extLst>
          </p:cNvPr>
          <p:cNvSpPr/>
          <p:nvPr/>
        </p:nvSpPr>
        <p:spPr>
          <a:xfrm>
            <a:off x="5253992" y="5081633"/>
            <a:ext cx="2037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</p:txBody>
      </p:sp>
      <p:sp>
        <p:nvSpPr>
          <p:cNvPr id="16" name="Retângulo 51">
            <a:extLst>
              <a:ext uri="{FF2B5EF4-FFF2-40B4-BE49-F238E27FC236}">
                <a16:creationId xmlns:a16="http://schemas.microsoft.com/office/drawing/2014/main" id="{6D980614-7F33-5CA8-4723-AC612BDEA6AE}"/>
              </a:ext>
            </a:extLst>
          </p:cNvPr>
          <p:cNvSpPr/>
          <p:nvPr/>
        </p:nvSpPr>
        <p:spPr>
          <a:xfrm>
            <a:off x="7912753" y="5081633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pic>
        <p:nvPicPr>
          <p:cNvPr id="17" name="Gráfico 79" descr="Rosto triste sem preenchimento ">
            <a:extLst>
              <a:ext uri="{FF2B5EF4-FFF2-40B4-BE49-F238E27FC236}">
                <a16:creationId xmlns:a16="http://schemas.microsoft.com/office/drawing/2014/main" id="{E6A0C493-7E9F-A36B-A902-273C7CDB41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0398" y="3852493"/>
            <a:ext cx="914400" cy="914400"/>
          </a:xfrm>
          <a:prstGeom prst="rect">
            <a:avLst/>
          </a:prstGeom>
        </p:spPr>
      </p:pic>
      <p:sp>
        <p:nvSpPr>
          <p:cNvPr id="18" name="Retângulo 51">
            <a:extLst>
              <a:ext uri="{FF2B5EF4-FFF2-40B4-BE49-F238E27FC236}">
                <a16:creationId xmlns:a16="http://schemas.microsoft.com/office/drawing/2014/main" id="{C8EC9BA8-5C83-6559-806E-EF3535AF374D}"/>
              </a:ext>
            </a:extLst>
          </p:cNvPr>
          <p:cNvSpPr/>
          <p:nvPr/>
        </p:nvSpPr>
        <p:spPr>
          <a:xfrm>
            <a:off x="5253990" y="6173153"/>
            <a:ext cx="2860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Diminuir quantidade de informações solicitadas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pic>
        <p:nvPicPr>
          <p:cNvPr id="19" name="Gráfico 80" descr="Rosto sorrindo sem preenchimento ">
            <a:extLst>
              <a:ext uri="{FF2B5EF4-FFF2-40B4-BE49-F238E27FC236}">
                <a16:creationId xmlns:a16="http://schemas.microsoft.com/office/drawing/2014/main" id="{EC288CE8-D3F3-DEE3-4C63-13F9BDBC51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71226" y="3887281"/>
            <a:ext cx="914400" cy="914400"/>
          </a:xfrm>
          <a:prstGeom prst="rect">
            <a:avLst/>
          </a:prstGeom>
        </p:spPr>
      </p:pic>
      <p:sp>
        <p:nvSpPr>
          <p:cNvPr id="20" name="Retângulo 51">
            <a:extLst>
              <a:ext uri="{FF2B5EF4-FFF2-40B4-BE49-F238E27FC236}">
                <a16:creationId xmlns:a16="http://schemas.microsoft.com/office/drawing/2014/main" id="{1BE8CB8F-9EB6-BB26-6774-484D0C18F59C}"/>
              </a:ext>
            </a:extLst>
          </p:cNvPr>
          <p:cNvSpPr/>
          <p:nvPr/>
        </p:nvSpPr>
        <p:spPr>
          <a:xfrm>
            <a:off x="9933254" y="497395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Satisfeito</a:t>
            </a:r>
          </a:p>
        </p:txBody>
      </p:sp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Tecnonutri</a:t>
            </a:r>
            <a:r>
              <a:rPr lang="pt-BR" dirty="0"/>
              <a:t>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3654425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ASSISTENTE VIRTUAL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542918" y="1792903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Aceitar termos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Quer receber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Pergunta o 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Gênero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Peso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477143" y="3920703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4022154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477143" y="492914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590159" y="5904488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92914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0448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2606167" y="6260134"/>
            <a:ext cx="4394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Diminuir a quantidade de perguntas para o usuário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051510" y="985932"/>
            <a:ext cx="4175290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CATALOGO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4600" y="3998196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4" name="Retângulo 44">
            <a:extLst>
              <a:ext uri="{FF2B5EF4-FFF2-40B4-BE49-F238E27FC236}">
                <a16:creationId xmlns:a16="http://schemas.microsoft.com/office/drawing/2014/main" id="{3CFBA969-AE05-AAD3-9785-D9D5D1608D0B}"/>
              </a:ext>
            </a:extLst>
          </p:cNvPr>
          <p:cNvSpPr/>
          <p:nvPr/>
        </p:nvSpPr>
        <p:spPr>
          <a:xfrm>
            <a:off x="4438224" y="1768771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</p:txBody>
      </p:sp>
      <p:sp>
        <p:nvSpPr>
          <p:cNvPr id="5" name="Retângulo 55">
            <a:extLst>
              <a:ext uri="{FF2B5EF4-FFF2-40B4-BE49-F238E27FC236}">
                <a16:creationId xmlns:a16="http://schemas.microsoft.com/office/drawing/2014/main" id="{B201C744-F19E-6C25-0351-3779A69BE387}"/>
              </a:ext>
            </a:extLst>
          </p:cNvPr>
          <p:cNvSpPr/>
          <p:nvPr/>
        </p:nvSpPr>
        <p:spPr>
          <a:xfrm>
            <a:off x="2581355" y="528479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Muito Grande</a:t>
            </a:r>
          </a:p>
        </p:txBody>
      </p:sp>
      <p:sp>
        <p:nvSpPr>
          <p:cNvPr id="7" name="Retângulo 44">
            <a:extLst>
              <a:ext uri="{FF2B5EF4-FFF2-40B4-BE49-F238E27FC236}">
                <a16:creationId xmlns:a16="http://schemas.microsoft.com/office/drawing/2014/main" id="{5B891835-5B9B-87B7-283E-BE944701CC98}"/>
              </a:ext>
            </a:extLst>
          </p:cNvPr>
          <p:cNvSpPr/>
          <p:nvPr/>
        </p:nvSpPr>
        <p:spPr>
          <a:xfrm>
            <a:off x="7905104" y="185021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Selecionar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Começou 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Ver vídeo da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Adicionar o que comeu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Substituí alimento</a:t>
            </a:r>
          </a:p>
        </p:txBody>
      </p:sp>
      <p:pic>
        <p:nvPicPr>
          <p:cNvPr id="8" name="Gráfico 79" descr="Rosto triste sem preenchimento ">
            <a:extLst>
              <a:ext uri="{FF2B5EF4-FFF2-40B4-BE49-F238E27FC236}">
                <a16:creationId xmlns:a16="http://schemas.microsoft.com/office/drawing/2014/main" id="{9CE67850-A93E-71AA-3D82-983FEDD35C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6579" y="3937253"/>
            <a:ext cx="914400" cy="914400"/>
          </a:xfrm>
          <a:prstGeom prst="rect">
            <a:avLst/>
          </a:prstGeom>
        </p:spPr>
      </p:pic>
      <p:sp>
        <p:nvSpPr>
          <p:cNvPr id="9" name="Retângulo 55">
            <a:extLst>
              <a:ext uri="{FF2B5EF4-FFF2-40B4-BE49-F238E27FC236}">
                <a16:creationId xmlns:a16="http://schemas.microsoft.com/office/drawing/2014/main" id="{EA338171-6642-2C65-DC23-2044E466160D}"/>
              </a:ext>
            </a:extLst>
          </p:cNvPr>
          <p:cNvSpPr/>
          <p:nvPr/>
        </p:nvSpPr>
        <p:spPr>
          <a:xfrm>
            <a:off x="7905104" y="516357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Confuso</a:t>
            </a:r>
          </a:p>
        </p:txBody>
      </p:sp>
      <p:sp>
        <p:nvSpPr>
          <p:cNvPr id="10" name="Retângulo 55">
            <a:extLst>
              <a:ext uri="{FF2B5EF4-FFF2-40B4-BE49-F238E27FC236}">
                <a16:creationId xmlns:a16="http://schemas.microsoft.com/office/drawing/2014/main" id="{644D95A1-4052-3485-027B-A54994DB0A3D}"/>
              </a:ext>
            </a:extLst>
          </p:cNvPr>
          <p:cNvSpPr/>
          <p:nvPr/>
        </p:nvSpPr>
        <p:spPr>
          <a:xfrm>
            <a:off x="7905103" y="6131502"/>
            <a:ext cx="3126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Trazer um design mais minimalista e descrição objetiva </a:t>
            </a:r>
          </a:p>
        </p:txBody>
      </p:sp>
    </p:spTree>
    <p:extLst>
      <p:ext uri="{BB962C8B-B14F-4D97-AF65-F5344CB8AC3E}">
        <p14:creationId xmlns:p14="http://schemas.microsoft.com/office/powerpoint/2010/main" val="192315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10201</TotalTime>
  <Words>373</Words>
  <Application>Microsoft Office PowerPoint</Application>
  <PresentationFormat>Widescreen</PresentationFormat>
  <Paragraphs>133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Mapa de Empatia – Em Socioemocional</vt:lpstr>
      <vt:lpstr>Jornada – Simplificada (Treino em casa)</vt:lpstr>
      <vt:lpstr>Jornada – Simplificada (Tecnonutri)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VICTOR AFONSO DA SILVA</cp:lastModifiedBy>
  <cp:revision>259</cp:revision>
  <dcterms:created xsi:type="dcterms:W3CDTF">2021-08-25T19:26:40Z</dcterms:created>
  <dcterms:modified xsi:type="dcterms:W3CDTF">2022-09-06T00:21:15Z</dcterms:modified>
</cp:coreProperties>
</file>