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E6005A"/>
    <a:srgbClr val="32B9CD"/>
    <a:srgbClr val="272A30"/>
    <a:srgbClr val="FF781D"/>
    <a:srgbClr val="FF6600"/>
    <a:srgbClr val="CC9900"/>
    <a:srgbClr val="253746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60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24/08/2023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7ACBB5-60E9-F642-8FAD-DDB653C30C57}"/>
              </a:ext>
            </a:extLst>
          </p:cNvPr>
          <p:cNvSpPr/>
          <p:nvPr/>
        </p:nvSpPr>
        <p:spPr>
          <a:xfrm>
            <a:off x="1507648" y="7129336"/>
            <a:ext cx="5308097" cy="6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1 </a:t>
            </a:r>
            <a:r>
              <a:rPr lang="en-US" sz="2646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- 17/08/2023</a:t>
            </a:r>
            <a:endParaRPr lang="en-US" sz="2646" dirty="0">
              <a:solidFill>
                <a:prstClr val="black"/>
              </a:solidFill>
              <a:latin typeface="Barlow" panose="00000500000000000000" pitchFamily="2" charset="0"/>
              <a:cs typeface="Simplon Oi Headline"/>
            </a:endParaRP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Wireframe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UI Kit –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Formulário de Pesquisa – Gabriel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Storyboard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Requisitos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das plataformas (Planner, GitHub)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Lean Ux Canvas – Vinícius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B15499-8227-44D4-8D42-BBD324740FBC}"/>
              </a:ext>
            </a:extLst>
          </p:cNvPr>
          <p:cNvSpPr/>
          <p:nvPr/>
        </p:nvSpPr>
        <p:spPr>
          <a:xfrm>
            <a:off x="6844996" y="1121895"/>
            <a:ext cx="616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600" dirty="0">
                <a:latin typeface="Barlow" panose="00000500000000000000" pitchFamily="2" charset="0"/>
                <a:cs typeface="Simplon BP Regular"/>
              </a:rPr>
              <a:t>Definição</a:t>
            </a:r>
            <a:r>
              <a:rPr lang="pt-BR" sz="1800" dirty="0">
                <a:latin typeface="Barlow" panose="00000500000000000000" pitchFamily="2" charset="0"/>
                <a:cs typeface="Simplon BP Regular"/>
              </a:rPr>
              <a:t> de Proto-persona</a:t>
            </a: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83305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1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Paulo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Slides da Apresentação – Ruan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Protótipo em baixa resolução - V1 – Ruan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User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Story’s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Paulo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Negócios – Paulo 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Lista de Dados – Vinícius e Gabriel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classes (com classe abstrata / interface)  – Gabriel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5215</TotalTime>
  <Words>131</Words>
  <Application>Microsoft Office PowerPoint</Application>
  <PresentationFormat>Personalizar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171</cp:revision>
  <dcterms:created xsi:type="dcterms:W3CDTF">2016-12-01T16:19:35Z</dcterms:created>
  <dcterms:modified xsi:type="dcterms:W3CDTF">2023-08-24T19:51:04Z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