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60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19/10/2023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5970" y="376121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9 - 19/10/2023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1269" y="3656584"/>
            <a:ext cx="12505521" cy="328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Site institucional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- Todos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Teste de Usabilidade – Ruan </a:t>
            </a:r>
            <a:endParaRPr lang="pt-BR" sz="1600" dirty="0">
              <a:solidFill>
                <a:srgbClr val="FF0000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Documentação do Projeto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Arquitetura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V2 -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da API – Gabriel, Paulo e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Gráfico de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Gant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Swagger – Paulo e Ruan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485970" y="3974753"/>
            <a:ext cx="12496525" cy="33769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Paulo 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Deploy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do site institucional – Ruan e Paulo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Todos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Finalização de efeitos site institucional – Vini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Documento de Layout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Arquivo CSV e lista – Paulo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38CE4344-2242-20AA-F7E4-4E9027D9EEE4}"/>
              </a:ext>
            </a:extLst>
          </p:cNvPr>
          <p:cNvSpPr/>
          <p:nvPr/>
        </p:nvSpPr>
        <p:spPr>
          <a:xfrm>
            <a:off x="6823699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130</Words>
  <Application>Microsoft Office PowerPoint</Application>
  <PresentationFormat>Personalizar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176</cp:revision>
  <dcterms:created xsi:type="dcterms:W3CDTF">2016-12-01T16:19:35Z</dcterms:created>
  <dcterms:modified xsi:type="dcterms:W3CDTF">2023-10-19T22:15:50Z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