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E6005A"/>
    <a:srgbClr val="32B9CD"/>
    <a:srgbClr val="272A30"/>
    <a:srgbClr val="FF781D"/>
    <a:srgbClr val="FF6600"/>
    <a:srgbClr val="CC9900"/>
    <a:srgbClr val="253746"/>
    <a:srgbClr val="292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60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28/09/2023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7ACBB5-60E9-F642-8FAD-DDB653C30C57}"/>
              </a:ext>
            </a:extLst>
          </p:cNvPr>
          <p:cNvSpPr/>
          <p:nvPr/>
        </p:nvSpPr>
        <p:spPr>
          <a:xfrm>
            <a:off x="1507648" y="7129336"/>
            <a:ext cx="5308097" cy="612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5970" y="376121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7 - 28/09/2023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highlight>
                <a:srgbClr val="FFFF00"/>
              </a:highlight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2000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1269" y="3656584"/>
            <a:ext cx="12505521" cy="3286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2000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Planilha de Arquitetura - Paulo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Site institucional em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React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- Todos</a:t>
            </a: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Finalização do Protótipo – Ruan </a:t>
            </a:r>
            <a:endParaRPr lang="pt-BR" sz="1600" dirty="0">
              <a:solidFill>
                <a:srgbClr val="FF0000"/>
              </a:solidFill>
              <a:latin typeface="Barlow" panose="00000500000000000000" pitchFamily="2" charset="0"/>
              <a:cs typeface="Simplon BP Regular"/>
            </a:endParaRPr>
          </a:p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Documentação do Projeto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fontAlgn="base">
              <a:spcBef>
                <a:spcPct val="0"/>
              </a:spcBef>
              <a:defRPr/>
            </a:pP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485970" y="3974753"/>
            <a:ext cx="12496525" cy="337697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1" rtlCol="0" anchor="ctr"/>
          <a:lstStyle/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– Paulo 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Deploy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do site institucional – Ruan e Paulo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Front </a:t>
            </a:r>
            <a:r>
              <a:rPr lang="pt-BR" sz="1600" b="1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End</a:t>
            </a:r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Teste de Usabilidade – Ruan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6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Negócios</a:t>
            </a:r>
            <a:endParaRPr lang="pt-BR" sz="160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Planilha de arquitetura – Paulo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BPMN – Gabriel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Solução – V2 – Paulo e Gabriel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Gráfico de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Gant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– </a:t>
            </a:r>
            <a:r>
              <a:rPr lang="pt-BR" sz="1600" dirty="0" err="1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Laviny</a:t>
            </a: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 </a:t>
            </a: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rgbClr val="1BC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600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600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  <p:sp>
        <p:nvSpPr>
          <p:cNvPr id="24" name="Rectangle 37">
            <a:extLst>
              <a:ext uri="{FF2B5EF4-FFF2-40B4-BE49-F238E27FC236}">
                <a16:creationId xmlns:a16="http://schemas.microsoft.com/office/drawing/2014/main" id="{38CE4344-2242-20AA-F7E4-4E9027D9EEE4}"/>
              </a:ext>
            </a:extLst>
          </p:cNvPr>
          <p:cNvSpPr/>
          <p:nvPr/>
        </p:nvSpPr>
        <p:spPr>
          <a:xfrm>
            <a:off x="6823699" y="1106496"/>
            <a:ext cx="6202609" cy="238610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85750" indent="-285750" fontAlgn="base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Preocupação com a situação de faltas de um membro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5649</TotalTime>
  <Words>112</Words>
  <Application>Microsoft Office PowerPoint</Application>
  <PresentationFormat>Personalizar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174</cp:revision>
  <dcterms:created xsi:type="dcterms:W3CDTF">2016-12-01T16:19:35Z</dcterms:created>
  <dcterms:modified xsi:type="dcterms:W3CDTF">2023-09-28T20:42:15Z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