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474747"/>
    <a:srgbClr val="E6005A"/>
    <a:srgbClr val="32B9CD"/>
    <a:srgbClr val="272A30"/>
    <a:srgbClr val="FF781D"/>
    <a:srgbClr val="FF6600"/>
    <a:srgbClr val="CC9900"/>
    <a:srgbClr val="25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72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05/10/2023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>
            <a:extLst>
              <a:ext uri="{FF2B5EF4-FFF2-40B4-BE49-F238E27FC236}">
                <a16:creationId xmlns:a16="http://schemas.microsoft.com/office/drawing/2014/main" id="{91AC2ECF-0FC5-45C1-A8E8-039DF13DE231}"/>
              </a:ext>
            </a:extLst>
          </p:cNvPr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7642" y="383494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7 - 05/10/2023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O que foi superado na última semana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Definição de padrão de projetos – Em 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solução – Eu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BPMN – Eu e Vinicius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2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Desenvolvimento do site institucional – Em equipe</a:t>
            </a:r>
            <a:endParaRPr lang="pt-BR" sz="14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2" rtlCol="0" anchor="ctr"/>
          <a:lstStyle/>
          <a:p>
            <a:pPr marL="0" lvl="1" defTabSz="672130"/>
            <a:endParaRPr lang="pt-BR" sz="1323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 – Eu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BPMN – Eu 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arquitetura - Eu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Desenvolvimento da Aplicação - Eu </a:t>
            </a:r>
            <a:endParaRPr lang="pt-BR" sz="12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5069</TotalTime>
  <Words>85</Words>
  <Application>Microsoft Office PowerPoint</Application>
  <PresentationFormat>Personalizar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172</cp:revision>
  <dcterms:created xsi:type="dcterms:W3CDTF">2016-12-01T16:19:35Z</dcterms:created>
  <dcterms:modified xsi:type="dcterms:W3CDTF">2023-10-05T14:23:47Z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