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C000"/>
    <a:srgbClr val="474747"/>
    <a:srgbClr val="E6005A"/>
    <a:srgbClr val="32B9CD"/>
    <a:srgbClr val="272A30"/>
    <a:srgbClr val="FF781D"/>
    <a:srgbClr val="FF6600"/>
    <a:srgbClr val="CC9900"/>
    <a:srgbClr val="25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8" d="100"/>
          <a:sy n="68" d="100"/>
        </p:scale>
        <p:origin x="348" y="156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11/12/2023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11/12/2023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>
            <a:extLst>
              <a:ext uri="{FF2B5EF4-FFF2-40B4-BE49-F238E27FC236}">
                <a16:creationId xmlns:a16="http://schemas.microsoft.com/office/drawing/2014/main" id="{91AC2ECF-0FC5-45C1-A8E8-039DF13DE231}"/>
              </a:ext>
            </a:extLst>
          </p:cNvPr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7642" y="383494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- </a:t>
            </a:r>
            <a:r>
              <a:rPr lang="en-US" sz="2646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SEMANA 10 - 11/12/2023</a:t>
            </a:r>
            <a:endParaRPr lang="en-US" sz="2646" dirty="0">
              <a:solidFill>
                <a:prstClr val="black"/>
              </a:solidFill>
              <a:latin typeface="Barlow" panose="00000500000000000000" pitchFamily="2" charset="0"/>
              <a:cs typeface="Simplon Oi Headline"/>
            </a:endParaRP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O que foi superado na última semana 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Documento de Layout de Importação –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Neon –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Deploy</a:t>
            </a: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do site institucional na </a:t>
            </a:r>
            <a:r>
              <a:rPr lang="pt-BR" sz="14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Versel</a:t>
            </a: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Planilha de Testes – Paulo e </a:t>
            </a:r>
            <a:r>
              <a:rPr lang="pt-BR" sz="14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Vinicíus</a:t>
            </a:r>
            <a:endParaRPr lang="pt-BR" sz="14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CRUD’s</a:t>
            </a: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no </a:t>
            </a:r>
            <a:r>
              <a:rPr lang="pt-BR" sz="14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backend</a:t>
            </a: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Paulo, Ruan e Vinícius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Integração </a:t>
            </a:r>
            <a:r>
              <a:rPr lang="pt-BR" sz="14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back</a:t>
            </a: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com front </a:t>
            </a:r>
            <a:r>
              <a:rPr lang="pt-BR" sz="14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</a:t>
            </a: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Paulo, Ruan e </a:t>
            </a:r>
            <a:r>
              <a:rPr lang="pt-BR" sz="14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Vinicíus</a:t>
            </a:r>
            <a:endParaRPr lang="pt-BR" sz="14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Endpoint</a:t>
            </a: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de download e upload de arquivos </a:t>
            </a:r>
            <a:r>
              <a:rPr lang="pt-BR" sz="14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csv</a:t>
            </a: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e </a:t>
            </a:r>
            <a:r>
              <a:rPr lang="pt-BR" sz="14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txt</a:t>
            </a: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Pilha e Fila – Paulo e Gabriel</a:t>
            </a:r>
          </a:p>
          <a:p>
            <a:pPr fontAlgn="base">
              <a:spcBef>
                <a:spcPct val="0"/>
              </a:spcBef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2" rtlCol="0" anchor="ctr"/>
          <a:lstStyle/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4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Melhora de performance no site</a:t>
            </a:r>
            <a:endParaRPr lang="pt-BR" sz="12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5077</TotalTime>
  <Words>113</Words>
  <Application>Microsoft Office PowerPoint</Application>
  <PresentationFormat>Personalizar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PAULO GABRIEL ALVARES .</cp:lastModifiedBy>
  <cp:revision>175</cp:revision>
  <dcterms:created xsi:type="dcterms:W3CDTF">2016-12-01T16:19:35Z</dcterms:created>
  <dcterms:modified xsi:type="dcterms:W3CDTF">2023-12-11T20:26:29Z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