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474747"/>
    <a:srgbClr val="E6005A"/>
    <a:srgbClr val="32B9CD"/>
    <a:srgbClr val="272A30"/>
    <a:srgbClr val="FF781D"/>
    <a:srgbClr val="FF6600"/>
    <a:srgbClr val="CC9900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72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16/08/2023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1 - 15/08/2023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elicitação e rastreabilidade de requisitos. - Sozinho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e organização do Planner. - Sozinho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da organização no GitHub. - Sozinho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Ideação do formulário. – Toda a 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Ideação de funções do projeto – Toda a 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B15499-8227-44D4-8D42-BBD324740FBC}"/>
              </a:ext>
            </a:extLst>
          </p:cNvPr>
          <p:cNvSpPr/>
          <p:nvPr/>
        </p:nvSpPr>
        <p:spPr>
          <a:xfrm>
            <a:off x="6844996" y="1121895"/>
            <a:ext cx="61642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Barlow" panose="00000500000000000000" pitchFamily="2" charset="0"/>
                <a:cs typeface="Simplon BP Regular"/>
              </a:rPr>
              <a:t>Definição de Proto-persona </a:t>
            </a:r>
            <a:r>
              <a:rPr lang="pt-BR" sz="1600" dirty="0">
                <a:latin typeface="Barlow" panose="00000500000000000000" pitchFamily="2" charset="0"/>
                <a:cs typeface="Simplon BP Regular"/>
              </a:rPr>
              <a:t>TALVEZ</a:t>
            </a:r>
            <a:r>
              <a:rPr lang="pt-BR" sz="1323" dirty="0">
                <a:latin typeface="Barlow" panose="00000500000000000000" pitchFamily="2" charset="0"/>
                <a:cs typeface="Simplon BP Regular"/>
              </a:rPr>
              <a:t> mais atrasada que o desejado</a:t>
            </a: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- Sozinho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diagrama de negócios - Sozinho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diagrama de solução - Sozinho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</TotalTime>
  <Words>117</Words>
  <Application>Microsoft Office PowerPoint</Application>
  <PresentationFormat>Personalizar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169</cp:revision>
  <dcterms:created xsi:type="dcterms:W3CDTF">2016-12-01T16:19:35Z</dcterms:created>
  <dcterms:modified xsi:type="dcterms:W3CDTF">2023-08-16T23:53:50Z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