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  <p:sldMasterId id="2147483666" r:id="rId5"/>
    <p:sldMasterId id="2147483665" r:id="rId6"/>
    <p:sldMasterId id="2147483675" r:id="rId7"/>
  </p:sldMasterIdLst>
  <p:notesMasterIdLst>
    <p:notesMasterId r:id="rId10"/>
  </p:notesMasterIdLst>
  <p:handoutMasterIdLst>
    <p:handoutMasterId r:id="rId11"/>
  </p:handoutMasterIdLst>
  <p:sldIdLst>
    <p:sldId id="257" r:id="rId8"/>
    <p:sldId id="898" r:id="rId9"/>
  </p:sldIdLst>
  <p:sldSz cx="13442950" cy="7561263"/>
  <p:notesSz cx="6858000" cy="9144000"/>
  <p:defaultTextStyle>
    <a:defPPr>
      <a:defRPr lang="pt-BR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7" userDrawn="1">
          <p15:clr>
            <a:srgbClr val="A4A3A4"/>
          </p15:clr>
        </p15:guide>
        <p15:guide id="2" pos="4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CF13"/>
    <a:srgbClr val="FFC000"/>
    <a:srgbClr val="474747"/>
    <a:srgbClr val="E6005A"/>
    <a:srgbClr val="32B9CD"/>
    <a:srgbClr val="272A30"/>
    <a:srgbClr val="FF781D"/>
    <a:srgbClr val="FF6600"/>
    <a:srgbClr val="CC9900"/>
    <a:srgbClr val="25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2" autoAdjust="0"/>
    <p:restoredTop sz="83673" autoAdjust="0"/>
  </p:normalViewPr>
  <p:slideViewPr>
    <p:cSldViewPr showGuides="1">
      <p:cViewPr varScale="1">
        <p:scale>
          <a:sx n="68" d="100"/>
          <a:sy n="68" d="100"/>
        </p:scale>
        <p:origin x="348" y="72"/>
      </p:cViewPr>
      <p:guideLst>
        <p:guide orient="horz" pos="2427"/>
        <p:guide pos="423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slayno Ficuciello Monteiro" userId="6250dea1-bfef-4272-b4dc-7f58362a2053" providerId="ADAL" clId="{CEEB9E4D-223B-415D-9741-040F37804A8B}"/>
    <pc:docChg chg="delSld modSld">
      <pc:chgData name="Gislayno Ficuciello Monteiro" userId="6250dea1-bfef-4272-b4dc-7f58362a2053" providerId="ADAL" clId="{CEEB9E4D-223B-415D-9741-040F37804A8B}" dt="2023-08-14T22:36:55.739" v="17" actId="20577"/>
      <pc:docMkLst>
        <pc:docMk/>
      </pc:docMkLst>
      <pc:sldChg chg="modSp mod">
        <pc:chgData name="Gislayno Ficuciello Monteiro" userId="6250dea1-bfef-4272-b4dc-7f58362a2053" providerId="ADAL" clId="{CEEB9E4D-223B-415D-9741-040F37804A8B}" dt="2023-08-14T22:36:55.739" v="17" actId="20577"/>
        <pc:sldMkLst>
          <pc:docMk/>
          <pc:sldMk cId="4028637075" sldId="257"/>
        </pc:sldMkLst>
        <pc:spChg chg="mod">
          <ac:chgData name="Gislayno Ficuciello Monteiro" userId="6250dea1-bfef-4272-b4dc-7f58362a2053" providerId="ADAL" clId="{CEEB9E4D-223B-415D-9741-040F37804A8B}" dt="2023-08-14T22:36:55.739" v="17" actId="20577"/>
          <ac:spMkLst>
            <pc:docMk/>
            <pc:sldMk cId="4028637075" sldId="257"/>
            <ac:spMk id="2" creationId="{00429D6D-7723-4D53-9F5C-12FAD3F96980}"/>
          </ac:spMkLst>
        </pc:spChg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702901891" sldId="272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157981909" sldId="34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4050297491" sldId="34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020469153" sldId="35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103146409" sldId="48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936218586" sldId="487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839056469" sldId="59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517352155" sldId="59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556990453" sldId="600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2306881750" sldId="87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768350951" sldId="885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1024848957" sldId="886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899678458" sldId="897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827107791" sldId="899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980668177" sldId="902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56284675" sldId="903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401374168" sldId="904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25244306" sldId="1164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3042599377" sldId="1165"/>
        </pc:sldMkLst>
      </pc:sldChg>
      <pc:sldChg chg="del">
        <pc:chgData name="Gislayno Ficuciello Monteiro" userId="6250dea1-bfef-4272-b4dc-7f58362a2053" providerId="ADAL" clId="{CEEB9E4D-223B-415D-9741-040F37804A8B}" dt="2023-08-14T22:36:40.633" v="0" actId="47"/>
        <pc:sldMkLst>
          <pc:docMk/>
          <pc:sldMk cId="4029757729" sldId="1166"/>
        </pc:sldMkLst>
      </pc:sldChg>
      <pc:sldChg chg="del">
        <pc:chgData name="Gislayno Ficuciello Monteiro" userId="6250dea1-bfef-4272-b4dc-7f58362a2053" providerId="ADAL" clId="{CEEB9E4D-223B-415D-9741-040F37804A8B}" dt="2023-08-14T22:36:45.184" v="1" actId="47"/>
        <pc:sldMkLst>
          <pc:docMk/>
          <pc:sldMk cId="307725545" sldId="1167"/>
        </pc:sldMkLst>
      </pc:sld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0" sldId="2147483656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0" sldId="2147483656"/>
            <pc:sldLayoutMk cId="1543659804" sldId="2147483672"/>
          </pc:sldLayoutMkLst>
        </pc:sldLayoutChg>
      </pc:sldMasterChg>
      <pc:sldMasterChg chg="delSldLayout">
        <pc:chgData name="Gislayno Ficuciello Monteiro" userId="6250dea1-bfef-4272-b4dc-7f58362a2053" providerId="ADAL" clId="{CEEB9E4D-223B-415D-9741-040F37804A8B}" dt="2023-08-14T22:36:45.184" v="1" actId="47"/>
        <pc:sldMasterMkLst>
          <pc:docMk/>
          <pc:sldMasterMk cId="168774355" sldId="2147483675"/>
        </pc:sldMasterMkLst>
        <pc:sldLayoutChg chg="del">
          <pc:chgData name="Gislayno Ficuciello Monteiro" userId="6250dea1-bfef-4272-b4dc-7f58362a2053" providerId="ADAL" clId="{CEEB9E4D-223B-415D-9741-040F37804A8B}" dt="2023-08-14T22:36:45.184" v="1" actId="47"/>
          <pc:sldLayoutMkLst>
            <pc:docMk/>
            <pc:sldMasterMk cId="168774355" sldId="2147483675"/>
            <pc:sldLayoutMk cId="2013372366" sldId="214748369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D65D1-5C11-455D-9F9A-0E035F00A0DA}" type="datetimeFigureOut">
              <a:rPr lang="pt-BR" smtClean="0"/>
              <a:pPr/>
              <a:t>31/08/2023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E3B7C-E4AE-4E9E-8479-7C668141D483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5DA3EF-18EA-43DE-B1BB-402A3C558822}" type="datetimeFigureOut">
              <a:rPr lang="pt-BR" smtClean="0"/>
              <a:pPr/>
              <a:t>31/08/2023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3645A-D0AE-4F6E-A17E-E0036A9041A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4.xml"/><Relationship Id="rId4" Type="http://schemas.openxmlformats.org/officeDocument/2006/relationships/hyperlink" Target="https://www.pexels.com/pt-br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1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73" y="2990549"/>
            <a:ext cx="4325004" cy="161161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6485" y="4014935"/>
            <a:ext cx="6129571" cy="56564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308"/>
              </a:lnSpc>
              <a:buNone/>
              <a:defRPr sz="2756" b="1">
                <a:solidFill>
                  <a:schemeClr val="accent1"/>
                </a:solidFill>
              </a:defRPr>
            </a:lvl1pPr>
            <a:lvl2pPr marL="0" indent="0">
              <a:lnSpc>
                <a:spcPts val="3308"/>
              </a:lnSpc>
              <a:buFont typeface="Arial" panose="020B0604020202020204" pitchFamily="34" charset="0"/>
              <a:buNone/>
              <a:defRPr sz="2756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6485" y="4892673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406485" y="1762680"/>
            <a:ext cx="6195964" cy="1449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513" b="1" dirty="0">
                <a:solidFill>
                  <a:schemeClr val="accent1"/>
                </a:solidFill>
                <a:latin typeface="+mj-lt"/>
              </a:rPr>
              <a:t>Agradeço</a:t>
            </a:r>
            <a:r>
              <a:rPr lang="pt-BR" sz="4410" b="1" dirty="0">
                <a:solidFill>
                  <a:schemeClr val="accent1"/>
                </a:solidFill>
                <a:latin typeface="+mj-lt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pt-BR" sz="3308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6485" y="5681696"/>
            <a:ext cx="6129571" cy="5207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5">
                <a:solidFill>
                  <a:schemeClr val="accent1"/>
                </a:solidFill>
              </a:defRPr>
            </a:lvl1pPr>
            <a:lvl2pPr marL="504063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23635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8854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áfico 9">
            <a:extLst>
              <a:ext uri="{FF2B5EF4-FFF2-40B4-BE49-F238E27FC236}">
                <a16:creationId xmlns:a16="http://schemas.microsoft.com/office/drawing/2014/main" id="{F5E653FE-EE02-40D6-AA76-2B883BBE508B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92AD36FA-B852-42AD-9E63-5AD58A4190E0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2C748ED-3553-4CDA-A739-7BC598BEB0E5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312FCFD8-AE83-4987-AC31-9FBE8FCEB431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A1331C8B-E894-4A33-AEED-341A2C7510BF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F121417-A97A-496D-BF95-8BBA49C43D5E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D06F274D-FC55-4DF0-9780-ACA9E0636523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D2A28B4-1DBA-4C55-8374-196E4CA88DA8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F6EAAA8C-73DB-4942-A4BC-6A58B935A650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D0904CDC-A7CD-48F9-B2DB-247066665ADB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C20441B7-BC33-41F2-9255-5D574502E991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4016851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ma Part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8" name="Espaço Reservado para Texto 17"/>
          <p:cNvSpPr>
            <a:spLocks noGrp="1"/>
          </p:cNvSpPr>
          <p:nvPr>
            <p:ph type="body" sz="quarter" idx="11"/>
          </p:nvPr>
        </p:nvSpPr>
        <p:spPr>
          <a:xfrm>
            <a:off x="2184972" y="1331922"/>
            <a:ext cx="9423944" cy="5761037"/>
          </a:xfrm>
          <a:prstGeom prst="rect">
            <a:avLst/>
          </a:prstGeom>
        </p:spPr>
        <p:txBody>
          <a:bodyPr/>
          <a:lstStyle>
            <a:lvl1pPr>
              <a:buClr>
                <a:srgbClr val="32B9CD"/>
              </a:buClr>
              <a:defRPr>
                <a:latin typeface="Exo 2" pitchFamily="50" charset="0"/>
              </a:defRPr>
            </a:lvl1pPr>
            <a:lvl2pPr>
              <a:buClr>
                <a:srgbClr val="32B9CD"/>
              </a:buClr>
              <a:defRPr>
                <a:latin typeface="Exo 2" pitchFamily="50" charset="0"/>
              </a:defRPr>
            </a:lvl2pPr>
            <a:lvl3pPr>
              <a:buClr>
                <a:srgbClr val="32B9CD"/>
              </a:buClr>
              <a:defRPr>
                <a:latin typeface="Exo 2" pitchFamily="50" charset="0"/>
              </a:defRPr>
            </a:lvl3pPr>
            <a:lvl4pPr>
              <a:buClr>
                <a:srgbClr val="32B9CD"/>
              </a:buClr>
              <a:defRPr>
                <a:latin typeface="Exo 2" pitchFamily="50" charset="0"/>
              </a:defRPr>
            </a:lvl4pPr>
            <a:lvl5pPr>
              <a:buClr>
                <a:srgbClr val="32B9CD"/>
              </a:buClr>
              <a:defRPr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84972" y="108228"/>
            <a:ext cx="10782599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72153" y="1692535"/>
            <a:ext cx="5939637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2153" y="2397901"/>
            <a:ext cx="5939637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828833" y="1692535"/>
            <a:ext cx="5941970" cy="7053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017" b="1">
                <a:latin typeface="Exo 2" pitchFamily="50" charset="0"/>
              </a:defRPr>
            </a:lvl1pPr>
            <a:lvl2pPr marL="655643" indent="0">
              <a:buNone/>
              <a:defRPr sz="2891" b="1"/>
            </a:lvl2pPr>
            <a:lvl3pPr marL="1311286" indent="0">
              <a:buNone/>
              <a:defRPr sz="2640" b="1"/>
            </a:lvl3pPr>
            <a:lvl4pPr marL="1966929" indent="0">
              <a:buNone/>
              <a:defRPr sz="2263" b="1"/>
            </a:lvl4pPr>
            <a:lvl5pPr marL="2622572" indent="0">
              <a:buNone/>
              <a:defRPr sz="2263" b="1"/>
            </a:lvl5pPr>
            <a:lvl6pPr marL="3278215" indent="0">
              <a:buNone/>
              <a:defRPr sz="2263" b="1"/>
            </a:lvl6pPr>
            <a:lvl7pPr marL="3933858" indent="0">
              <a:buNone/>
              <a:defRPr sz="2263" b="1"/>
            </a:lvl7pPr>
            <a:lvl8pPr marL="4589502" indent="0">
              <a:buNone/>
              <a:defRPr sz="2263" b="1"/>
            </a:lvl8pPr>
            <a:lvl9pPr marL="5245144" indent="0">
              <a:buNone/>
              <a:defRPr sz="2263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3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defRPr sz="3394">
                <a:latin typeface="Exo 2" pitchFamily="50" charset="0"/>
              </a:defRPr>
            </a:lvl1pPr>
            <a:lvl2pPr>
              <a:defRPr sz="2891">
                <a:latin typeface="Exo 2" pitchFamily="50" charset="0"/>
              </a:defRPr>
            </a:lvl2pPr>
            <a:lvl3pPr>
              <a:defRPr sz="2640">
                <a:latin typeface="Exo 2" pitchFamily="50" charset="0"/>
              </a:defRPr>
            </a:lvl3pPr>
            <a:lvl4pPr>
              <a:defRPr sz="2263">
                <a:latin typeface="Exo 2" pitchFamily="50" charset="0"/>
              </a:defRPr>
            </a:lvl4pPr>
            <a:lvl5pPr>
              <a:defRPr sz="2263">
                <a:latin typeface="Exo 2" pitchFamily="50" charset="0"/>
              </a:defRPr>
            </a:lvl5pPr>
            <a:lvl6pPr>
              <a:defRPr sz="2263"/>
            </a:lvl6pPr>
            <a:lvl7pPr>
              <a:defRPr sz="2263"/>
            </a:lvl7pPr>
            <a:lvl8pPr>
              <a:defRPr sz="2263"/>
            </a:lvl8pPr>
            <a:lvl9pPr>
              <a:defRPr sz="2263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112963" y="108228"/>
            <a:ext cx="10854608" cy="765639"/>
          </a:xfrm>
          <a:prstGeom prst="rect">
            <a:avLst/>
          </a:prstGeom>
        </p:spPr>
        <p:txBody>
          <a:bodyPr anchor="t"/>
          <a:lstStyle>
            <a:lvl1pPr>
              <a:buNone/>
              <a:defRPr sz="3771" b="1" baseline="0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92917" y="6876976"/>
            <a:ext cx="11586960" cy="504056"/>
          </a:xfrm>
          <a:prstGeom prst="rect">
            <a:avLst/>
          </a:prstGeom>
        </p:spPr>
        <p:txBody>
          <a:bodyPr anchor="t"/>
          <a:lstStyle>
            <a:lvl1pPr>
              <a:buNone/>
              <a:defRPr sz="1509" b="0" baseline="0">
                <a:solidFill>
                  <a:srgbClr val="292C34"/>
                </a:solidFill>
                <a:latin typeface="Exo 2" pitchFamily="50" charset="0"/>
              </a:defRPr>
            </a:lvl1pPr>
            <a:lvl2pPr>
              <a:buNone/>
              <a:defRPr sz="3771">
                <a:latin typeface="Exo 2" pitchFamily="50" charset="0"/>
              </a:defRPr>
            </a:lvl2pPr>
            <a:lvl3pPr>
              <a:buNone/>
              <a:defRPr sz="3771">
                <a:latin typeface="Exo 2" pitchFamily="50" charset="0"/>
              </a:defRPr>
            </a:lvl3pPr>
            <a:lvl4pPr>
              <a:buNone/>
              <a:defRPr sz="3771">
                <a:latin typeface="Exo 2" pitchFamily="50" charset="0"/>
              </a:defRPr>
            </a:lvl4pPr>
            <a:lvl5pPr>
              <a:buNone/>
              <a:defRPr sz="3771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12605478" y="6948983"/>
            <a:ext cx="837472" cy="612280"/>
          </a:xfrm>
          <a:custGeom>
            <a:avLst/>
            <a:gdLst/>
            <a:ahLst/>
            <a:cxnLst>
              <a:cxn ang="0">
                <a:pos x="1475" y="0"/>
              </a:cxn>
              <a:cxn ang="0">
                <a:pos x="742" y="258"/>
              </a:cxn>
              <a:cxn ang="0">
                <a:pos x="701" y="273"/>
              </a:cxn>
              <a:cxn ang="0">
                <a:pos x="660" y="290"/>
              </a:cxn>
              <a:cxn ang="0">
                <a:pos x="620" y="309"/>
              </a:cxn>
              <a:cxn ang="0">
                <a:pos x="582" y="329"/>
              </a:cxn>
              <a:cxn ang="0">
                <a:pos x="544" y="350"/>
              </a:cxn>
              <a:cxn ang="0">
                <a:pos x="508" y="373"/>
              </a:cxn>
              <a:cxn ang="0">
                <a:pos x="472" y="397"/>
              </a:cxn>
              <a:cxn ang="0">
                <a:pos x="437" y="422"/>
              </a:cxn>
              <a:cxn ang="0">
                <a:pos x="404" y="449"/>
              </a:cxn>
              <a:cxn ang="0">
                <a:pos x="371" y="477"/>
              </a:cxn>
              <a:cxn ang="0">
                <a:pos x="341" y="506"/>
              </a:cxn>
              <a:cxn ang="0">
                <a:pos x="311" y="536"/>
              </a:cxn>
              <a:cxn ang="0">
                <a:pos x="281" y="566"/>
              </a:cxn>
              <a:cxn ang="0">
                <a:pos x="254" y="599"/>
              </a:cxn>
              <a:cxn ang="0">
                <a:pos x="228" y="632"/>
              </a:cxn>
              <a:cxn ang="0">
                <a:pos x="203" y="666"/>
              </a:cxn>
              <a:cxn ang="0">
                <a:pos x="179" y="701"/>
              </a:cxn>
              <a:cxn ang="0">
                <a:pos x="158" y="738"/>
              </a:cxn>
              <a:cxn ang="0">
                <a:pos x="136" y="775"/>
              </a:cxn>
              <a:cxn ang="0">
                <a:pos x="117" y="813"/>
              </a:cxn>
              <a:cxn ang="0">
                <a:pos x="98" y="850"/>
              </a:cxn>
              <a:cxn ang="0">
                <a:pos x="82" y="890"/>
              </a:cxn>
              <a:cxn ang="0">
                <a:pos x="67" y="930"/>
              </a:cxn>
              <a:cxn ang="0">
                <a:pos x="53" y="970"/>
              </a:cxn>
              <a:cxn ang="0">
                <a:pos x="41" y="1011"/>
              </a:cxn>
              <a:cxn ang="0">
                <a:pos x="30" y="1053"/>
              </a:cxn>
              <a:cxn ang="0">
                <a:pos x="21" y="1096"/>
              </a:cxn>
              <a:cxn ang="0">
                <a:pos x="14" y="1138"/>
              </a:cxn>
              <a:cxn ang="0">
                <a:pos x="7" y="1181"/>
              </a:cxn>
              <a:cxn ang="0">
                <a:pos x="4" y="1224"/>
              </a:cxn>
              <a:cxn ang="0">
                <a:pos x="1" y="1269"/>
              </a:cxn>
              <a:cxn ang="0">
                <a:pos x="0" y="1313"/>
              </a:cxn>
              <a:cxn ang="0">
                <a:pos x="0" y="1578"/>
              </a:cxn>
              <a:cxn ang="0">
                <a:pos x="1475" y="1578"/>
              </a:cxn>
              <a:cxn ang="0">
                <a:pos x="1475" y="0"/>
              </a:cxn>
            </a:cxnLst>
            <a:rect l="0" t="0" r="r" b="b"/>
            <a:pathLst>
              <a:path w="1475" h="1578">
                <a:moveTo>
                  <a:pt x="1475" y="0"/>
                </a:moveTo>
                <a:lnTo>
                  <a:pt x="742" y="258"/>
                </a:lnTo>
                <a:lnTo>
                  <a:pt x="701" y="273"/>
                </a:lnTo>
                <a:lnTo>
                  <a:pt x="660" y="290"/>
                </a:lnTo>
                <a:lnTo>
                  <a:pt x="620" y="309"/>
                </a:lnTo>
                <a:lnTo>
                  <a:pt x="582" y="329"/>
                </a:lnTo>
                <a:lnTo>
                  <a:pt x="544" y="350"/>
                </a:lnTo>
                <a:lnTo>
                  <a:pt x="508" y="373"/>
                </a:lnTo>
                <a:lnTo>
                  <a:pt x="472" y="397"/>
                </a:lnTo>
                <a:lnTo>
                  <a:pt x="437" y="422"/>
                </a:lnTo>
                <a:lnTo>
                  <a:pt x="404" y="449"/>
                </a:lnTo>
                <a:lnTo>
                  <a:pt x="371" y="477"/>
                </a:lnTo>
                <a:lnTo>
                  <a:pt x="341" y="506"/>
                </a:lnTo>
                <a:lnTo>
                  <a:pt x="311" y="536"/>
                </a:lnTo>
                <a:lnTo>
                  <a:pt x="281" y="566"/>
                </a:lnTo>
                <a:lnTo>
                  <a:pt x="254" y="599"/>
                </a:lnTo>
                <a:lnTo>
                  <a:pt x="228" y="632"/>
                </a:lnTo>
                <a:lnTo>
                  <a:pt x="203" y="666"/>
                </a:lnTo>
                <a:lnTo>
                  <a:pt x="179" y="701"/>
                </a:lnTo>
                <a:lnTo>
                  <a:pt x="158" y="738"/>
                </a:lnTo>
                <a:lnTo>
                  <a:pt x="136" y="775"/>
                </a:lnTo>
                <a:lnTo>
                  <a:pt x="117" y="813"/>
                </a:lnTo>
                <a:lnTo>
                  <a:pt x="98" y="850"/>
                </a:lnTo>
                <a:lnTo>
                  <a:pt x="82" y="890"/>
                </a:lnTo>
                <a:lnTo>
                  <a:pt x="67" y="930"/>
                </a:lnTo>
                <a:lnTo>
                  <a:pt x="53" y="970"/>
                </a:lnTo>
                <a:lnTo>
                  <a:pt x="41" y="1011"/>
                </a:lnTo>
                <a:lnTo>
                  <a:pt x="30" y="1053"/>
                </a:lnTo>
                <a:lnTo>
                  <a:pt x="21" y="1096"/>
                </a:lnTo>
                <a:lnTo>
                  <a:pt x="14" y="1138"/>
                </a:lnTo>
                <a:lnTo>
                  <a:pt x="7" y="1181"/>
                </a:lnTo>
                <a:lnTo>
                  <a:pt x="4" y="1224"/>
                </a:lnTo>
                <a:lnTo>
                  <a:pt x="1" y="1269"/>
                </a:lnTo>
                <a:lnTo>
                  <a:pt x="0" y="1313"/>
                </a:lnTo>
                <a:lnTo>
                  <a:pt x="0" y="1578"/>
                </a:lnTo>
                <a:lnTo>
                  <a:pt x="1475" y="1578"/>
                </a:lnTo>
                <a:lnTo>
                  <a:pt x="1475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605478" y="7237015"/>
            <a:ext cx="628646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57" b="1">
                <a:solidFill>
                  <a:schemeClr val="bg1"/>
                </a:solidFill>
                <a:latin typeface="Exo 2" pitchFamily="50" charset="0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sz="880" dirty="0"/>
          </a:p>
        </p:txBody>
      </p:sp>
      <p:sp>
        <p:nvSpPr>
          <p:cNvPr id="16" name="Freeform 6"/>
          <p:cNvSpPr>
            <a:spLocks/>
          </p:cNvSpPr>
          <p:nvPr userDrawn="1"/>
        </p:nvSpPr>
        <p:spPr bwMode="auto">
          <a:xfrm>
            <a:off x="6" y="9"/>
            <a:ext cx="1832413" cy="1332359"/>
          </a:xfrm>
          <a:custGeom>
            <a:avLst/>
            <a:gdLst/>
            <a:ahLst/>
            <a:cxnLst>
              <a:cxn ang="0">
                <a:pos x="3091" y="1686"/>
              </a:cxn>
              <a:cxn ang="0">
                <a:pos x="3117" y="1687"/>
              </a:cxn>
              <a:cxn ang="0">
                <a:pos x="3156" y="1689"/>
              </a:cxn>
              <a:cxn ang="0">
                <a:pos x="3169" y="1687"/>
              </a:cxn>
              <a:cxn ang="0">
                <a:pos x="3252" y="1655"/>
              </a:cxn>
              <a:cxn ang="0">
                <a:pos x="3332" y="1617"/>
              </a:cxn>
              <a:cxn ang="0">
                <a:pos x="3408" y="1573"/>
              </a:cxn>
              <a:cxn ang="0">
                <a:pos x="3478" y="1523"/>
              </a:cxn>
              <a:cxn ang="0">
                <a:pos x="3545" y="1469"/>
              </a:cxn>
              <a:cxn ang="0">
                <a:pos x="3608" y="1411"/>
              </a:cxn>
              <a:cxn ang="0">
                <a:pos x="3665" y="1346"/>
              </a:cxn>
              <a:cxn ang="0">
                <a:pos x="3718" y="1279"/>
              </a:cxn>
              <a:cxn ang="0">
                <a:pos x="3765" y="1207"/>
              </a:cxn>
              <a:cxn ang="0">
                <a:pos x="3807" y="1133"/>
              </a:cxn>
              <a:cxn ang="0">
                <a:pos x="3842" y="1055"/>
              </a:cxn>
              <a:cxn ang="0">
                <a:pos x="3872" y="974"/>
              </a:cxn>
              <a:cxn ang="0">
                <a:pos x="3896" y="890"/>
              </a:cxn>
              <a:cxn ang="0">
                <a:pos x="3913" y="805"/>
              </a:cxn>
              <a:cxn ang="0">
                <a:pos x="3923" y="717"/>
              </a:cxn>
              <a:cxn ang="0">
                <a:pos x="3927" y="628"/>
              </a:cxn>
              <a:cxn ang="0">
                <a:pos x="3855" y="0"/>
              </a:cxn>
              <a:cxn ang="0">
                <a:pos x="3088" y="0"/>
              </a:cxn>
              <a:cxn ang="0">
                <a:pos x="3855" y="278"/>
              </a:cxn>
              <a:cxn ang="0">
                <a:pos x="3853" y="671"/>
              </a:cxn>
              <a:cxn ang="0">
                <a:pos x="3847" y="753"/>
              </a:cxn>
              <a:cxn ang="0">
                <a:pos x="3834" y="834"/>
              </a:cxn>
              <a:cxn ang="0">
                <a:pos x="3814" y="913"/>
              </a:cxn>
              <a:cxn ang="0">
                <a:pos x="3790" y="990"/>
              </a:cxn>
              <a:cxn ang="0">
                <a:pos x="3759" y="1063"/>
              </a:cxn>
              <a:cxn ang="0">
                <a:pos x="3723" y="1135"/>
              </a:cxn>
              <a:cxn ang="0">
                <a:pos x="3682" y="1204"/>
              </a:cxn>
              <a:cxn ang="0">
                <a:pos x="3635" y="1269"/>
              </a:cxn>
              <a:cxn ang="0">
                <a:pos x="3583" y="1330"/>
              </a:cxn>
              <a:cxn ang="0">
                <a:pos x="3528" y="1388"/>
              </a:cxn>
              <a:cxn ang="0">
                <a:pos x="3467" y="1441"/>
              </a:cxn>
              <a:cxn ang="0">
                <a:pos x="3403" y="1489"/>
              </a:cxn>
              <a:cxn ang="0">
                <a:pos x="3333" y="1533"/>
              </a:cxn>
              <a:cxn ang="0">
                <a:pos x="3261" y="1571"/>
              </a:cxn>
              <a:cxn ang="0">
                <a:pos x="3185" y="1604"/>
              </a:cxn>
              <a:cxn ang="0">
                <a:pos x="3140" y="1621"/>
              </a:cxn>
              <a:cxn ang="0">
                <a:pos x="3121" y="1636"/>
              </a:cxn>
              <a:cxn ang="0">
                <a:pos x="3091" y="1661"/>
              </a:cxn>
              <a:cxn ang="0">
                <a:pos x="0" y="2718"/>
              </a:cxn>
            </a:cxnLst>
            <a:rect l="0" t="0" r="r" b="b"/>
            <a:pathLst>
              <a:path w="3927" h="2740">
                <a:moveTo>
                  <a:pt x="0" y="2740"/>
                </a:moveTo>
                <a:lnTo>
                  <a:pt x="3091" y="1686"/>
                </a:lnTo>
                <a:lnTo>
                  <a:pt x="3098" y="1686"/>
                </a:lnTo>
                <a:lnTo>
                  <a:pt x="3117" y="1687"/>
                </a:lnTo>
                <a:lnTo>
                  <a:pt x="3139" y="1689"/>
                </a:lnTo>
                <a:lnTo>
                  <a:pt x="3156" y="1689"/>
                </a:lnTo>
                <a:lnTo>
                  <a:pt x="3163" y="1689"/>
                </a:lnTo>
                <a:lnTo>
                  <a:pt x="3169" y="1687"/>
                </a:lnTo>
                <a:lnTo>
                  <a:pt x="3211" y="1672"/>
                </a:lnTo>
                <a:lnTo>
                  <a:pt x="3252" y="1655"/>
                </a:lnTo>
                <a:lnTo>
                  <a:pt x="3293" y="1637"/>
                </a:lnTo>
                <a:lnTo>
                  <a:pt x="3332" y="1617"/>
                </a:lnTo>
                <a:lnTo>
                  <a:pt x="3370" y="1595"/>
                </a:lnTo>
                <a:lnTo>
                  <a:pt x="3408" y="1573"/>
                </a:lnTo>
                <a:lnTo>
                  <a:pt x="3443" y="1549"/>
                </a:lnTo>
                <a:lnTo>
                  <a:pt x="3478" y="1523"/>
                </a:lnTo>
                <a:lnTo>
                  <a:pt x="3512" y="1497"/>
                </a:lnTo>
                <a:lnTo>
                  <a:pt x="3545" y="1469"/>
                </a:lnTo>
                <a:lnTo>
                  <a:pt x="3577" y="1440"/>
                </a:lnTo>
                <a:lnTo>
                  <a:pt x="3608" y="1411"/>
                </a:lnTo>
                <a:lnTo>
                  <a:pt x="3637" y="1379"/>
                </a:lnTo>
                <a:lnTo>
                  <a:pt x="3665" y="1346"/>
                </a:lnTo>
                <a:lnTo>
                  <a:pt x="3692" y="1314"/>
                </a:lnTo>
                <a:lnTo>
                  <a:pt x="3718" y="1279"/>
                </a:lnTo>
                <a:lnTo>
                  <a:pt x="3742" y="1244"/>
                </a:lnTo>
                <a:lnTo>
                  <a:pt x="3765" y="1207"/>
                </a:lnTo>
                <a:lnTo>
                  <a:pt x="3786" y="1171"/>
                </a:lnTo>
                <a:lnTo>
                  <a:pt x="3807" y="1133"/>
                </a:lnTo>
                <a:lnTo>
                  <a:pt x="3826" y="1094"/>
                </a:lnTo>
                <a:lnTo>
                  <a:pt x="3842" y="1055"/>
                </a:lnTo>
                <a:lnTo>
                  <a:pt x="3858" y="1014"/>
                </a:lnTo>
                <a:lnTo>
                  <a:pt x="3872" y="974"/>
                </a:lnTo>
                <a:lnTo>
                  <a:pt x="3885" y="932"/>
                </a:lnTo>
                <a:lnTo>
                  <a:pt x="3896" y="890"/>
                </a:lnTo>
                <a:lnTo>
                  <a:pt x="3905" y="848"/>
                </a:lnTo>
                <a:lnTo>
                  <a:pt x="3913" y="805"/>
                </a:lnTo>
                <a:lnTo>
                  <a:pt x="3919" y="762"/>
                </a:lnTo>
                <a:lnTo>
                  <a:pt x="3923" y="717"/>
                </a:lnTo>
                <a:lnTo>
                  <a:pt x="3927" y="673"/>
                </a:lnTo>
                <a:lnTo>
                  <a:pt x="3927" y="628"/>
                </a:lnTo>
                <a:lnTo>
                  <a:pt x="3927" y="0"/>
                </a:lnTo>
                <a:lnTo>
                  <a:pt x="3855" y="0"/>
                </a:lnTo>
                <a:lnTo>
                  <a:pt x="3855" y="256"/>
                </a:lnTo>
                <a:lnTo>
                  <a:pt x="3088" y="0"/>
                </a:lnTo>
                <a:lnTo>
                  <a:pt x="3022" y="0"/>
                </a:lnTo>
                <a:lnTo>
                  <a:pt x="3855" y="278"/>
                </a:lnTo>
                <a:lnTo>
                  <a:pt x="3855" y="628"/>
                </a:lnTo>
                <a:lnTo>
                  <a:pt x="3853" y="671"/>
                </a:lnTo>
                <a:lnTo>
                  <a:pt x="3851" y="711"/>
                </a:lnTo>
                <a:lnTo>
                  <a:pt x="3847" y="753"/>
                </a:lnTo>
                <a:lnTo>
                  <a:pt x="3841" y="793"/>
                </a:lnTo>
                <a:lnTo>
                  <a:pt x="3834" y="834"/>
                </a:lnTo>
                <a:lnTo>
                  <a:pt x="3826" y="874"/>
                </a:lnTo>
                <a:lnTo>
                  <a:pt x="3814" y="913"/>
                </a:lnTo>
                <a:lnTo>
                  <a:pt x="3803" y="951"/>
                </a:lnTo>
                <a:lnTo>
                  <a:pt x="3790" y="990"/>
                </a:lnTo>
                <a:lnTo>
                  <a:pt x="3775" y="1027"/>
                </a:lnTo>
                <a:lnTo>
                  <a:pt x="3759" y="1063"/>
                </a:lnTo>
                <a:lnTo>
                  <a:pt x="3742" y="1100"/>
                </a:lnTo>
                <a:lnTo>
                  <a:pt x="3723" y="1135"/>
                </a:lnTo>
                <a:lnTo>
                  <a:pt x="3703" y="1170"/>
                </a:lnTo>
                <a:lnTo>
                  <a:pt x="3682" y="1204"/>
                </a:lnTo>
                <a:lnTo>
                  <a:pt x="3659" y="1237"/>
                </a:lnTo>
                <a:lnTo>
                  <a:pt x="3635" y="1269"/>
                </a:lnTo>
                <a:lnTo>
                  <a:pt x="3610" y="1300"/>
                </a:lnTo>
                <a:lnTo>
                  <a:pt x="3583" y="1330"/>
                </a:lnTo>
                <a:lnTo>
                  <a:pt x="3555" y="1359"/>
                </a:lnTo>
                <a:lnTo>
                  <a:pt x="3528" y="1388"/>
                </a:lnTo>
                <a:lnTo>
                  <a:pt x="3497" y="1415"/>
                </a:lnTo>
                <a:lnTo>
                  <a:pt x="3467" y="1441"/>
                </a:lnTo>
                <a:lnTo>
                  <a:pt x="3435" y="1465"/>
                </a:lnTo>
                <a:lnTo>
                  <a:pt x="3403" y="1489"/>
                </a:lnTo>
                <a:lnTo>
                  <a:pt x="3368" y="1512"/>
                </a:lnTo>
                <a:lnTo>
                  <a:pt x="3333" y="1533"/>
                </a:lnTo>
                <a:lnTo>
                  <a:pt x="3298" y="1552"/>
                </a:lnTo>
                <a:lnTo>
                  <a:pt x="3261" y="1571"/>
                </a:lnTo>
                <a:lnTo>
                  <a:pt x="3223" y="1588"/>
                </a:lnTo>
                <a:lnTo>
                  <a:pt x="3185" y="1604"/>
                </a:lnTo>
                <a:lnTo>
                  <a:pt x="3145" y="1618"/>
                </a:lnTo>
                <a:lnTo>
                  <a:pt x="3140" y="1621"/>
                </a:lnTo>
                <a:lnTo>
                  <a:pt x="3135" y="1624"/>
                </a:lnTo>
                <a:lnTo>
                  <a:pt x="3121" y="1636"/>
                </a:lnTo>
                <a:lnTo>
                  <a:pt x="3104" y="1650"/>
                </a:lnTo>
                <a:lnTo>
                  <a:pt x="3091" y="1661"/>
                </a:lnTo>
                <a:lnTo>
                  <a:pt x="3084" y="1666"/>
                </a:lnTo>
                <a:lnTo>
                  <a:pt x="0" y="2718"/>
                </a:lnTo>
                <a:lnTo>
                  <a:pt x="0" y="2740"/>
                </a:lnTo>
                <a:close/>
              </a:path>
            </a:pathLst>
          </a:custGeom>
          <a:solidFill>
            <a:srgbClr val="3B3D42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72" y="166084"/>
            <a:ext cx="1342102" cy="50010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6128756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80364" y="2052439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848240" y="5965785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233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3"/>
          <p:cNvSpPr>
            <a:spLocks noChangeAspect="1" noChangeArrowheads="1" noTextEdit="1"/>
          </p:cNvSpPr>
          <p:nvPr userDrawn="1"/>
        </p:nvSpPr>
        <p:spPr bwMode="auto">
          <a:xfrm>
            <a:off x="217531" y="5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5" name="Freeform 5"/>
          <p:cNvSpPr>
            <a:spLocks/>
          </p:cNvSpPr>
          <p:nvPr userDrawn="1"/>
        </p:nvSpPr>
        <p:spPr bwMode="auto">
          <a:xfrm>
            <a:off x="10615062" y="5"/>
            <a:ext cx="1724274" cy="7561263"/>
          </a:xfrm>
          <a:custGeom>
            <a:avLst/>
            <a:gdLst/>
            <a:ahLst/>
            <a:cxnLst>
              <a:cxn ang="0">
                <a:pos x="404" y="14289"/>
              </a:cxn>
              <a:cxn ang="0">
                <a:pos x="432" y="14229"/>
              </a:cxn>
              <a:cxn ang="0">
                <a:pos x="458" y="14169"/>
              </a:cxn>
              <a:cxn ang="0">
                <a:pos x="482" y="14108"/>
              </a:cxn>
              <a:cxn ang="0">
                <a:pos x="504" y="14046"/>
              </a:cxn>
              <a:cxn ang="0">
                <a:pos x="2406" y="8464"/>
              </a:cxn>
              <a:cxn ang="0">
                <a:pos x="2452" y="8307"/>
              </a:cxn>
              <a:cxn ang="0">
                <a:pos x="2493" y="8147"/>
              </a:cxn>
              <a:cxn ang="0">
                <a:pos x="2526" y="7987"/>
              </a:cxn>
              <a:cxn ang="0">
                <a:pos x="2553" y="7824"/>
              </a:cxn>
              <a:cxn ang="0">
                <a:pos x="2572" y="7661"/>
              </a:cxn>
              <a:cxn ang="0">
                <a:pos x="2586" y="7498"/>
              </a:cxn>
              <a:cxn ang="0">
                <a:pos x="2593" y="7334"/>
              </a:cxn>
              <a:cxn ang="0">
                <a:pos x="2593" y="7169"/>
              </a:cxn>
              <a:cxn ang="0">
                <a:pos x="2586" y="7005"/>
              </a:cxn>
              <a:cxn ang="0">
                <a:pos x="2572" y="6841"/>
              </a:cxn>
              <a:cxn ang="0">
                <a:pos x="2553" y="6679"/>
              </a:cxn>
              <a:cxn ang="0">
                <a:pos x="2526" y="6516"/>
              </a:cxn>
              <a:cxn ang="0">
                <a:pos x="2493" y="6356"/>
              </a:cxn>
              <a:cxn ang="0">
                <a:pos x="2452" y="6196"/>
              </a:cxn>
              <a:cxn ang="0">
                <a:pos x="2406" y="6038"/>
              </a:cxn>
              <a:cxn ang="0">
                <a:pos x="503" y="478"/>
              </a:cxn>
              <a:cxn ang="0">
                <a:pos x="455" y="352"/>
              </a:cxn>
              <a:cxn ang="0">
                <a:pos x="400" y="230"/>
              </a:cxn>
              <a:cxn ang="0">
                <a:pos x="338" y="112"/>
              </a:cxn>
              <a:cxn ang="0">
                <a:pos x="268" y="0"/>
              </a:cxn>
              <a:cxn ang="0">
                <a:pos x="23" y="31"/>
              </a:cxn>
              <a:cxn ang="0">
                <a:pos x="68" y="93"/>
              </a:cxn>
              <a:cxn ang="0">
                <a:pos x="111" y="158"/>
              </a:cxn>
              <a:cxn ang="0">
                <a:pos x="151" y="225"/>
              </a:cxn>
              <a:cxn ang="0">
                <a:pos x="189" y="293"/>
              </a:cxn>
              <a:cxn ang="0">
                <a:pos x="223" y="364"/>
              </a:cxn>
              <a:cxn ang="0">
                <a:pos x="255" y="436"/>
              </a:cxn>
              <a:cxn ang="0">
                <a:pos x="283" y="511"/>
              </a:cxn>
              <a:cxn ang="0">
                <a:pos x="2174" y="6030"/>
              </a:cxn>
              <a:cxn ang="0">
                <a:pos x="2221" y="6179"/>
              </a:cxn>
              <a:cxn ang="0">
                <a:pos x="2262" y="6329"/>
              </a:cxn>
              <a:cxn ang="0">
                <a:pos x="2297" y="6481"/>
              </a:cxn>
              <a:cxn ang="0">
                <a:pos x="2325" y="6634"/>
              </a:cxn>
              <a:cxn ang="0">
                <a:pos x="2347" y="6786"/>
              </a:cxn>
              <a:cxn ang="0">
                <a:pos x="2363" y="6942"/>
              </a:cxn>
              <a:cxn ang="0">
                <a:pos x="2372" y="7097"/>
              </a:cxn>
              <a:cxn ang="0">
                <a:pos x="2375" y="7251"/>
              </a:cxn>
              <a:cxn ang="0">
                <a:pos x="2372" y="7406"/>
              </a:cxn>
              <a:cxn ang="0">
                <a:pos x="2363" y="7561"/>
              </a:cxn>
              <a:cxn ang="0">
                <a:pos x="2347" y="7716"/>
              </a:cxn>
              <a:cxn ang="0">
                <a:pos x="2325" y="7869"/>
              </a:cxn>
              <a:cxn ang="0">
                <a:pos x="2297" y="8022"/>
              </a:cxn>
              <a:cxn ang="0">
                <a:pos x="2262" y="8174"/>
              </a:cxn>
              <a:cxn ang="0">
                <a:pos x="2221" y="8324"/>
              </a:cxn>
              <a:cxn ang="0">
                <a:pos x="2174" y="8473"/>
              </a:cxn>
              <a:cxn ang="0">
                <a:pos x="284" y="14016"/>
              </a:cxn>
              <a:cxn ang="0">
                <a:pos x="253" y="14097"/>
              </a:cxn>
              <a:cxn ang="0">
                <a:pos x="217" y="14175"/>
              </a:cxn>
              <a:cxn ang="0">
                <a:pos x="178" y="14251"/>
              </a:cxn>
            </a:cxnLst>
            <a:rect l="0" t="0" r="r" b="b"/>
            <a:pathLst>
              <a:path w="2593" h="14289">
                <a:moveTo>
                  <a:pt x="157" y="14289"/>
                </a:moveTo>
                <a:lnTo>
                  <a:pt x="404" y="14289"/>
                </a:lnTo>
                <a:lnTo>
                  <a:pt x="418" y="14260"/>
                </a:lnTo>
                <a:lnTo>
                  <a:pt x="432" y="14229"/>
                </a:lnTo>
                <a:lnTo>
                  <a:pt x="446" y="14200"/>
                </a:lnTo>
                <a:lnTo>
                  <a:pt x="458" y="14169"/>
                </a:lnTo>
                <a:lnTo>
                  <a:pt x="470" y="14139"/>
                </a:lnTo>
                <a:lnTo>
                  <a:pt x="482" y="14108"/>
                </a:lnTo>
                <a:lnTo>
                  <a:pt x="493" y="14076"/>
                </a:lnTo>
                <a:lnTo>
                  <a:pt x="504" y="14046"/>
                </a:lnTo>
                <a:lnTo>
                  <a:pt x="2380" y="8543"/>
                </a:lnTo>
                <a:lnTo>
                  <a:pt x="2406" y="8464"/>
                </a:lnTo>
                <a:lnTo>
                  <a:pt x="2430" y="8386"/>
                </a:lnTo>
                <a:lnTo>
                  <a:pt x="2452" y="8307"/>
                </a:lnTo>
                <a:lnTo>
                  <a:pt x="2473" y="8227"/>
                </a:lnTo>
                <a:lnTo>
                  <a:pt x="2493" y="8147"/>
                </a:lnTo>
                <a:lnTo>
                  <a:pt x="2510" y="8067"/>
                </a:lnTo>
                <a:lnTo>
                  <a:pt x="2526" y="7987"/>
                </a:lnTo>
                <a:lnTo>
                  <a:pt x="2540" y="7905"/>
                </a:lnTo>
                <a:lnTo>
                  <a:pt x="2553" y="7824"/>
                </a:lnTo>
                <a:lnTo>
                  <a:pt x="2564" y="7742"/>
                </a:lnTo>
                <a:lnTo>
                  <a:pt x="2572" y="7661"/>
                </a:lnTo>
                <a:lnTo>
                  <a:pt x="2579" y="7580"/>
                </a:lnTo>
                <a:lnTo>
                  <a:pt x="2586" y="7498"/>
                </a:lnTo>
                <a:lnTo>
                  <a:pt x="2590" y="7416"/>
                </a:lnTo>
                <a:lnTo>
                  <a:pt x="2593" y="7334"/>
                </a:lnTo>
                <a:lnTo>
                  <a:pt x="2593" y="7251"/>
                </a:lnTo>
                <a:lnTo>
                  <a:pt x="2593" y="7169"/>
                </a:lnTo>
                <a:lnTo>
                  <a:pt x="2590" y="7087"/>
                </a:lnTo>
                <a:lnTo>
                  <a:pt x="2586" y="7005"/>
                </a:lnTo>
                <a:lnTo>
                  <a:pt x="2579" y="6923"/>
                </a:lnTo>
                <a:lnTo>
                  <a:pt x="2572" y="6841"/>
                </a:lnTo>
                <a:lnTo>
                  <a:pt x="2564" y="6761"/>
                </a:lnTo>
                <a:lnTo>
                  <a:pt x="2553" y="6679"/>
                </a:lnTo>
                <a:lnTo>
                  <a:pt x="2540" y="6598"/>
                </a:lnTo>
                <a:lnTo>
                  <a:pt x="2526" y="6516"/>
                </a:lnTo>
                <a:lnTo>
                  <a:pt x="2510" y="6436"/>
                </a:lnTo>
                <a:lnTo>
                  <a:pt x="2493" y="6356"/>
                </a:lnTo>
                <a:lnTo>
                  <a:pt x="2473" y="6276"/>
                </a:lnTo>
                <a:lnTo>
                  <a:pt x="2452" y="6196"/>
                </a:lnTo>
                <a:lnTo>
                  <a:pt x="2430" y="6117"/>
                </a:lnTo>
                <a:lnTo>
                  <a:pt x="2406" y="6038"/>
                </a:lnTo>
                <a:lnTo>
                  <a:pt x="2380" y="5960"/>
                </a:lnTo>
                <a:lnTo>
                  <a:pt x="503" y="478"/>
                </a:lnTo>
                <a:lnTo>
                  <a:pt x="480" y="414"/>
                </a:lnTo>
                <a:lnTo>
                  <a:pt x="455" y="352"/>
                </a:lnTo>
                <a:lnTo>
                  <a:pt x="429" y="290"/>
                </a:lnTo>
                <a:lnTo>
                  <a:pt x="400" y="230"/>
                </a:lnTo>
                <a:lnTo>
                  <a:pt x="370" y="170"/>
                </a:lnTo>
                <a:lnTo>
                  <a:pt x="338" y="112"/>
                </a:lnTo>
                <a:lnTo>
                  <a:pt x="304" y="55"/>
                </a:lnTo>
                <a:lnTo>
                  <a:pt x="268" y="0"/>
                </a:lnTo>
                <a:lnTo>
                  <a:pt x="0" y="0"/>
                </a:lnTo>
                <a:lnTo>
                  <a:pt x="23" y="31"/>
                </a:lnTo>
                <a:lnTo>
                  <a:pt x="46" y="61"/>
                </a:lnTo>
                <a:lnTo>
                  <a:pt x="68" y="93"/>
                </a:lnTo>
                <a:lnTo>
                  <a:pt x="90" y="126"/>
                </a:lnTo>
                <a:lnTo>
                  <a:pt x="111" y="158"/>
                </a:lnTo>
                <a:lnTo>
                  <a:pt x="132" y="191"/>
                </a:lnTo>
                <a:lnTo>
                  <a:pt x="151" y="225"/>
                </a:lnTo>
                <a:lnTo>
                  <a:pt x="169" y="259"/>
                </a:lnTo>
                <a:lnTo>
                  <a:pt x="189" y="293"/>
                </a:lnTo>
                <a:lnTo>
                  <a:pt x="206" y="329"/>
                </a:lnTo>
                <a:lnTo>
                  <a:pt x="223" y="364"/>
                </a:lnTo>
                <a:lnTo>
                  <a:pt x="239" y="400"/>
                </a:lnTo>
                <a:lnTo>
                  <a:pt x="255" y="436"/>
                </a:lnTo>
                <a:lnTo>
                  <a:pt x="270" y="473"/>
                </a:lnTo>
                <a:lnTo>
                  <a:pt x="283" y="511"/>
                </a:lnTo>
                <a:lnTo>
                  <a:pt x="297" y="549"/>
                </a:lnTo>
                <a:lnTo>
                  <a:pt x="2174" y="6030"/>
                </a:lnTo>
                <a:lnTo>
                  <a:pt x="2198" y="6104"/>
                </a:lnTo>
                <a:lnTo>
                  <a:pt x="2221" y="6179"/>
                </a:lnTo>
                <a:lnTo>
                  <a:pt x="2242" y="6254"/>
                </a:lnTo>
                <a:lnTo>
                  <a:pt x="2262" y="6329"/>
                </a:lnTo>
                <a:lnTo>
                  <a:pt x="2280" y="6405"/>
                </a:lnTo>
                <a:lnTo>
                  <a:pt x="2297" y="6481"/>
                </a:lnTo>
                <a:lnTo>
                  <a:pt x="2312" y="6557"/>
                </a:lnTo>
                <a:lnTo>
                  <a:pt x="2325" y="6634"/>
                </a:lnTo>
                <a:lnTo>
                  <a:pt x="2336" y="6711"/>
                </a:lnTo>
                <a:lnTo>
                  <a:pt x="2347" y="6786"/>
                </a:lnTo>
                <a:lnTo>
                  <a:pt x="2356" y="6865"/>
                </a:lnTo>
                <a:lnTo>
                  <a:pt x="2363" y="6942"/>
                </a:lnTo>
                <a:lnTo>
                  <a:pt x="2368" y="7019"/>
                </a:lnTo>
                <a:lnTo>
                  <a:pt x="2372" y="7097"/>
                </a:lnTo>
                <a:lnTo>
                  <a:pt x="2374" y="7174"/>
                </a:lnTo>
                <a:lnTo>
                  <a:pt x="2375" y="7251"/>
                </a:lnTo>
                <a:lnTo>
                  <a:pt x="2374" y="7329"/>
                </a:lnTo>
                <a:lnTo>
                  <a:pt x="2372" y="7406"/>
                </a:lnTo>
                <a:lnTo>
                  <a:pt x="2368" y="7484"/>
                </a:lnTo>
                <a:lnTo>
                  <a:pt x="2363" y="7561"/>
                </a:lnTo>
                <a:lnTo>
                  <a:pt x="2356" y="7638"/>
                </a:lnTo>
                <a:lnTo>
                  <a:pt x="2347" y="7716"/>
                </a:lnTo>
                <a:lnTo>
                  <a:pt x="2336" y="7792"/>
                </a:lnTo>
                <a:lnTo>
                  <a:pt x="2325" y="7869"/>
                </a:lnTo>
                <a:lnTo>
                  <a:pt x="2312" y="7946"/>
                </a:lnTo>
                <a:lnTo>
                  <a:pt x="2297" y="8022"/>
                </a:lnTo>
                <a:lnTo>
                  <a:pt x="2280" y="8098"/>
                </a:lnTo>
                <a:lnTo>
                  <a:pt x="2262" y="8174"/>
                </a:lnTo>
                <a:lnTo>
                  <a:pt x="2242" y="8249"/>
                </a:lnTo>
                <a:lnTo>
                  <a:pt x="2221" y="8324"/>
                </a:lnTo>
                <a:lnTo>
                  <a:pt x="2198" y="8398"/>
                </a:lnTo>
                <a:lnTo>
                  <a:pt x="2174" y="8473"/>
                </a:lnTo>
                <a:lnTo>
                  <a:pt x="298" y="13975"/>
                </a:lnTo>
                <a:lnTo>
                  <a:pt x="284" y="14016"/>
                </a:lnTo>
                <a:lnTo>
                  <a:pt x="268" y="14057"/>
                </a:lnTo>
                <a:lnTo>
                  <a:pt x="253" y="14097"/>
                </a:lnTo>
                <a:lnTo>
                  <a:pt x="234" y="14136"/>
                </a:lnTo>
                <a:lnTo>
                  <a:pt x="217" y="14175"/>
                </a:lnTo>
                <a:lnTo>
                  <a:pt x="198" y="14213"/>
                </a:lnTo>
                <a:lnTo>
                  <a:pt x="178" y="14251"/>
                </a:lnTo>
                <a:lnTo>
                  <a:pt x="157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6" name="Freeform 6"/>
          <p:cNvSpPr>
            <a:spLocks/>
          </p:cNvSpPr>
          <p:nvPr userDrawn="1"/>
        </p:nvSpPr>
        <p:spPr bwMode="auto">
          <a:xfrm>
            <a:off x="4524" y="5"/>
            <a:ext cx="4258797" cy="7561263"/>
          </a:xfrm>
          <a:custGeom>
            <a:avLst/>
            <a:gdLst/>
            <a:ahLst/>
            <a:cxnLst>
              <a:cxn ang="0">
                <a:pos x="4040" y="14255"/>
              </a:cxn>
              <a:cxn ang="0">
                <a:pos x="3989" y="14151"/>
              </a:cxn>
              <a:cxn ang="0">
                <a:pos x="3945" y="14043"/>
              </a:cxn>
              <a:cxn ang="0">
                <a:pos x="6224" y="5647"/>
              </a:cxn>
              <a:cxn ang="0">
                <a:pos x="6284" y="5449"/>
              </a:cxn>
              <a:cxn ang="0">
                <a:pos x="6332" y="5248"/>
              </a:cxn>
              <a:cxn ang="0">
                <a:pos x="6367" y="5044"/>
              </a:cxn>
              <a:cxn ang="0">
                <a:pos x="6389" y="4838"/>
              </a:cxn>
              <a:cxn ang="0">
                <a:pos x="6400" y="4632"/>
              </a:cxn>
              <a:cxn ang="0">
                <a:pos x="6398" y="4425"/>
              </a:cxn>
              <a:cxn ang="0">
                <a:pos x="6383" y="4219"/>
              </a:cxn>
              <a:cxn ang="0">
                <a:pos x="6356" y="4013"/>
              </a:cxn>
              <a:cxn ang="0">
                <a:pos x="6317" y="3811"/>
              </a:cxn>
              <a:cxn ang="0">
                <a:pos x="6266" y="3610"/>
              </a:cxn>
              <a:cxn ang="0">
                <a:pos x="5039" y="0"/>
              </a:cxn>
              <a:cxn ang="0">
                <a:pos x="6186" y="3562"/>
              </a:cxn>
              <a:cxn ang="0">
                <a:pos x="6241" y="3759"/>
              </a:cxn>
              <a:cxn ang="0">
                <a:pos x="6284" y="3957"/>
              </a:cxn>
              <a:cxn ang="0">
                <a:pos x="6315" y="4158"/>
              </a:cxn>
              <a:cxn ang="0">
                <a:pos x="6333" y="4361"/>
              </a:cxn>
              <a:cxn ang="0">
                <a:pos x="6339" y="4563"/>
              </a:cxn>
              <a:cxn ang="0">
                <a:pos x="6333" y="4765"/>
              </a:cxn>
              <a:cxn ang="0">
                <a:pos x="6315" y="4968"/>
              </a:cxn>
              <a:cxn ang="0">
                <a:pos x="6284" y="5168"/>
              </a:cxn>
              <a:cxn ang="0">
                <a:pos x="6241" y="5366"/>
              </a:cxn>
              <a:cxn ang="0">
                <a:pos x="6186" y="5562"/>
              </a:cxn>
              <a:cxn ang="0">
                <a:pos x="2009" y="8528"/>
              </a:cxn>
              <a:cxn ang="0">
                <a:pos x="1937" y="8298"/>
              </a:cxn>
              <a:cxn ang="0">
                <a:pos x="1880" y="8066"/>
              </a:cxn>
              <a:cxn ang="0">
                <a:pos x="1838" y="7831"/>
              </a:cxn>
              <a:cxn ang="0">
                <a:pos x="1811" y="7595"/>
              </a:cxn>
              <a:cxn ang="0">
                <a:pos x="1799" y="7357"/>
              </a:cxn>
              <a:cxn ang="0">
                <a:pos x="1801" y="7119"/>
              </a:cxn>
              <a:cxn ang="0">
                <a:pos x="1819" y="6882"/>
              </a:cxn>
              <a:cxn ang="0">
                <a:pos x="1850" y="6645"/>
              </a:cxn>
              <a:cxn ang="0">
                <a:pos x="1898" y="6411"/>
              </a:cxn>
              <a:cxn ang="0">
                <a:pos x="1959" y="6180"/>
              </a:cxn>
              <a:cxn ang="0">
                <a:pos x="3930" y="524"/>
              </a:cxn>
              <a:cxn ang="0">
                <a:pos x="3971" y="418"/>
              </a:cxn>
              <a:cxn ang="0">
                <a:pos x="4018" y="314"/>
              </a:cxn>
              <a:cxn ang="0">
                <a:pos x="4072" y="215"/>
              </a:cxn>
              <a:cxn ang="0">
                <a:pos x="4131" y="120"/>
              </a:cxn>
              <a:cxn ang="0">
                <a:pos x="4196" y="29"/>
              </a:cxn>
              <a:cxn ang="0">
                <a:pos x="0" y="14289"/>
              </a:cxn>
            </a:cxnLst>
            <a:rect l="0" t="0" r="r" b="b"/>
            <a:pathLst>
              <a:path w="6401" h="14289">
                <a:moveTo>
                  <a:pt x="0" y="14289"/>
                </a:moveTo>
                <a:lnTo>
                  <a:pt x="4059" y="14289"/>
                </a:lnTo>
                <a:lnTo>
                  <a:pt x="4040" y="14255"/>
                </a:lnTo>
                <a:lnTo>
                  <a:pt x="4022" y="14221"/>
                </a:lnTo>
                <a:lnTo>
                  <a:pt x="4005" y="14186"/>
                </a:lnTo>
                <a:lnTo>
                  <a:pt x="3989" y="14151"/>
                </a:lnTo>
                <a:lnTo>
                  <a:pt x="3973" y="14115"/>
                </a:lnTo>
                <a:lnTo>
                  <a:pt x="3958" y="14080"/>
                </a:lnTo>
                <a:lnTo>
                  <a:pt x="3945" y="14043"/>
                </a:lnTo>
                <a:lnTo>
                  <a:pt x="3932" y="14007"/>
                </a:lnTo>
                <a:lnTo>
                  <a:pt x="3554" y="12930"/>
                </a:lnTo>
                <a:lnTo>
                  <a:pt x="6224" y="5647"/>
                </a:lnTo>
                <a:lnTo>
                  <a:pt x="6245" y="5581"/>
                </a:lnTo>
                <a:lnTo>
                  <a:pt x="6266" y="5515"/>
                </a:lnTo>
                <a:lnTo>
                  <a:pt x="6284" y="5449"/>
                </a:lnTo>
                <a:lnTo>
                  <a:pt x="6301" y="5382"/>
                </a:lnTo>
                <a:lnTo>
                  <a:pt x="6317" y="5315"/>
                </a:lnTo>
                <a:lnTo>
                  <a:pt x="6332" y="5248"/>
                </a:lnTo>
                <a:lnTo>
                  <a:pt x="6345" y="5179"/>
                </a:lnTo>
                <a:lnTo>
                  <a:pt x="6356" y="5112"/>
                </a:lnTo>
                <a:lnTo>
                  <a:pt x="6367" y="5044"/>
                </a:lnTo>
                <a:lnTo>
                  <a:pt x="6376" y="4975"/>
                </a:lnTo>
                <a:lnTo>
                  <a:pt x="6383" y="4907"/>
                </a:lnTo>
                <a:lnTo>
                  <a:pt x="6389" y="4838"/>
                </a:lnTo>
                <a:lnTo>
                  <a:pt x="6394" y="4770"/>
                </a:lnTo>
                <a:lnTo>
                  <a:pt x="6398" y="4700"/>
                </a:lnTo>
                <a:lnTo>
                  <a:pt x="6400" y="4632"/>
                </a:lnTo>
                <a:lnTo>
                  <a:pt x="6401" y="4563"/>
                </a:lnTo>
                <a:lnTo>
                  <a:pt x="6400" y="4494"/>
                </a:lnTo>
                <a:lnTo>
                  <a:pt x="6398" y="4425"/>
                </a:lnTo>
                <a:lnTo>
                  <a:pt x="6394" y="4357"/>
                </a:lnTo>
                <a:lnTo>
                  <a:pt x="6389" y="4287"/>
                </a:lnTo>
                <a:lnTo>
                  <a:pt x="6383" y="4219"/>
                </a:lnTo>
                <a:lnTo>
                  <a:pt x="6376" y="4150"/>
                </a:lnTo>
                <a:lnTo>
                  <a:pt x="6367" y="4082"/>
                </a:lnTo>
                <a:lnTo>
                  <a:pt x="6356" y="4013"/>
                </a:lnTo>
                <a:lnTo>
                  <a:pt x="6345" y="3946"/>
                </a:lnTo>
                <a:lnTo>
                  <a:pt x="6332" y="3878"/>
                </a:lnTo>
                <a:lnTo>
                  <a:pt x="6317" y="3811"/>
                </a:lnTo>
                <a:lnTo>
                  <a:pt x="6301" y="3743"/>
                </a:lnTo>
                <a:lnTo>
                  <a:pt x="6284" y="3677"/>
                </a:lnTo>
                <a:lnTo>
                  <a:pt x="6266" y="3610"/>
                </a:lnTo>
                <a:lnTo>
                  <a:pt x="6245" y="3544"/>
                </a:lnTo>
                <a:lnTo>
                  <a:pt x="6224" y="3478"/>
                </a:lnTo>
                <a:lnTo>
                  <a:pt x="5039" y="0"/>
                </a:lnTo>
                <a:lnTo>
                  <a:pt x="4973" y="0"/>
                </a:lnTo>
                <a:lnTo>
                  <a:pt x="6164" y="3498"/>
                </a:lnTo>
                <a:lnTo>
                  <a:pt x="6186" y="3562"/>
                </a:lnTo>
                <a:lnTo>
                  <a:pt x="6206" y="3627"/>
                </a:lnTo>
                <a:lnTo>
                  <a:pt x="6224" y="3693"/>
                </a:lnTo>
                <a:lnTo>
                  <a:pt x="6241" y="3759"/>
                </a:lnTo>
                <a:lnTo>
                  <a:pt x="6256" y="3825"/>
                </a:lnTo>
                <a:lnTo>
                  <a:pt x="6271" y="3891"/>
                </a:lnTo>
                <a:lnTo>
                  <a:pt x="6284" y="3957"/>
                </a:lnTo>
                <a:lnTo>
                  <a:pt x="6295" y="4024"/>
                </a:lnTo>
                <a:lnTo>
                  <a:pt x="6305" y="4090"/>
                </a:lnTo>
                <a:lnTo>
                  <a:pt x="6315" y="4158"/>
                </a:lnTo>
                <a:lnTo>
                  <a:pt x="6322" y="4225"/>
                </a:lnTo>
                <a:lnTo>
                  <a:pt x="6328" y="4292"/>
                </a:lnTo>
                <a:lnTo>
                  <a:pt x="6333" y="4361"/>
                </a:lnTo>
                <a:lnTo>
                  <a:pt x="6335" y="4428"/>
                </a:lnTo>
                <a:lnTo>
                  <a:pt x="6338" y="4495"/>
                </a:lnTo>
                <a:lnTo>
                  <a:pt x="6339" y="4563"/>
                </a:lnTo>
                <a:lnTo>
                  <a:pt x="6338" y="4631"/>
                </a:lnTo>
                <a:lnTo>
                  <a:pt x="6335" y="4698"/>
                </a:lnTo>
                <a:lnTo>
                  <a:pt x="6333" y="4765"/>
                </a:lnTo>
                <a:lnTo>
                  <a:pt x="6328" y="4833"/>
                </a:lnTo>
                <a:lnTo>
                  <a:pt x="6322" y="4901"/>
                </a:lnTo>
                <a:lnTo>
                  <a:pt x="6315" y="4968"/>
                </a:lnTo>
                <a:lnTo>
                  <a:pt x="6305" y="5035"/>
                </a:lnTo>
                <a:lnTo>
                  <a:pt x="6295" y="5101"/>
                </a:lnTo>
                <a:lnTo>
                  <a:pt x="6284" y="5168"/>
                </a:lnTo>
                <a:lnTo>
                  <a:pt x="6271" y="5234"/>
                </a:lnTo>
                <a:lnTo>
                  <a:pt x="6257" y="5300"/>
                </a:lnTo>
                <a:lnTo>
                  <a:pt x="6241" y="5366"/>
                </a:lnTo>
                <a:lnTo>
                  <a:pt x="6224" y="5432"/>
                </a:lnTo>
                <a:lnTo>
                  <a:pt x="6206" y="5497"/>
                </a:lnTo>
                <a:lnTo>
                  <a:pt x="6186" y="5562"/>
                </a:lnTo>
                <a:lnTo>
                  <a:pt x="6166" y="5627"/>
                </a:lnTo>
                <a:lnTo>
                  <a:pt x="3521" y="12838"/>
                </a:lnTo>
                <a:lnTo>
                  <a:pt x="2009" y="8528"/>
                </a:lnTo>
                <a:lnTo>
                  <a:pt x="1984" y="8451"/>
                </a:lnTo>
                <a:lnTo>
                  <a:pt x="1959" y="8375"/>
                </a:lnTo>
                <a:lnTo>
                  <a:pt x="1937" y="8298"/>
                </a:lnTo>
                <a:lnTo>
                  <a:pt x="1916" y="8221"/>
                </a:lnTo>
                <a:lnTo>
                  <a:pt x="1898" y="8144"/>
                </a:lnTo>
                <a:lnTo>
                  <a:pt x="1880" y="8066"/>
                </a:lnTo>
                <a:lnTo>
                  <a:pt x="1865" y="7989"/>
                </a:lnTo>
                <a:lnTo>
                  <a:pt x="1850" y="7911"/>
                </a:lnTo>
                <a:lnTo>
                  <a:pt x="1838" y="7831"/>
                </a:lnTo>
                <a:lnTo>
                  <a:pt x="1827" y="7753"/>
                </a:lnTo>
                <a:lnTo>
                  <a:pt x="1819" y="7674"/>
                </a:lnTo>
                <a:lnTo>
                  <a:pt x="1811" y="7595"/>
                </a:lnTo>
                <a:lnTo>
                  <a:pt x="1805" y="7516"/>
                </a:lnTo>
                <a:lnTo>
                  <a:pt x="1801" y="7437"/>
                </a:lnTo>
                <a:lnTo>
                  <a:pt x="1799" y="7357"/>
                </a:lnTo>
                <a:lnTo>
                  <a:pt x="1798" y="7278"/>
                </a:lnTo>
                <a:lnTo>
                  <a:pt x="1799" y="7198"/>
                </a:lnTo>
                <a:lnTo>
                  <a:pt x="1801" y="7119"/>
                </a:lnTo>
                <a:lnTo>
                  <a:pt x="1805" y="7039"/>
                </a:lnTo>
                <a:lnTo>
                  <a:pt x="1811" y="6960"/>
                </a:lnTo>
                <a:lnTo>
                  <a:pt x="1819" y="6882"/>
                </a:lnTo>
                <a:lnTo>
                  <a:pt x="1827" y="6802"/>
                </a:lnTo>
                <a:lnTo>
                  <a:pt x="1838" y="6724"/>
                </a:lnTo>
                <a:lnTo>
                  <a:pt x="1850" y="6645"/>
                </a:lnTo>
                <a:lnTo>
                  <a:pt x="1865" y="6566"/>
                </a:lnTo>
                <a:lnTo>
                  <a:pt x="1881" y="6488"/>
                </a:lnTo>
                <a:lnTo>
                  <a:pt x="1898" y="6411"/>
                </a:lnTo>
                <a:lnTo>
                  <a:pt x="1916" y="6334"/>
                </a:lnTo>
                <a:lnTo>
                  <a:pt x="1937" y="6256"/>
                </a:lnTo>
                <a:lnTo>
                  <a:pt x="1959" y="6180"/>
                </a:lnTo>
                <a:lnTo>
                  <a:pt x="1984" y="6103"/>
                </a:lnTo>
                <a:lnTo>
                  <a:pt x="2009" y="6027"/>
                </a:lnTo>
                <a:lnTo>
                  <a:pt x="3930" y="524"/>
                </a:lnTo>
                <a:lnTo>
                  <a:pt x="3943" y="488"/>
                </a:lnTo>
                <a:lnTo>
                  <a:pt x="3957" y="452"/>
                </a:lnTo>
                <a:lnTo>
                  <a:pt x="3971" y="418"/>
                </a:lnTo>
                <a:lnTo>
                  <a:pt x="3987" y="383"/>
                </a:lnTo>
                <a:lnTo>
                  <a:pt x="4002" y="348"/>
                </a:lnTo>
                <a:lnTo>
                  <a:pt x="4018" y="314"/>
                </a:lnTo>
                <a:lnTo>
                  <a:pt x="4035" y="281"/>
                </a:lnTo>
                <a:lnTo>
                  <a:pt x="4054" y="248"/>
                </a:lnTo>
                <a:lnTo>
                  <a:pt x="4072" y="215"/>
                </a:lnTo>
                <a:lnTo>
                  <a:pt x="4090" y="183"/>
                </a:lnTo>
                <a:lnTo>
                  <a:pt x="4110" y="152"/>
                </a:lnTo>
                <a:lnTo>
                  <a:pt x="4131" y="120"/>
                </a:lnTo>
                <a:lnTo>
                  <a:pt x="4152" y="89"/>
                </a:lnTo>
                <a:lnTo>
                  <a:pt x="4174" y="59"/>
                </a:lnTo>
                <a:lnTo>
                  <a:pt x="4196" y="29"/>
                </a:lnTo>
                <a:lnTo>
                  <a:pt x="4218" y="0"/>
                </a:lnTo>
                <a:lnTo>
                  <a:pt x="0" y="0"/>
                </a:lnTo>
                <a:lnTo>
                  <a:pt x="0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7" name="Freeform 7"/>
          <p:cNvSpPr>
            <a:spLocks/>
          </p:cNvSpPr>
          <p:nvPr userDrawn="1"/>
        </p:nvSpPr>
        <p:spPr bwMode="auto">
          <a:xfrm>
            <a:off x="11646838" y="5"/>
            <a:ext cx="1578589" cy="7561263"/>
          </a:xfrm>
          <a:custGeom>
            <a:avLst/>
            <a:gdLst/>
            <a:ahLst/>
            <a:cxnLst>
              <a:cxn ang="0">
                <a:pos x="216" y="14263"/>
              </a:cxn>
              <a:cxn ang="0">
                <a:pos x="238" y="14212"/>
              </a:cxn>
              <a:cxn ang="0">
                <a:pos x="260" y="14159"/>
              </a:cxn>
              <a:cxn ang="0">
                <a:pos x="279" y="14106"/>
              </a:cxn>
              <a:cxn ang="0">
                <a:pos x="2164" y="8529"/>
              </a:cxn>
              <a:cxn ang="0">
                <a:pos x="2213" y="8374"/>
              </a:cxn>
              <a:cxn ang="0">
                <a:pos x="2256" y="8216"/>
              </a:cxn>
              <a:cxn ang="0">
                <a:pos x="2291" y="8057"/>
              </a:cxn>
              <a:cxn ang="0">
                <a:pos x="2320" y="7899"/>
              </a:cxn>
              <a:cxn ang="0">
                <a:pos x="2344" y="7737"/>
              </a:cxn>
              <a:cxn ang="0">
                <a:pos x="2360" y="7576"/>
              </a:cxn>
              <a:cxn ang="0">
                <a:pos x="2369" y="7413"/>
              </a:cxn>
              <a:cxn ang="0">
                <a:pos x="2373" y="7252"/>
              </a:cxn>
              <a:cxn ang="0">
                <a:pos x="2369" y="7090"/>
              </a:cxn>
              <a:cxn ang="0">
                <a:pos x="2360" y="6927"/>
              </a:cxn>
              <a:cxn ang="0">
                <a:pos x="2344" y="6766"/>
              </a:cxn>
              <a:cxn ang="0">
                <a:pos x="2320" y="6604"/>
              </a:cxn>
              <a:cxn ang="0">
                <a:pos x="2291" y="6445"/>
              </a:cxn>
              <a:cxn ang="0">
                <a:pos x="2256" y="6287"/>
              </a:cxn>
              <a:cxn ang="0">
                <a:pos x="2213" y="6129"/>
              </a:cxn>
              <a:cxn ang="0">
                <a:pos x="2164" y="5974"/>
              </a:cxn>
              <a:cxn ang="0">
                <a:pos x="266" y="385"/>
              </a:cxn>
              <a:cxn ang="0">
                <a:pos x="220" y="270"/>
              </a:cxn>
              <a:cxn ang="0">
                <a:pos x="166" y="159"/>
              </a:cxn>
              <a:cxn ang="0">
                <a:pos x="106" y="51"/>
              </a:cxn>
              <a:cxn ang="0">
                <a:pos x="0" y="0"/>
              </a:cxn>
              <a:cxn ang="0">
                <a:pos x="67" y="109"/>
              </a:cxn>
              <a:cxn ang="0">
                <a:pos x="128" y="222"/>
              </a:cxn>
              <a:cxn ang="0">
                <a:pos x="182" y="341"/>
              </a:cxn>
              <a:cxn ang="0">
                <a:pos x="228" y="464"/>
              </a:cxn>
              <a:cxn ang="0">
                <a:pos x="2130" y="6070"/>
              </a:cxn>
              <a:cxn ang="0">
                <a:pos x="2175" y="6224"/>
              </a:cxn>
              <a:cxn ang="0">
                <a:pos x="2214" y="6379"/>
              </a:cxn>
              <a:cxn ang="0">
                <a:pos x="2246" y="6536"/>
              </a:cxn>
              <a:cxn ang="0">
                <a:pos x="2272" y="6694"/>
              </a:cxn>
              <a:cxn ang="0">
                <a:pos x="2291" y="6852"/>
              </a:cxn>
              <a:cxn ang="0">
                <a:pos x="2303" y="7013"/>
              </a:cxn>
              <a:cxn ang="0">
                <a:pos x="2309" y="7171"/>
              </a:cxn>
              <a:cxn ang="0">
                <a:pos x="2309" y="7331"/>
              </a:cxn>
              <a:cxn ang="0">
                <a:pos x="2303" y="7490"/>
              </a:cxn>
              <a:cxn ang="0">
                <a:pos x="2291" y="7650"/>
              </a:cxn>
              <a:cxn ang="0">
                <a:pos x="2272" y="7809"/>
              </a:cxn>
              <a:cxn ang="0">
                <a:pos x="2246" y="7967"/>
              </a:cxn>
              <a:cxn ang="0">
                <a:pos x="2214" y="8123"/>
              </a:cxn>
              <a:cxn ang="0">
                <a:pos x="2175" y="8279"/>
              </a:cxn>
              <a:cxn ang="0">
                <a:pos x="2130" y="8433"/>
              </a:cxn>
              <a:cxn ang="0">
                <a:pos x="229" y="14058"/>
              </a:cxn>
              <a:cxn ang="0">
                <a:pos x="209" y="14118"/>
              </a:cxn>
              <a:cxn ang="0">
                <a:pos x="185" y="14175"/>
              </a:cxn>
              <a:cxn ang="0">
                <a:pos x="161" y="14233"/>
              </a:cxn>
              <a:cxn ang="0">
                <a:pos x="135" y="14289"/>
              </a:cxn>
            </a:cxnLst>
            <a:rect l="0" t="0" r="r" b="b"/>
            <a:pathLst>
              <a:path w="2373" h="14289">
                <a:moveTo>
                  <a:pt x="204" y="14289"/>
                </a:moveTo>
                <a:lnTo>
                  <a:pt x="216" y="14263"/>
                </a:lnTo>
                <a:lnTo>
                  <a:pt x="227" y="14238"/>
                </a:lnTo>
                <a:lnTo>
                  <a:pt x="238" y="14212"/>
                </a:lnTo>
                <a:lnTo>
                  <a:pt x="249" y="14185"/>
                </a:lnTo>
                <a:lnTo>
                  <a:pt x="260" y="14159"/>
                </a:lnTo>
                <a:lnTo>
                  <a:pt x="270" y="14133"/>
                </a:lnTo>
                <a:lnTo>
                  <a:pt x="279" y="14106"/>
                </a:lnTo>
                <a:lnTo>
                  <a:pt x="288" y="14079"/>
                </a:lnTo>
                <a:lnTo>
                  <a:pt x="2164" y="8529"/>
                </a:lnTo>
                <a:lnTo>
                  <a:pt x="2190" y="8451"/>
                </a:lnTo>
                <a:lnTo>
                  <a:pt x="2213" y="8374"/>
                </a:lnTo>
                <a:lnTo>
                  <a:pt x="2235" y="8295"/>
                </a:lnTo>
                <a:lnTo>
                  <a:pt x="2256" y="8216"/>
                </a:lnTo>
                <a:lnTo>
                  <a:pt x="2274" y="8137"/>
                </a:lnTo>
                <a:lnTo>
                  <a:pt x="2291" y="8057"/>
                </a:lnTo>
                <a:lnTo>
                  <a:pt x="2307" y="7978"/>
                </a:lnTo>
                <a:lnTo>
                  <a:pt x="2320" y="7899"/>
                </a:lnTo>
                <a:lnTo>
                  <a:pt x="2333" y="7818"/>
                </a:lnTo>
                <a:lnTo>
                  <a:pt x="2344" y="7737"/>
                </a:lnTo>
                <a:lnTo>
                  <a:pt x="2352" y="7657"/>
                </a:lnTo>
                <a:lnTo>
                  <a:pt x="2360" y="7576"/>
                </a:lnTo>
                <a:lnTo>
                  <a:pt x="2366" y="7495"/>
                </a:lnTo>
                <a:lnTo>
                  <a:pt x="2369" y="7413"/>
                </a:lnTo>
                <a:lnTo>
                  <a:pt x="2372" y="7333"/>
                </a:lnTo>
                <a:lnTo>
                  <a:pt x="2373" y="7252"/>
                </a:lnTo>
                <a:lnTo>
                  <a:pt x="2372" y="7170"/>
                </a:lnTo>
                <a:lnTo>
                  <a:pt x="2369" y="7090"/>
                </a:lnTo>
                <a:lnTo>
                  <a:pt x="2366" y="7008"/>
                </a:lnTo>
                <a:lnTo>
                  <a:pt x="2360" y="6927"/>
                </a:lnTo>
                <a:lnTo>
                  <a:pt x="2352" y="6846"/>
                </a:lnTo>
                <a:lnTo>
                  <a:pt x="2344" y="6766"/>
                </a:lnTo>
                <a:lnTo>
                  <a:pt x="2333" y="6685"/>
                </a:lnTo>
                <a:lnTo>
                  <a:pt x="2320" y="6604"/>
                </a:lnTo>
                <a:lnTo>
                  <a:pt x="2307" y="6525"/>
                </a:lnTo>
                <a:lnTo>
                  <a:pt x="2291" y="6445"/>
                </a:lnTo>
                <a:lnTo>
                  <a:pt x="2274" y="6366"/>
                </a:lnTo>
                <a:lnTo>
                  <a:pt x="2256" y="6287"/>
                </a:lnTo>
                <a:lnTo>
                  <a:pt x="2235" y="6208"/>
                </a:lnTo>
                <a:lnTo>
                  <a:pt x="2213" y="6129"/>
                </a:lnTo>
                <a:lnTo>
                  <a:pt x="2190" y="6052"/>
                </a:lnTo>
                <a:lnTo>
                  <a:pt x="2164" y="5974"/>
                </a:lnTo>
                <a:lnTo>
                  <a:pt x="287" y="445"/>
                </a:lnTo>
                <a:lnTo>
                  <a:pt x="266" y="385"/>
                </a:lnTo>
                <a:lnTo>
                  <a:pt x="244" y="328"/>
                </a:lnTo>
                <a:lnTo>
                  <a:pt x="220" y="270"/>
                </a:lnTo>
                <a:lnTo>
                  <a:pt x="193" y="214"/>
                </a:lnTo>
                <a:lnTo>
                  <a:pt x="166" y="159"/>
                </a:lnTo>
                <a:lnTo>
                  <a:pt x="137" y="105"/>
                </a:lnTo>
                <a:lnTo>
                  <a:pt x="106" y="51"/>
                </a:lnTo>
                <a:lnTo>
                  <a:pt x="74" y="0"/>
                </a:lnTo>
                <a:lnTo>
                  <a:pt x="0" y="0"/>
                </a:lnTo>
                <a:lnTo>
                  <a:pt x="34" y="54"/>
                </a:lnTo>
                <a:lnTo>
                  <a:pt x="67" y="109"/>
                </a:lnTo>
                <a:lnTo>
                  <a:pt x="99" y="165"/>
                </a:lnTo>
                <a:lnTo>
                  <a:pt x="128" y="222"/>
                </a:lnTo>
                <a:lnTo>
                  <a:pt x="156" y="281"/>
                </a:lnTo>
                <a:lnTo>
                  <a:pt x="182" y="341"/>
                </a:lnTo>
                <a:lnTo>
                  <a:pt x="206" y="402"/>
                </a:lnTo>
                <a:lnTo>
                  <a:pt x="228" y="464"/>
                </a:lnTo>
                <a:lnTo>
                  <a:pt x="2105" y="5994"/>
                </a:lnTo>
                <a:lnTo>
                  <a:pt x="2130" y="6070"/>
                </a:lnTo>
                <a:lnTo>
                  <a:pt x="2153" y="6147"/>
                </a:lnTo>
                <a:lnTo>
                  <a:pt x="2175" y="6224"/>
                </a:lnTo>
                <a:lnTo>
                  <a:pt x="2195" y="6301"/>
                </a:lnTo>
                <a:lnTo>
                  <a:pt x="2214" y="6379"/>
                </a:lnTo>
                <a:lnTo>
                  <a:pt x="2230" y="6458"/>
                </a:lnTo>
                <a:lnTo>
                  <a:pt x="2246" y="6536"/>
                </a:lnTo>
                <a:lnTo>
                  <a:pt x="2259" y="6615"/>
                </a:lnTo>
                <a:lnTo>
                  <a:pt x="2272" y="6694"/>
                </a:lnTo>
                <a:lnTo>
                  <a:pt x="2281" y="6773"/>
                </a:lnTo>
                <a:lnTo>
                  <a:pt x="2291" y="6852"/>
                </a:lnTo>
                <a:lnTo>
                  <a:pt x="2298" y="6932"/>
                </a:lnTo>
                <a:lnTo>
                  <a:pt x="2303" y="7013"/>
                </a:lnTo>
                <a:lnTo>
                  <a:pt x="2307" y="7092"/>
                </a:lnTo>
                <a:lnTo>
                  <a:pt x="2309" y="7171"/>
                </a:lnTo>
                <a:lnTo>
                  <a:pt x="2311" y="7252"/>
                </a:lnTo>
                <a:lnTo>
                  <a:pt x="2309" y="7331"/>
                </a:lnTo>
                <a:lnTo>
                  <a:pt x="2307" y="7411"/>
                </a:lnTo>
                <a:lnTo>
                  <a:pt x="2303" y="7490"/>
                </a:lnTo>
                <a:lnTo>
                  <a:pt x="2298" y="7571"/>
                </a:lnTo>
                <a:lnTo>
                  <a:pt x="2291" y="7650"/>
                </a:lnTo>
                <a:lnTo>
                  <a:pt x="2281" y="7730"/>
                </a:lnTo>
                <a:lnTo>
                  <a:pt x="2272" y="7809"/>
                </a:lnTo>
                <a:lnTo>
                  <a:pt x="2259" y="7888"/>
                </a:lnTo>
                <a:lnTo>
                  <a:pt x="2246" y="7967"/>
                </a:lnTo>
                <a:lnTo>
                  <a:pt x="2230" y="8045"/>
                </a:lnTo>
                <a:lnTo>
                  <a:pt x="2214" y="8123"/>
                </a:lnTo>
                <a:lnTo>
                  <a:pt x="2195" y="8202"/>
                </a:lnTo>
                <a:lnTo>
                  <a:pt x="2175" y="8279"/>
                </a:lnTo>
                <a:lnTo>
                  <a:pt x="2153" y="8356"/>
                </a:lnTo>
                <a:lnTo>
                  <a:pt x="2130" y="8433"/>
                </a:lnTo>
                <a:lnTo>
                  <a:pt x="2105" y="8508"/>
                </a:lnTo>
                <a:lnTo>
                  <a:pt x="229" y="14058"/>
                </a:lnTo>
                <a:lnTo>
                  <a:pt x="220" y="14089"/>
                </a:lnTo>
                <a:lnTo>
                  <a:pt x="209" y="14118"/>
                </a:lnTo>
                <a:lnTo>
                  <a:pt x="198" y="14147"/>
                </a:lnTo>
                <a:lnTo>
                  <a:pt x="185" y="14175"/>
                </a:lnTo>
                <a:lnTo>
                  <a:pt x="173" y="14205"/>
                </a:lnTo>
                <a:lnTo>
                  <a:pt x="161" y="14233"/>
                </a:lnTo>
                <a:lnTo>
                  <a:pt x="149" y="14261"/>
                </a:lnTo>
                <a:lnTo>
                  <a:pt x="135" y="14289"/>
                </a:lnTo>
                <a:lnTo>
                  <a:pt x="204" y="14289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29" name="Freeform 9"/>
          <p:cNvSpPr>
            <a:spLocks/>
          </p:cNvSpPr>
          <p:nvPr userDrawn="1"/>
        </p:nvSpPr>
        <p:spPr bwMode="auto">
          <a:xfrm>
            <a:off x="5675268" y="5889634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5130" name="Freeform 10"/>
          <p:cNvSpPr>
            <a:spLocks/>
          </p:cNvSpPr>
          <p:nvPr userDrawn="1"/>
        </p:nvSpPr>
        <p:spPr bwMode="auto">
          <a:xfrm>
            <a:off x="12351310" y="1533534"/>
            <a:ext cx="720444" cy="1603375"/>
          </a:xfrm>
          <a:custGeom>
            <a:avLst/>
            <a:gdLst/>
            <a:ahLst/>
            <a:cxnLst>
              <a:cxn ang="0">
                <a:pos x="0" y="26"/>
              </a:cxn>
              <a:cxn ang="0">
                <a:pos x="1021" y="3029"/>
              </a:cxn>
              <a:cxn ang="0">
                <a:pos x="1037" y="3028"/>
              </a:cxn>
              <a:cxn ang="0">
                <a:pos x="1050" y="3025"/>
              </a:cxn>
              <a:cxn ang="0">
                <a:pos x="1061" y="3021"/>
              </a:cxn>
              <a:cxn ang="0">
                <a:pos x="1070" y="3017"/>
              </a:cxn>
              <a:cxn ang="0">
                <a:pos x="1080" y="3011"/>
              </a:cxn>
              <a:cxn ang="0">
                <a:pos x="1083" y="3009"/>
              </a:cxn>
              <a:cxn ang="0">
                <a:pos x="62" y="0"/>
              </a:cxn>
              <a:cxn ang="0">
                <a:pos x="0" y="26"/>
              </a:cxn>
            </a:cxnLst>
            <a:rect l="0" t="0" r="r" b="b"/>
            <a:pathLst>
              <a:path w="1083" h="3029">
                <a:moveTo>
                  <a:pt x="0" y="26"/>
                </a:moveTo>
                <a:lnTo>
                  <a:pt x="1021" y="3029"/>
                </a:lnTo>
                <a:lnTo>
                  <a:pt x="1037" y="3028"/>
                </a:lnTo>
                <a:lnTo>
                  <a:pt x="1050" y="3025"/>
                </a:lnTo>
                <a:lnTo>
                  <a:pt x="1061" y="3021"/>
                </a:lnTo>
                <a:lnTo>
                  <a:pt x="1070" y="3017"/>
                </a:lnTo>
                <a:lnTo>
                  <a:pt x="1080" y="3011"/>
                </a:lnTo>
                <a:lnTo>
                  <a:pt x="1083" y="3009"/>
                </a:lnTo>
                <a:lnTo>
                  <a:pt x="62" y="0"/>
                </a:lnTo>
                <a:lnTo>
                  <a:pt x="0" y="26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5128819" y="1960324"/>
            <a:ext cx="5431387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b="1">
                <a:solidFill>
                  <a:srgbClr val="32B9CD"/>
                </a:solidFill>
                <a:latin typeface="Exo 2" pitchFamily="50" charset="0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77464" y="5927709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514" baseline="0">
                <a:solidFill>
                  <a:srgbClr val="32B9CD"/>
                </a:solidFill>
              </a:defRPr>
            </a:lvl1pPr>
            <a:lvl2pPr>
              <a:buNone/>
              <a:defRPr sz="2011">
                <a:solidFill>
                  <a:srgbClr val="32B9CD"/>
                </a:solidFill>
              </a:defRPr>
            </a:lvl2pPr>
            <a:lvl3pPr>
              <a:buNone/>
              <a:defRPr sz="1760">
                <a:solidFill>
                  <a:srgbClr val="32B9CD"/>
                </a:solidFill>
              </a:defRPr>
            </a:lvl3pPr>
            <a:lvl4pPr>
              <a:buNone/>
              <a:defRPr sz="1509">
                <a:solidFill>
                  <a:srgbClr val="32B9CD"/>
                </a:solidFill>
              </a:defRPr>
            </a:lvl4pPr>
            <a:lvl5pPr>
              <a:buNone/>
              <a:defRPr sz="1509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201" y="6059030"/>
            <a:ext cx="2388263" cy="889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V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28925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8D96EFF-401A-4B67-BAE7-65987E711D1E}"/>
              </a:ext>
            </a:extLst>
          </p:cNvPr>
          <p:cNvGrpSpPr/>
          <p:nvPr userDrawn="1"/>
        </p:nvGrpSpPr>
        <p:grpSpPr>
          <a:xfrm>
            <a:off x="4278677" y="2526183"/>
            <a:ext cx="4885597" cy="2508900"/>
            <a:chOff x="3880519" y="2291225"/>
            <a:chExt cx="4430962" cy="2275551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4C8345A-C058-4CB0-B97B-30224A408C7D}"/>
                </a:ext>
              </a:extLst>
            </p:cNvPr>
            <p:cNvGrpSpPr/>
            <p:nvPr/>
          </p:nvGrpSpPr>
          <p:grpSpPr>
            <a:xfrm>
              <a:off x="6405787" y="2291225"/>
              <a:ext cx="1905694" cy="227463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6C8DEC05-EDF9-4230-A3B6-398E7B0657EC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7E9BA7CA-66A5-4BE8-A25B-AB7F8D64F515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C0C46B1-82F8-41DF-81F5-DBAC87AACBE7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0DC935D1-AD05-43A8-B1EC-1D528336902F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D56FF1B6-4AA6-4880-8ECE-EC2495B2A84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AA15EAD-77F6-4D9F-8BD8-1C1103329AD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DBF36DD0-F09B-48FD-8751-9EF3E6C67E22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70100DB7-4915-4F60-A4C7-03D41670A60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DECF80B8-E568-46EF-97F4-346D2D19A6A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3F07E9D5-1AE8-4BD5-B8C1-9FDFD960C97C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F3F56ECB-50A9-44EE-8679-007B66FF740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F21D36AF-B07D-47D9-8E99-9D185EF0177B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CBCD2B2E-E44B-41F9-84B5-2A5B95BEEED3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E4DE88A5-C92B-46F3-B1D9-BBC0F17CC852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3150B0-99ED-46B8-A4B4-924696AEA532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843BB43A-F5A2-4D86-BF4D-17B9A6A2BC41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D178D05D-1AD6-41D2-91DE-836512218E3D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6B1A327A-C74A-4090-A442-3A1558AE0AE0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2F9D3D3-6A5E-49A8-82BE-B2E2300ED518}"/>
                </a:ext>
              </a:extLst>
            </p:cNvPr>
            <p:cNvGrpSpPr/>
            <p:nvPr/>
          </p:nvGrpSpPr>
          <p:grpSpPr>
            <a:xfrm>
              <a:off x="3880519" y="2375886"/>
              <a:ext cx="2188681" cy="2190890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9D27BDA0-2ADD-4572-8FD4-831AEAD81FD0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4918DCB-6725-4EBD-ACDC-1FD52B57BC05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8A0A2E2B-6358-4D4C-891D-0CAEADAAFB6E}"/>
              </a:ext>
            </a:extLst>
          </p:cNvPr>
          <p:cNvSpPr/>
          <p:nvPr/>
        </p:nvSpPr>
        <p:spPr>
          <a:xfrm>
            <a:off x="5483707" y="4050544"/>
            <a:ext cx="376661" cy="984371"/>
          </a:xfrm>
          <a:custGeom>
            <a:avLst/>
            <a:gdLst>
              <a:gd name="connsiteX0" fmla="*/ 0 w 300506"/>
              <a:gd name="connsiteY0" fmla="*/ 0 h 785388"/>
              <a:gd name="connsiteX1" fmla="*/ 300506 w 300506"/>
              <a:gd name="connsiteY1" fmla="*/ 0 h 785388"/>
              <a:gd name="connsiteX2" fmla="*/ 300506 w 300506"/>
              <a:gd name="connsiteY2" fmla="*/ 785389 h 785388"/>
              <a:gd name="connsiteX3" fmla="*/ 0 w 300506"/>
              <a:gd name="connsiteY3" fmla="*/ 785389 h 78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506" h="785388">
                <a:moveTo>
                  <a:pt x="0" y="0"/>
                </a:moveTo>
                <a:lnTo>
                  <a:pt x="300506" y="0"/>
                </a:lnTo>
                <a:lnTo>
                  <a:pt x="300506" y="785389"/>
                </a:lnTo>
                <a:lnTo>
                  <a:pt x="0" y="785389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D59398C-E2C3-4F29-A793-85BFD74104FC}"/>
              </a:ext>
            </a:extLst>
          </p:cNvPr>
          <p:cNvSpPr/>
          <p:nvPr/>
        </p:nvSpPr>
        <p:spPr>
          <a:xfrm>
            <a:off x="4278677" y="2619189"/>
            <a:ext cx="1204358" cy="1205303"/>
          </a:xfrm>
          <a:custGeom>
            <a:avLst/>
            <a:gdLst>
              <a:gd name="connsiteX0" fmla="*/ 0 w 960856"/>
              <a:gd name="connsiteY0" fmla="*/ 268 h 961660"/>
              <a:gd name="connsiteX1" fmla="*/ 0 w 960856"/>
              <a:gd name="connsiteY1" fmla="*/ 961660 h 961660"/>
              <a:gd name="connsiteX2" fmla="*/ 480797 w 960856"/>
              <a:gd name="connsiteY2" fmla="*/ 961660 h 961660"/>
              <a:gd name="connsiteX3" fmla="*/ 60074 w 960856"/>
              <a:gd name="connsiteY3" fmla="*/ 540938 h 961660"/>
              <a:gd name="connsiteX4" fmla="*/ 480797 w 960856"/>
              <a:gd name="connsiteY4" fmla="*/ 119144 h 961660"/>
              <a:gd name="connsiteX5" fmla="*/ 960857 w 960856"/>
              <a:gd name="connsiteY5" fmla="*/ 119144 h 961660"/>
              <a:gd name="connsiteX6" fmla="*/ 960857 w 960856"/>
              <a:gd name="connsiteY6" fmla="*/ 0 h 961660"/>
              <a:gd name="connsiteX7" fmla="*/ 0 w 960856"/>
              <a:gd name="connsiteY7" fmla="*/ 0 h 961660"/>
              <a:gd name="connsiteX8" fmla="*/ 0 w 960856"/>
              <a:gd name="connsiteY8" fmla="*/ 268 h 96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856" h="961660">
                <a:moveTo>
                  <a:pt x="0" y="268"/>
                </a:moveTo>
                <a:lnTo>
                  <a:pt x="0" y="961660"/>
                </a:lnTo>
                <a:lnTo>
                  <a:pt x="480797" y="961660"/>
                </a:lnTo>
                <a:cubicBezTo>
                  <a:pt x="248535" y="961660"/>
                  <a:pt x="60074" y="773400"/>
                  <a:pt x="60074" y="540938"/>
                </a:cubicBezTo>
                <a:cubicBezTo>
                  <a:pt x="60074" y="308476"/>
                  <a:pt x="248335" y="119144"/>
                  <a:pt x="480797" y="119144"/>
                </a:cubicBezTo>
                <a:lnTo>
                  <a:pt x="960857" y="119144"/>
                </a:lnTo>
                <a:lnTo>
                  <a:pt x="960857" y="0"/>
                </a:lnTo>
                <a:lnTo>
                  <a:pt x="0" y="0"/>
                </a:lnTo>
                <a:lnTo>
                  <a:pt x="0" y="268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FAD8064E-981D-471A-BF25-24890818FA03}"/>
              </a:ext>
            </a:extLst>
          </p:cNvPr>
          <p:cNvSpPr/>
          <p:nvPr/>
        </p:nvSpPr>
        <p:spPr>
          <a:xfrm>
            <a:off x="4278677" y="3824491"/>
            <a:ext cx="1205113" cy="1210338"/>
          </a:xfrm>
          <a:custGeom>
            <a:avLst/>
            <a:gdLst>
              <a:gd name="connsiteX0" fmla="*/ 923486 w 961459"/>
              <a:gd name="connsiteY0" fmla="*/ 295082 h 965678"/>
              <a:gd name="connsiteX1" fmla="*/ 903126 w 961459"/>
              <a:gd name="connsiteY1" fmla="*/ 252889 h 965678"/>
              <a:gd name="connsiteX2" fmla="*/ 879016 w 961459"/>
              <a:gd name="connsiteY2" fmla="*/ 212973 h 965678"/>
              <a:gd name="connsiteX3" fmla="*/ 785790 w 961459"/>
              <a:gd name="connsiteY3" fmla="*/ 110304 h 965678"/>
              <a:gd name="connsiteX4" fmla="*/ 729064 w 961459"/>
              <a:gd name="connsiteY4" fmla="*/ 69853 h 965678"/>
              <a:gd name="connsiteX5" fmla="*/ 688144 w 961459"/>
              <a:gd name="connsiteY5" fmla="*/ 47484 h 965678"/>
              <a:gd name="connsiteX6" fmla="*/ 552324 w 961459"/>
              <a:gd name="connsiteY6" fmla="*/ 5492 h 965678"/>
              <a:gd name="connsiteX7" fmla="*/ 478721 w 961459"/>
              <a:gd name="connsiteY7" fmla="*/ 0 h 965678"/>
              <a:gd name="connsiteX8" fmla="*/ 0 w 961459"/>
              <a:gd name="connsiteY8" fmla="*/ 0 h 965678"/>
              <a:gd name="connsiteX9" fmla="*/ 0 w 961459"/>
              <a:gd name="connsiteY9" fmla="*/ 965679 h 965678"/>
              <a:gd name="connsiteX10" fmla="*/ 478520 w 961459"/>
              <a:gd name="connsiteY10" fmla="*/ 965679 h 965678"/>
              <a:gd name="connsiteX11" fmla="*/ 961459 w 961459"/>
              <a:gd name="connsiteY11" fmla="*/ 482739 h 965678"/>
              <a:gd name="connsiteX12" fmla="*/ 946190 w 961459"/>
              <a:gd name="connsiteY12" fmla="*/ 361988 h 965678"/>
              <a:gd name="connsiteX13" fmla="*/ 923486 w 961459"/>
              <a:gd name="connsiteY13" fmla="*/ 295082 h 965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61459" h="965678">
                <a:moveTo>
                  <a:pt x="923486" y="295082"/>
                </a:moveTo>
                <a:cubicBezTo>
                  <a:pt x="917458" y="280750"/>
                  <a:pt x="910560" y="266552"/>
                  <a:pt x="903126" y="252889"/>
                </a:cubicBezTo>
                <a:cubicBezTo>
                  <a:pt x="895692" y="239227"/>
                  <a:pt x="887723" y="225966"/>
                  <a:pt x="879016" y="212973"/>
                </a:cubicBezTo>
                <a:cubicBezTo>
                  <a:pt x="852964" y="174531"/>
                  <a:pt x="821554" y="139906"/>
                  <a:pt x="785790" y="110304"/>
                </a:cubicBezTo>
                <a:cubicBezTo>
                  <a:pt x="767909" y="95570"/>
                  <a:pt x="748888" y="82109"/>
                  <a:pt x="729064" y="69853"/>
                </a:cubicBezTo>
                <a:cubicBezTo>
                  <a:pt x="715737" y="61883"/>
                  <a:pt x="702141" y="54449"/>
                  <a:pt x="688144" y="47484"/>
                </a:cubicBezTo>
                <a:cubicBezTo>
                  <a:pt x="645951" y="27124"/>
                  <a:pt x="600209" y="12725"/>
                  <a:pt x="552324" y="5492"/>
                </a:cubicBezTo>
                <a:cubicBezTo>
                  <a:pt x="528414" y="1741"/>
                  <a:pt x="503768" y="0"/>
                  <a:pt x="478721" y="0"/>
                </a:cubicBezTo>
                <a:lnTo>
                  <a:pt x="0" y="0"/>
                </a:lnTo>
                <a:lnTo>
                  <a:pt x="0" y="965679"/>
                </a:lnTo>
                <a:lnTo>
                  <a:pt x="478520" y="965679"/>
                </a:lnTo>
                <a:cubicBezTo>
                  <a:pt x="745138" y="965679"/>
                  <a:pt x="961459" y="749558"/>
                  <a:pt x="961459" y="482739"/>
                </a:cubicBezTo>
                <a:cubicBezTo>
                  <a:pt x="961459" y="441082"/>
                  <a:pt x="956169" y="400630"/>
                  <a:pt x="946190" y="361988"/>
                </a:cubicBezTo>
                <a:cubicBezTo>
                  <a:pt x="940162" y="339217"/>
                  <a:pt x="932527" y="316714"/>
                  <a:pt x="923486" y="295082"/>
                </a:cubicBez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AF457795-9BB9-4DF9-ACBB-08E00F616A69}"/>
              </a:ext>
            </a:extLst>
          </p:cNvPr>
          <p:cNvSpPr/>
          <p:nvPr/>
        </p:nvSpPr>
        <p:spPr>
          <a:xfrm>
            <a:off x="5483036" y="2619525"/>
            <a:ext cx="1209059" cy="1204966"/>
          </a:xfrm>
          <a:custGeom>
            <a:avLst/>
            <a:gdLst>
              <a:gd name="connsiteX0" fmla="*/ 480462 w 964607"/>
              <a:gd name="connsiteY0" fmla="*/ 119144 h 961392"/>
              <a:gd name="connsiteX1" fmla="*/ 901854 w 964607"/>
              <a:gd name="connsiteY1" fmla="*/ 540536 h 961392"/>
              <a:gd name="connsiteX2" fmla="*/ 499214 w 964607"/>
              <a:gd name="connsiteY2" fmla="*/ 961392 h 961392"/>
              <a:gd name="connsiteX3" fmla="*/ 964607 w 964607"/>
              <a:gd name="connsiteY3" fmla="*/ 961392 h 961392"/>
              <a:gd name="connsiteX4" fmla="*/ 964607 w 964607"/>
              <a:gd name="connsiteY4" fmla="*/ 0 h 961392"/>
              <a:gd name="connsiteX5" fmla="*/ 0 w 964607"/>
              <a:gd name="connsiteY5" fmla="*/ 0 h 961392"/>
              <a:gd name="connsiteX6" fmla="*/ 0 w 964607"/>
              <a:gd name="connsiteY6" fmla="*/ 119144 h 961392"/>
              <a:gd name="connsiteX7" fmla="*/ 480462 w 964607"/>
              <a:gd name="connsiteY7" fmla="*/ 119144 h 96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4607" h="961392">
                <a:moveTo>
                  <a:pt x="480462" y="119144"/>
                </a:moveTo>
                <a:cubicBezTo>
                  <a:pt x="713259" y="119144"/>
                  <a:pt x="901854" y="307806"/>
                  <a:pt x="901854" y="540536"/>
                </a:cubicBezTo>
                <a:cubicBezTo>
                  <a:pt x="901854" y="766904"/>
                  <a:pt x="723305" y="951682"/>
                  <a:pt x="499214" y="961392"/>
                </a:cubicBezTo>
                <a:lnTo>
                  <a:pt x="964607" y="961392"/>
                </a:lnTo>
                <a:lnTo>
                  <a:pt x="964607" y="0"/>
                </a:lnTo>
                <a:lnTo>
                  <a:pt x="0" y="0"/>
                </a:lnTo>
                <a:lnTo>
                  <a:pt x="0" y="119144"/>
                </a:lnTo>
                <a:lnTo>
                  <a:pt x="480462" y="119144"/>
                </a:lnTo>
                <a:close/>
              </a:path>
            </a:pathLst>
          </a:custGeom>
          <a:solidFill>
            <a:srgbClr val="63B1BC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CE42385F-AFB3-41AD-A90E-BDE38A0BDA7B}"/>
              </a:ext>
            </a:extLst>
          </p:cNvPr>
          <p:cNvSpPr/>
          <p:nvPr/>
        </p:nvSpPr>
        <p:spPr>
          <a:xfrm>
            <a:off x="5483036" y="2768938"/>
            <a:ext cx="1130402" cy="1056308"/>
          </a:xfrm>
          <a:custGeom>
            <a:avLst/>
            <a:gdLst>
              <a:gd name="connsiteX0" fmla="*/ 0 w 901853"/>
              <a:gd name="connsiteY0" fmla="*/ 842784 h 842783"/>
              <a:gd name="connsiteX1" fmla="*/ 480462 w 901853"/>
              <a:gd name="connsiteY1" fmla="*/ 842784 h 842783"/>
              <a:gd name="connsiteX2" fmla="*/ 901854 w 901853"/>
              <a:gd name="connsiteY2" fmla="*/ 421392 h 842783"/>
              <a:gd name="connsiteX3" fmla="*/ 480462 w 901853"/>
              <a:gd name="connsiteY3" fmla="*/ 0 h 842783"/>
              <a:gd name="connsiteX4" fmla="*/ 0 w 901853"/>
              <a:gd name="connsiteY4" fmla="*/ 0 h 842783"/>
              <a:gd name="connsiteX5" fmla="*/ 0 w 901853"/>
              <a:gd name="connsiteY5" fmla="*/ 842784 h 842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1853" h="842783">
                <a:moveTo>
                  <a:pt x="0" y="842784"/>
                </a:moveTo>
                <a:lnTo>
                  <a:pt x="480462" y="842784"/>
                </a:lnTo>
                <a:cubicBezTo>
                  <a:pt x="713259" y="842784"/>
                  <a:pt x="901854" y="654122"/>
                  <a:pt x="901854" y="421392"/>
                </a:cubicBezTo>
                <a:cubicBezTo>
                  <a:pt x="901854" y="188662"/>
                  <a:pt x="713192" y="0"/>
                  <a:pt x="480462" y="0"/>
                </a:cubicBezTo>
                <a:lnTo>
                  <a:pt x="0" y="0"/>
                </a:lnTo>
                <a:lnTo>
                  <a:pt x="0" y="842784"/>
                </a:lnTo>
                <a:close/>
              </a:path>
            </a:pathLst>
          </a:custGeom>
          <a:solidFill>
            <a:srgbClr val="1F2A44"/>
          </a:solidFill>
          <a:ln w="6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2978466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grpSp>
        <p:nvGrpSpPr>
          <p:cNvPr id="15" name="Gráfico 3">
            <a:extLst>
              <a:ext uri="{FF2B5EF4-FFF2-40B4-BE49-F238E27FC236}">
                <a16:creationId xmlns:a16="http://schemas.microsoft.com/office/drawing/2014/main" id="{0BCF444B-BA8B-46C4-9AA9-2A6635B7FB6C}"/>
              </a:ext>
            </a:extLst>
          </p:cNvPr>
          <p:cNvGrpSpPr/>
          <p:nvPr userDrawn="1"/>
        </p:nvGrpSpPr>
        <p:grpSpPr>
          <a:xfrm>
            <a:off x="4278677" y="2526182"/>
            <a:ext cx="4885597" cy="2508899"/>
            <a:chOff x="4147095" y="2428093"/>
            <a:chExt cx="3897808" cy="2001745"/>
          </a:xfrm>
        </p:grpSpPr>
        <p:grpSp>
          <p:nvGrpSpPr>
            <p:cNvPr id="16" name="Gráfico 3">
              <a:extLst>
                <a:ext uri="{FF2B5EF4-FFF2-40B4-BE49-F238E27FC236}">
                  <a16:creationId xmlns:a16="http://schemas.microsoft.com/office/drawing/2014/main" id="{05F88E5B-B22C-4AA3-A56A-ACBED8EF5E55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EA12EE1-6D23-48A0-B263-90818A9BD6DF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CAAADA23-3980-4072-B42D-9BD913FD8B97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1616A99C-2010-4414-8833-E3BDD0FE5A5D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BF6D2973-62D2-4B68-98C3-32A908F831A0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B3CA6FAD-6233-421D-AFE5-FA78087F7246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2C102AA4-51F3-4455-AA36-07C49D2CBDE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B7774022-B60C-48A5-9928-399BF9326EC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592653E1-9BD9-484B-9EAB-84CE8EE136F9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18A9F4C8-8C6F-4306-9715-9989749EECD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CE7D610D-325B-4EB1-BCBF-AA6EA1A1797A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18313D4C-40E2-4AD5-9372-6F5895C45BB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22BD59BA-B3AB-4C5D-A987-364A584D61E8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478D709B-E25C-4562-B6C1-045A65E9B0F7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B5947928-3BB0-4DE1-8E14-42D6DCBB352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0507511C-8AE6-45EA-950C-84820AE9B119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C3BC821-6A5E-4DCE-893C-D15892B9C33A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E9058E55-A3B1-4765-8FF8-A1CC9F49751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B9EB98FC-A7A3-4E22-9C85-AEF4A5A28913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7" name="Gráfico 3">
              <a:extLst>
                <a:ext uri="{FF2B5EF4-FFF2-40B4-BE49-F238E27FC236}">
                  <a16:creationId xmlns:a16="http://schemas.microsoft.com/office/drawing/2014/main" id="{D7CA4034-2F86-4340-B414-912B4AB11DD3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7AE4BE4-C205-4590-BFE0-511EC2EDF6E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D0D54943-A9E9-45D0-B936-D0101232BBF0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6364776-D807-4300-AC91-0736FB222409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9A88D7A5-4D02-46F3-9540-DDC27B0BD5ED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6E5488D4-4BC9-4A0E-B364-028C6AF69277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59711D54-F913-4508-B95D-E0512F273C85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FCDF6F47-0B91-4D28-A18E-EC07E86091D6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553501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 userDrawn="1"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Escuro">
    <p:bg>
      <p:bgPr>
        <a:solidFill>
          <a:srgbClr val="1C2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704417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2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áfico 9">
            <a:extLst>
              <a:ext uri="{FF2B5EF4-FFF2-40B4-BE49-F238E27FC236}">
                <a16:creationId xmlns:a16="http://schemas.microsoft.com/office/drawing/2014/main" id="{04024E9A-1262-48A1-A387-6005E4A2A176}"/>
              </a:ext>
            </a:extLst>
          </p:cNvPr>
          <p:cNvGrpSpPr/>
          <p:nvPr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4CB4F5D-76BF-4BAA-A123-50A4EA5AE6F6}"/>
                </a:ext>
              </a:extLst>
            </p:cNvPr>
            <p:cNvSpPr/>
            <p:nvPr/>
          </p:nvSpPr>
          <p:spPr>
            <a:xfrm>
              <a:off x="0" y="0"/>
              <a:ext cx="340359" cy="1903729"/>
            </a:xfrm>
            <a:custGeom>
              <a:avLst/>
              <a:gdLst>
                <a:gd name="connsiteX0" fmla="*/ 288925 w 340359"/>
                <a:gd name="connsiteY0" fmla="*/ 0 h 1903729"/>
                <a:gd name="connsiteX1" fmla="*/ 0 w 340359"/>
                <a:gd name="connsiteY1" fmla="*/ 0 h 1903729"/>
                <a:gd name="connsiteX2" fmla="*/ 0 w 340359"/>
                <a:gd name="connsiteY2" fmla="*/ 1903730 h 1903729"/>
                <a:gd name="connsiteX3" fmla="*/ 340360 w 340359"/>
                <a:gd name="connsiteY3" fmla="*/ 544195 h 1903729"/>
                <a:gd name="connsiteX4" fmla="*/ 288925 w 340359"/>
                <a:gd name="connsiteY4" fmla="*/ 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288925" y="0"/>
                  </a:moveTo>
                  <a:lnTo>
                    <a:pt x="0" y="0"/>
                  </a:lnTo>
                  <a:lnTo>
                    <a:pt x="0" y="1903730"/>
                  </a:lnTo>
                  <a:cubicBezTo>
                    <a:pt x="217170" y="1498600"/>
                    <a:pt x="340360" y="1035685"/>
                    <a:pt x="340360" y="544195"/>
                  </a:cubicBezTo>
                  <a:cubicBezTo>
                    <a:pt x="340360" y="358140"/>
                    <a:pt x="322580" y="175895"/>
                    <a:pt x="288925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7CAE5BB3-75AB-41BD-8B9D-0FDDD806B407}"/>
                </a:ext>
              </a:extLst>
            </p:cNvPr>
            <p:cNvSpPr/>
            <p:nvPr/>
          </p:nvSpPr>
          <p:spPr>
            <a:xfrm>
              <a:off x="6089015" y="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D88EE2C-D2C2-446D-87E7-98F5B90A14E5}"/>
                </a:ext>
              </a:extLst>
            </p:cNvPr>
            <p:cNvSpPr/>
            <p:nvPr/>
          </p:nvSpPr>
          <p:spPr>
            <a:xfrm>
              <a:off x="11851640" y="650875"/>
              <a:ext cx="340359" cy="2769234"/>
            </a:xfrm>
            <a:custGeom>
              <a:avLst/>
              <a:gdLst>
                <a:gd name="connsiteX0" fmla="*/ 0 w 340359"/>
                <a:gd name="connsiteY0" fmla="*/ 0 h 2769234"/>
                <a:gd name="connsiteX1" fmla="*/ 0 w 340359"/>
                <a:gd name="connsiteY1" fmla="*/ 2769235 h 2769234"/>
                <a:gd name="connsiteX2" fmla="*/ 340360 w 340359"/>
                <a:gd name="connsiteY2" fmla="*/ 2769235 h 2769234"/>
                <a:gd name="connsiteX3" fmla="*/ 340360 w 340359"/>
                <a:gd name="connsiteY3" fmla="*/ 1149350 h 2769234"/>
                <a:gd name="connsiteX4" fmla="*/ 0 w 340359"/>
                <a:gd name="connsiteY4" fmla="*/ 0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0" y="0"/>
                  </a:moveTo>
                  <a:lnTo>
                    <a:pt x="0" y="2769235"/>
                  </a:lnTo>
                  <a:lnTo>
                    <a:pt x="340360" y="2769235"/>
                  </a:lnTo>
                  <a:lnTo>
                    <a:pt x="340360" y="1149350"/>
                  </a:lnTo>
                  <a:cubicBezTo>
                    <a:pt x="140970" y="809625"/>
                    <a:pt x="19685" y="417830"/>
                    <a:pt x="0" y="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6D1AE59-57CE-49FF-9DC8-1A3A5CB72D99}"/>
                </a:ext>
              </a:extLst>
            </p:cNvPr>
            <p:cNvSpPr/>
            <p:nvPr/>
          </p:nvSpPr>
          <p:spPr>
            <a:xfrm>
              <a:off x="11848465" y="0"/>
              <a:ext cx="343534" cy="1800225"/>
            </a:xfrm>
            <a:custGeom>
              <a:avLst/>
              <a:gdLst>
                <a:gd name="connsiteX0" fmla="*/ 343535 w 343534"/>
                <a:gd name="connsiteY0" fmla="*/ 1800225 h 1800225"/>
                <a:gd name="connsiteX1" fmla="*/ 343535 w 343534"/>
                <a:gd name="connsiteY1" fmla="*/ 0 h 1800225"/>
                <a:gd name="connsiteX2" fmla="*/ 0 w 343534"/>
                <a:gd name="connsiteY2" fmla="*/ 0 h 1800225"/>
                <a:gd name="connsiteX3" fmla="*/ 0 w 343534"/>
                <a:gd name="connsiteY3" fmla="*/ 531495 h 1800225"/>
                <a:gd name="connsiteX4" fmla="*/ 2540 w 343534"/>
                <a:gd name="connsiteY4" fmla="*/ 650875 h 1800225"/>
                <a:gd name="connsiteX5" fmla="*/ 2540 w 343534"/>
                <a:gd name="connsiteY5" fmla="*/ 643255 h 1800225"/>
                <a:gd name="connsiteX6" fmla="*/ 343535 w 343534"/>
                <a:gd name="connsiteY6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343535" y="1800225"/>
                  </a:moveTo>
                  <a:lnTo>
                    <a:pt x="343535" y="0"/>
                  </a:lnTo>
                  <a:lnTo>
                    <a:pt x="0" y="0"/>
                  </a:lnTo>
                  <a:lnTo>
                    <a:pt x="0" y="531495"/>
                  </a:lnTo>
                  <a:cubicBezTo>
                    <a:pt x="0" y="571500"/>
                    <a:pt x="1270" y="611505"/>
                    <a:pt x="2540" y="650875"/>
                  </a:cubicBezTo>
                  <a:lnTo>
                    <a:pt x="2540" y="643255"/>
                  </a:lnTo>
                  <a:cubicBezTo>
                    <a:pt x="21590" y="1064260"/>
                    <a:pt x="143510" y="1457960"/>
                    <a:pt x="343535" y="1800225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368425D-9A9D-4C26-B0E8-8E0DA2D16331}"/>
                </a:ext>
              </a:extLst>
            </p:cNvPr>
            <p:cNvSpPr/>
            <p:nvPr/>
          </p:nvSpPr>
          <p:spPr>
            <a:xfrm>
              <a:off x="11851640" y="643890"/>
              <a:ext cx="340359" cy="1156334"/>
            </a:xfrm>
            <a:custGeom>
              <a:avLst/>
              <a:gdLst>
                <a:gd name="connsiteX0" fmla="*/ 340360 w 340359"/>
                <a:gd name="connsiteY0" fmla="*/ 1156335 h 1156334"/>
                <a:gd name="connsiteX1" fmla="*/ 0 w 340359"/>
                <a:gd name="connsiteY1" fmla="*/ 0 h 1156334"/>
                <a:gd name="connsiteX2" fmla="*/ 0 w 340359"/>
                <a:gd name="connsiteY2" fmla="*/ 7620 h 1156334"/>
                <a:gd name="connsiteX3" fmla="*/ 340360 w 340359"/>
                <a:gd name="connsiteY3" fmla="*/ 1156335 h 1156334"/>
                <a:gd name="connsiteX4" fmla="*/ 340360 w 340359"/>
                <a:gd name="connsiteY4" fmla="*/ 1156335 h 1156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334">
                  <a:moveTo>
                    <a:pt x="340360" y="1156335"/>
                  </a:moveTo>
                  <a:cubicBezTo>
                    <a:pt x="140335" y="814070"/>
                    <a:pt x="18415" y="420370"/>
                    <a:pt x="0" y="0"/>
                  </a:cubicBezTo>
                  <a:lnTo>
                    <a:pt x="0" y="7620"/>
                  </a:lnTo>
                  <a:cubicBezTo>
                    <a:pt x="19685" y="424815"/>
                    <a:pt x="140970" y="816610"/>
                    <a:pt x="340360" y="1156335"/>
                  </a:cubicBezTo>
                  <a:lnTo>
                    <a:pt x="340360" y="1156335"/>
                  </a:ln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8108017-2118-4681-94C8-669A785576FB}"/>
                </a:ext>
              </a:extLst>
            </p:cNvPr>
            <p:cNvSpPr/>
            <p:nvPr/>
          </p:nvSpPr>
          <p:spPr>
            <a:xfrm>
              <a:off x="11851640" y="4954270"/>
              <a:ext cx="340359" cy="1903729"/>
            </a:xfrm>
            <a:custGeom>
              <a:avLst/>
              <a:gdLst>
                <a:gd name="connsiteX0" fmla="*/ 51435 w 340359"/>
                <a:gd name="connsiteY0" fmla="*/ 1903730 h 1903729"/>
                <a:gd name="connsiteX1" fmla="*/ 340360 w 340359"/>
                <a:gd name="connsiteY1" fmla="*/ 1903730 h 1903729"/>
                <a:gd name="connsiteX2" fmla="*/ 340360 w 340359"/>
                <a:gd name="connsiteY2" fmla="*/ 0 h 1903729"/>
                <a:gd name="connsiteX3" fmla="*/ 0 w 340359"/>
                <a:gd name="connsiteY3" fmla="*/ 1360170 h 1903729"/>
                <a:gd name="connsiteX4" fmla="*/ 51435 w 340359"/>
                <a:gd name="connsiteY4" fmla="*/ 1903730 h 1903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903729">
                  <a:moveTo>
                    <a:pt x="51435" y="1903730"/>
                  </a:moveTo>
                  <a:lnTo>
                    <a:pt x="340360" y="1903730"/>
                  </a:lnTo>
                  <a:lnTo>
                    <a:pt x="340360" y="0"/>
                  </a:lnTo>
                  <a:cubicBezTo>
                    <a:pt x="123190" y="405130"/>
                    <a:pt x="0" y="868045"/>
                    <a:pt x="0" y="1360170"/>
                  </a:cubicBezTo>
                  <a:cubicBezTo>
                    <a:pt x="0" y="1545590"/>
                    <a:pt x="17780" y="1727835"/>
                    <a:pt x="51435" y="1903730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4A1E025-DB4A-4BFA-AADA-BBFCE91CDE51}"/>
                </a:ext>
              </a:extLst>
            </p:cNvPr>
            <p:cNvSpPr/>
            <p:nvPr/>
          </p:nvSpPr>
          <p:spPr>
            <a:xfrm>
              <a:off x="1416050" y="6502400"/>
              <a:ext cx="4686935" cy="355600"/>
            </a:xfrm>
            <a:custGeom>
              <a:avLst/>
              <a:gdLst>
                <a:gd name="connsiteX0" fmla="*/ 0 w 4686935"/>
                <a:gd name="connsiteY0" fmla="*/ 0 h 355600"/>
                <a:gd name="connsiteX1" fmla="*/ 4686935 w 4686935"/>
                <a:gd name="connsiteY1" fmla="*/ 0 h 355600"/>
                <a:gd name="connsiteX2" fmla="*/ 4686935 w 4686935"/>
                <a:gd name="connsiteY2" fmla="*/ 355600 h 355600"/>
                <a:gd name="connsiteX3" fmla="*/ 0 w 4686935"/>
                <a:gd name="connsiteY3" fmla="*/ 355600 h 35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86935" h="355600">
                  <a:moveTo>
                    <a:pt x="0" y="0"/>
                  </a:moveTo>
                  <a:lnTo>
                    <a:pt x="4686935" y="0"/>
                  </a:lnTo>
                  <a:lnTo>
                    <a:pt x="4686935" y="355600"/>
                  </a:lnTo>
                  <a:lnTo>
                    <a:pt x="0" y="355600"/>
                  </a:ln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326037A0-471C-4A9B-A856-0255C5C642F9}"/>
                </a:ext>
              </a:extLst>
            </p:cNvPr>
            <p:cNvSpPr/>
            <p:nvPr/>
          </p:nvSpPr>
          <p:spPr>
            <a:xfrm>
              <a:off x="0" y="3437890"/>
              <a:ext cx="340359" cy="2769234"/>
            </a:xfrm>
            <a:custGeom>
              <a:avLst/>
              <a:gdLst>
                <a:gd name="connsiteX0" fmla="*/ 340360 w 340359"/>
                <a:gd name="connsiteY0" fmla="*/ 2769235 h 2769234"/>
                <a:gd name="connsiteX1" fmla="*/ 340360 w 340359"/>
                <a:gd name="connsiteY1" fmla="*/ 0 h 2769234"/>
                <a:gd name="connsiteX2" fmla="*/ 0 w 340359"/>
                <a:gd name="connsiteY2" fmla="*/ 0 h 2769234"/>
                <a:gd name="connsiteX3" fmla="*/ 0 w 340359"/>
                <a:gd name="connsiteY3" fmla="*/ 1619885 h 2769234"/>
                <a:gd name="connsiteX4" fmla="*/ 340360 w 340359"/>
                <a:gd name="connsiteY4" fmla="*/ 2769235 h 2769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2769234">
                  <a:moveTo>
                    <a:pt x="340360" y="2769235"/>
                  </a:moveTo>
                  <a:lnTo>
                    <a:pt x="340360" y="0"/>
                  </a:lnTo>
                  <a:lnTo>
                    <a:pt x="0" y="0"/>
                  </a:lnTo>
                  <a:lnTo>
                    <a:pt x="0" y="1619885"/>
                  </a:lnTo>
                  <a:cubicBezTo>
                    <a:pt x="199390" y="1959610"/>
                    <a:pt x="320675" y="2351405"/>
                    <a:pt x="340360" y="2769235"/>
                  </a:cubicBezTo>
                  <a:close/>
                </a:path>
              </a:pathLst>
            </a:custGeom>
            <a:solidFill>
              <a:srgbClr val="63B1B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FB4436F-D9D5-4AAF-A798-53F32CA8FC65}"/>
                </a:ext>
              </a:extLst>
            </p:cNvPr>
            <p:cNvSpPr/>
            <p:nvPr/>
          </p:nvSpPr>
          <p:spPr>
            <a:xfrm>
              <a:off x="0" y="5057775"/>
              <a:ext cx="343534" cy="1800225"/>
            </a:xfrm>
            <a:custGeom>
              <a:avLst/>
              <a:gdLst>
                <a:gd name="connsiteX0" fmla="*/ 0 w 343534"/>
                <a:gd name="connsiteY0" fmla="*/ 0 h 1800225"/>
                <a:gd name="connsiteX1" fmla="*/ 0 w 343534"/>
                <a:gd name="connsiteY1" fmla="*/ 1800225 h 1800225"/>
                <a:gd name="connsiteX2" fmla="*/ 343535 w 343534"/>
                <a:gd name="connsiteY2" fmla="*/ 1800225 h 1800225"/>
                <a:gd name="connsiteX3" fmla="*/ 343535 w 343534"/>
                <a:gd name="connsiteY3" fmla="*/ 1268730 h 1800225"/>
                <a:gd name="connsiteX4" fmla="*/ 340995 w 343534"/>
                <a:gd name="connsiteY4" fmla="*/ 1149350 h 1800225"/>
                <a:gd name="connsiteX5" fmla="*/ 340995 w 343534"/>
                <a:gd name="connsiteY5" fmla="*/ 1156970 h 1800225"/>
                <a:gd name="connsiteX6" fmla="*/ 0 w 343534"/>
                <a:gd name="connsiteY6" fmla="*/ 0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3534" h="1800225">
                  <a:moveTo>
                    <a:pt x="0" y="0"/>
                  </a:moveTo>
                  <a:lnTo>
                    <a:pt x="0" y="1800225"/>
                  </a:lnTo>
                  <a:lnTo>
                    <a:pt x="343535" y="1800225"/>
                  </a:lnTo>
                  <a:lnTo>
                    <a:pt x="343535" y="1268730"/>
                  </a:lnTo>
                  <a:cubicBezTo>
                    <a:pt x="343535" y="1228725"/>
                    <a:pt x="342265" y="1188720"/>
                    <a:pt x="340995" y="1149350"/>
                  </a:cubicBezTo>
                  <a:lnTo>
                    <a:pt x="340995" y="1156970"/>
                  </a:lnTo>
                  <a:cubicBezTo>
                    <a:pt x="321945" y="735965"/>
                    <a:pt x="200025" y="342265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BC87CB6-AD7D-4CFE-82D0-139A1EC3C079}"/>
                </a:ext>
              </a:extLst>
            </p:cNvPr>
            <p:cNvSpPr/>
            <p:nvPr/>
          </p:nvSpPr>
          <p:spPr>
            <a:xfrm>
              <a:off x="0" y="5057775"/>
              <a:ext cx="340359" cy="1156970"/>
            </a:xfrm>
            <a:custGeom>
              <a:avLst/>
              <a:gdLst>
                <a:gd name="connsiteX0" fmla="*/ 340360 w 340359"/>
                <a:gd name="connsiteY0" fmla="*/ 1156970 h 1156970"/>
                <a:gd name="connsiteX1" fmla="*/ 340360 w 340359"/>
                <a:gd name="connsiteY1" fmla="*/ 1149350 h 1156970"/>
                <a:gd name="connsiteX2" fmla="*/ 0 w 340359"/>
                <a:gd name="connsiteY2" fmla="*/ 0 h 1156970"/>
                <a:gd name="connsiteX3" fmla="*/ 0 w 340359"/>
                <a:gd name="connsiteY3" fmla="*/ 635 h 1156970"/>
                <a:gd name="connsiteX4" fmla="*/ 340360 w 340359"/>
                <a:gd name="connsiteY4" fmla="*/ 1156970 h 1156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59" h="1156970">
                  <a:moveTo>
                    <a:pt x="340360" y="1156970"/>
                  </a:moveTo>
                  <a:lnTo>
                    <a:pt x="340360" y="1149350"/>
                  </a:lnTo>
                  <a:cubicBezTo>
                    <a:pt x="320675" y="731520"/>
                    <a:pt x="199390" y="339725"/>
                    <a:pt x="0" y="0"/>
                  </a:cubicBezTo>
                  <a:lnTo>
                    <a:pt x="0" y="635"/>
                  </a:lnTo>
                  <a:cubicBezTo>
                    <a:pt x="200025" y="342265"/>
                    <a:pt x="321945" y="735965"/>
                    <a:pt x="340360" y="1156970"/>
                  </a:cubicBezTo>
                  <a:close/>
                </a:path>
              </a:pathLst>
            </a:custGeom>
            <a:solidFill>
              <a:srgbClr val="1F2A44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853005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7" name="Espaço Reservado para Texto 25">
            <a:extLst>
              <a:ext uri="{FF2B5EF4-FFF2-40B4-BE49-F238E27FC236}">
                <a16:creationId xmlns:a16="http://schemas.microsoft.com/office/drawing/2014/main" id="{07E07A09-2FCE-43FA-A020-C1A6E46B7E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</p:spTree>
    <p:extLst>
      <p:ext uri="{BB962C8B-B14F-4D97-AF65-F5344CB8AC3E}">
        <p14:creationId xmlns:p14="http://schemas.microsoft.com/office/powerpoint/2010/main" val="684978366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7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7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26DEE0F4-8ED5-4D67-A609-44882C5B2A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3974" y="604902"/>
            <a:ext cx="6620654" cy="6364763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E654BDFE-993E-4AE9-A8FD-94DBF642B4BD}"/>
              </a:ext>
            </a:extLst>
          </p:cNvPr>
          <p:cNvSpPr/>
          <p:nvPr userDrawn="1"/>
        </p:nvSpPr>
        <p:spPr>
          <a:xfrm rot="10800000">
            <a:off x="0" y="0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0" name="Retângulo: Cantos Superiores Arredondados 19">
            <a:extLst>
              <a:ext uri="{FF2B5EF4-FFF2-40B4-BE49-F238E27FC236}">
                <a16:creationId xmlns:a16="http://schemas.microsoft.com/office/drawing/2014/main" id="{C1C9C616-55CA-49E4-AE30-79F6F62C123B}"/>
              </a:ext>
            </a:extLst>
          </p:cNvPr>
          <p:cNvSpPr/>
          <p:nvPr userDrawn="1"/>
        </p:nvSpPr>
        <p:spPr>
          <a:xfrm>
            <a:off x="13047364" y="5606186"/>
            <a:ext cx="395587" cy="195507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385612497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228296370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179488608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4" name="Gráfico 9">
            <a:extLst>
              <a:ext uri="{FF2B5EF4-FFF2-40B4-BE49-F238E27FC236}">
                <a16:creationId xmlns:a16="http://schemas.microsoft.com/office/drawing/2014/main" id="{4620E568-4AD4-42CD-AC38-96E63AE71C4E}"/>
              </a:ext>
            </a:extLst>
          </p:cNvPr>
          <p:cNvGrpSpPr/>
          <p:nvPr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BA446FE8-79E5-4573-BD7D-30B6EECFE450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0949CE37-9CA6-4022-A0C7-903BF4E41492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74EC17F-A00A-473B-A877-FB6D41190D8F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73C6421E-DC82-4398-B2EC-665A2A87C7D0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8EE4358-4542-474C-9D3F-60386F2F2BE1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09BCCC78-8A6F-4F22-990C-2C74CF257F52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2" name="Gráfico 9">
              <a:extLst>
                <a:ext uri="{FF2B5EF4-FFF2-40B4-BE49-F238E27FC236}">
                  <a16:creationId xmlns:a16="http://schemas.microsoft.com/office/drawing/2014/main" id="{C7664760-EAB8-42BE-8EE1-49B6161A7EBD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13" name="Gráfico 9">
                <a:extLst>
                  <a:ext uri="{FF2B5EF4-FFF2-40B4-BE49-F238E27FC236}">
                    <a16:creationId xmlns:a16="http://schemas.microsoft.com/office/drawing/2014/main" id="{E8A46F9F-CDB9-4DB3-AEDF-ED25586311A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16" name="Forma Livre: Forma 15">
                  <a:extLst>
                    <a:ext uri="{FF2B5EF4-FFF2-40B4-BE49-F238E27FC236}">
                      <a16:creationId xmlns:a16="http://schemas.microsoft.com/office/drawing/2014/main" id="{653F67B4-52D3-47A9-A3D9-FE6BA5AFF691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17" name="Forma Livre: Forma 16">
                  <a:extLst>
                    <a:ext uri="{FF2B5EF4-FFF2-40B4-BE49-F238E27FC236}">
                      <a16:creationId xmlns:a16="http://schemas.microsoft.com/office/drawing/2014/main" id="{05B94CFB-F3FC-4672-8B6B-C0B5BABB271A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8C725DC1-951A-412E-8138-6A0CDD3EC6A5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80F4DDD-9D3D-4127-92F5-0348C71D6517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74741B1-E402-419E-8AF2-EA4C97B578A3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971A049F-6170-488E-B94D-E30224F550F0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7F7EC9E-405F-4C78-ADC2-DD4F4B017226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700258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Lista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sp>
        <p:nvSpPr>
          <p:cNvPr id="20" name="Espaço Reservado para Texto 17">
            <a:extLst>
              <a:ext uri="{FF2B5EF4-FFF2-40B4-BE49-F238E27FC236}">
                <a16:creationId xmlns:a16="http://schemas.microsoft.com/office/drawing/2014/main" id="{B40EB3AF-7535-459F-93E5-10ADE94E0D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96051" y="1331915"/>
            <a:ext cx="9999256" cy="5544985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2205" dirty="0">
                <a:solidFill>
                  <a:schemeClr val="accent1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1" name="Espaço Reservado para Texto 15">
            <a:extLst>
              <a:ext uri="{FF2B5EF4-FFF2-40B4-BE49-F238E27FC236}">
                <a16:creationId xmlns:a16="http://schemas.microsoft.com/office/drawing/2014/main" id="{586BD341-CE0F-429A-A9BC-06EA628F0D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grpSp>
        <p:nvGrpSpPr>
          <p:cNvPr id="8" name="Gráfico 9">
            <a:extLst>
              <a:ext uri="{FF2B5EF4-FFF2-40B4-BE49-F238E27FC236}">
                <a16:creationId xmlns:a16="http://schemas.microsoft.com/office/drawing/2014/main" id="{C595F264-9313-45A2-8FD9-4EB7F4867DD8}"/>
              </a:ext>
            </a:extLst>
          </p:cNvPr>
          <p:cNvGrpSpPr/>
          <p:nvPr userDrawn="1"/>
        </p:nvGrpSpPr>
        <p:grpSpPr>
          <a:xfrm>
            <a:off x="207654" y="314911"/>
            <a:ext cx="861301" cy="352267"/>
            <a:chOff x="234361" y="273733"/>
            <a:chExt cx="781152" cy="319503"/>
          </a:xfrm>
        </p:grpSpPr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499F296-2794-473C-8962-4019E3C379E2}"/>
                </a:ext>
              </a:extLst>
            </p:cNvPr>
            <p:cNvSpPr/>
            <p:nvPr/>
          </p:nvSpPr>
          <p:spPr>
            <a:xfrm>
              <a:off x="597798" y="274497"/>
              <a:ext cx="80610" cy="132156"/>
            </a:xfrm>
            <a:custGeom>
              <a:avLst/>
              <a:gdLst>
                <a:gd name="connsiteX0" fmla="*/ 0 w 80610"/>
                <a:gd name="connsiteY0" fmla="*/ 92307 h 132156"/>
                <a:gd name="connsiteX1" fmla="*/ 14518 w 80610"/>
                <a:gd name="connsiteY1" fmla="*/ 92307 h 132156"/>
                <a:gd name="connsiteX2" fmla="*/ 41672 w 80610"/>
                <a:gd name="connsiteY2" fmla="*/ 118198 h 132156"/>
                <a:gd name="connsiteX3" fmla="*/ 66269 w 80610"/>
                <a:gd name="connsiteY3" fmla="*/ 97832 h 132156"/>
                <a:gd name="connsiteX4" fmla="*/ 45521 w 80610"/>
                <a:gd name="connsiteY4" fmla="*/ 75262 h 132156"/>
                <a:gd name="connsiteX5" fmla="*/ 29182 w 80610"/>
                <a:gd name="connsiteY5" fmla="*/ 70678 h 132156"/>
                <a:gd name="connsiteX6" fmla="*/ 2204 w 80610"/>
                <a:gd name="connsiteY6" fmla="*/ 34149 h 132156"/>
                <a:gd name="connsiteX7" fmla="*/ 40202 w 80610"/>
                <a:gd name="connsiteY7" fmla="*/ 0 h 132156"/>
                <a:gd name="connsiteX8" fmla="*/ 78935 w 80610"/>
                <a:gd name="connsiteY8" fmla="*/ 34325 h 132156"/>
                <a:gd name="connsiteX9" fmla="*/ 64447 w 80610"/>
                <a:gd name="connsiteY9" fmla="*/ 34325 h 132156"/>
                <a:gd name="connsiteX10" fmla="*/ 40232 w 80610"/>
                <a:gd name="connsiteY10" fmla="*/ 13959 h 132156"/>
                <a:gd name="connsiteX11" fmla="*/ 16545 w 80610"/>
                <a:gd name="connsiteY11" fmla="*/ 34149 h 132156"/>
                <a:gd name="connsiteX12" fmla="*/ 35647 w 80610"/>
                <a:gd name="connsiteY12" fmla="*/ 56895 h 132156"/>
                <a:gd name="connsiteX13" fmla="*/ 50694 w 80610"/>
                <a:gd name="connsiteY13" fmla="*/ 61127 h 132156"/>
                <a:gd name="connsiteX14" fmla="*/ 80610 w 80610"/>
                <a:gd name="connsiteY14" fmla="*/ 97832 h 132156"/>
                <a:gd name="connsiteX15" fmla="*/ 41701 w 80610"/>
                <a:gd name="connsiteY15" fmla="*/ 132157 h 132156"/>
                <a:gd name="connsiteX16" fmla="*/ 0 w 80610"/>
                <a:gd name="connsiteY16" fmla="*/ 92307 h 132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610" h="132156">
                  <a:moveTo>
                    <a:pt x="0" y="92307"/>
                  </a:moveTo>
                  <a:lnTo>
                    <a:pt x="14518" y="92307"/>
                  </a:lnTo>
                  <a:cubicBezTo>
                    <a:pt x="16722" y="108823"/>
                    <a:pt x="27918" y="118198"/>
                    <a:pt x="41672" y="118198"/>
                  </a:cubicBezTo>
                  <a:cubicBezTo>
                    <a:pt x="56160" y="118198"/>
                    <a:pt x="66269" y="111409"/>
                    <a:pt x="66269" y="97832"/>
                  </a:cubicBezTo>
                  <a:cubicBezTo>
                    <a:pt x="66269" y="86282"/>
                    <a:pt x="60039" y="79288"/>
                    <a:pt x="45521" y="75262"/>
                  </a:cubicBezTo>
                  <a:lnTo>
                    <a:pt x="29182" y="70678"/>
                  </a:lnTo>
                  <a:cubicBezTo>
                    <a:pt x="10080" y="65358"/>
                    <a:pt x="2204" y="49753"/>
                    <a:pt x="2204" y="34149"/>
                  </a:cubicBezTo>
                  <a:cubicBezTo>
                    <a:pt x="2204" y="12137"/>
                    <a:pt x="19631" y="0"/>
                    <a:pt x="40202" y="0"/>
                  </a:cubicBezTo>
                  <a:cubicBezTo>
                    <a:pt x="62419" y="0"/>
                    <a:pt x="76173" y="12490"/>
                    <a:pt x="78935" y="34325"/>
                  </a:cubicBezTo>
                  <a:lnTo>
                    <a:pt x="64447" y="34325"/>
                  </a:lnTo>
                  <a:cubicBezTo>
                    <a:pt x="61685" y="22041"/>
                    <a:pt x="53985" y="13959"/>
                    <a:pt x="40232" y="13959"/>
                  </a:cubicBezTo>
                  <a:cubicBezTo>
                    <a:pt x="24803" y="13959"/>
                    <a:pt x="16545" y="22952"/>
                    <a:pt x="16545" y="34149"/>
                  </a:cubicBezTo>
                  <a:cubicBezTo>
                    <a:pt x="16545" y="45904"/>
                    <a:pt x="22423" y="53251"/>
                    <a:pt x="35647" y="56895"/>
                  </a:cubicBezTo>
                  <a:lnTo>
                    <a:pt x="50694" y="61127"/>
                  </a:lnTo>
                  <a:cubicBezTo>
                    <a:pt x="68855" y="66269"/>
                    <a:pt x="80610" y="77466"/>
                    <a:pt x="80610" y="97832"/>
                  </a:cubicBezTo>
                  <a:cubicBezTo>
                    <a:pt x="80610" y="118374"/>
                    <a:pt x="67386" y="132157"/>
                    <a:pt x="41701" y="132157"/>
                  </a:cubicBezTo>
                  <a:cubicBezTo>
                    <a:pt x="18338" y="132157"/>
                    <a:pt x="1822" y="116905"/>
                    <a:pt x="0" y="92307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B4BA2AE-1988-4DB7-9FC7-A6DD3C6BD286}"/>
                </a:ext>
              </a:extLst>
            </p:cNvPr>
            <p:cNvSpPr/>
            <p:nvPr/>
          </p:nvSpPr>
          <p:spPr>
            <a:xfrm>
              <a:off x="713761" y="276348"/>
              <a:ext cx="82961" cy="128483"/>
            </a:xfrm>
            <a:custGeom>
              <a:avLst/>
              <a:gdLst>
                <a:gd name="connsiteX0" fmla="*/ 41495 w 82961"/>
                <a:gd name="connsiteY0" fmla="*/ 78553 h 128483"/>
                <a:gd name="connsiteX1" fmla="*/ 14135 w 82961"/>
                <a:gd name="connsiteY1" fmla="*/ 78553 h 128483"/>
                <a:gd name="connsiteX2" fmla="*/ 14135 w 82961"/>
                <a:gd name="connsiteY2" fmla="*/ 128483 h 128483"/>
                <a:gd name="connsiteX3" fmla="*/ 0 w 82961"/>
                <a:gd name="connsiteY3" fmla="*/ 128483 h 128483"/>
                <a:gd name="connsiteX4" fmla="*/ 0 w 82961"/>
                <a:gd name="connsiteY4" fmla="*/ 0 h 128483"/>
                <a:gd name="connsiteX5" fmla="*/ 41495 w 82961"/>
                <a:gd name="connsiteY5" fmla="*/ 0 h 128483"/>
                <a:gd name="connsiteX6" fmla="*/ 82961 w 82961"/>
                <a:gd name="connsiteY6" fmla="*/ 39291 h 128483"/>
                <a:gd name="connsiteX7" fmla="*/ 41495 w 82961"/>
                <a:gd name="connsiteY7" fmla="*/ 78553 h 128483"/>
                <a:gd name="connsiteX8" fmla="*/ 41495 w 82961"/>
                <a:gd name="connsiteY8" fmla="*/ 13930 h 128483"/>
                <a:gd name="connsiteX9" fmla="*/ 14135 w 82961"/>
                <a:gd name="connsiteY9" fmla="*/ 13930 h 128483"/>
                <a:gd name="connsiteX10" fmla="*/ 14135 w 82961"/>
                <a:gd name="connsiteY10" fmla="*/ 64594 h 128483"/>
                <a:gd name="connsiteX11" fmla="*/ 41495 w 82961"/>
                <a:gd name="connsiteY11" fmla="*/ 64594 h 128483"/>
                <a:gd name="connsiteX12" fmla="*/ 68473 w 82961"/>
                <a:gd name="connsiteY12" fmla="*/ 39262 h 128483"/>
                <a:gd name="connsiteX13" fmla="*/ 41495 w 82961"/>
                <a:gd name="connsiteY13" fmla="*/ 1393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961" h="128483">
                  <a:moveTo>
                    <a:pt x="41495" y="78553"/>
                  </a:moveTo>
                  <a:lnTo>
                    <a:pt x="14135" y="78553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41495" y="0"/>
                  </a:lnTo>
                  <a:cubicBezTo>
                    <a:pt x="71236" y="0"/>
                    <a:pt x="82961" y="16516"/>
                    <a:pt x="82961" y="39291"/>
                  </a:cubicBezTo>
                  <a:cubicBezTo>
                    <a:pt x="82991" y="62008"/>
                    <a:pt x="71236" y="78553"/>
                    <a:pt x="41495" y="78553"/>
                  </a:cubicBezTo>
                  <a:close/>
                  <a:moveTo>
                    <a:pt x="41495" y="13930"/>
                  </a:moveTo>
                  <a:lnTo>
                    <a:pt x="14135" y="13930"/>
                  </a:lnTo>
                  <a:lnTo>
                    <a:pt x="14135" y="64594"/>
                  </a:lnTo>
                  <a:lnTo>
                    <a:pt x="41495" y="64594"/>
                  </a:lnTo>
                  <a:cubicBezTo>
                    <a:pt x="61303" y="64594"/>
                    <a:pt x="68473" y="53221"/>
                    <a:pt x="68473" y="39262"/>
                  </a:cubicBezTo>
                  <a:cubicBezTo>
                    <a:pt x="68473" y="25303"/>
                    <a:pt x="61332" y="13930"/>
                    <a:pt x="41495" y="13930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2C12B336-1C3F-4BE3-A567-CE1C80D0AFD1}"/>
                </a:ext>
              </a:extLst>
            </p:cNvPr>
            <p:cNvSpPr/>
            <p:nvPr/>
          </p:nvSpPr>
          <p:spPr>
            <a:xfrm>
              <a:off x="597798" y="462990"/>
              <a:ext cx="82784" cy="128483"/>
            </a:xfrm>
            <a:custGeom>
              <a:avLst/>
              <a:gdLst>
                <a:gd name="connsiteX0" fmla="*/ 0 w 82784"/>
                <a:gd name="connsiteY0" fmla="*/ 13959 h 128483"/>
                <a:gd name="connsiteX1" fmla="*/ 0 w 82784"/>
                <a:gd name="connsiteY1" fmla="*/ 0 h 128483"/>
                <a:gd name="connsiteX2" fmla="*/ 82785 w 82784"/>
                <a:gd name="connsiteY2" fmla="*/ 0 h 128483"/>
                <a:gd name="connsiteX3" fmla="*/ 82785 w 82784"/>
                <a:gd name="connsiteY3" fmla="*/ 13959 h 128483"/>
                <a:gd name="connsiteX4" fmla="*/ 48460 w 82784"/>
                <a:gd name="connsiteY4" fmla="*/ 13959 h 128483"/>
                <a:gd name="connsiteX5" fmla="*/ 48460 w 82784"/>
                <a:gd name="connsiteY5" fmla="*/ 128483 h 128483"/>
                <a:gd name="connsiteX6" fmla="*/ 34325 w 82784"/>
                <a:gd name="connsiteY6" fmla="*/ 128483 h 128483"/>
                <a:gd name="connsiteX7" fmla="*/ 34325 w 82784"/>
                <a:gd name="connsiteY7" fmla="*/ 13959 h 128483"/>
                <a:gd name="connsiteX8" fmla="*/ 0 w 82784"/>
                <a:gd name="connsiteY8" fmla="*/ 13959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784" h="128483">
                  <a:moveTo>
                    <a:pt x="0" y="13959"/>
                  </a:moveTo>
                  <a:lnTo>
                    <a:pt x="0" y="0"/>
                  </a:lnTo>
                  <a:lnTo>
                    <a:pt x="82785" y="0"/>
                  </a:lnTo>
                  <a:lnTo>
                    <a:pt x="82785" y="13959"/>
                  </a:lnTo>
                  <a:lnTo>
                    <a:pt x="48460" y="13959"/>
                  </a:lnTo>
                  <a:lnTo>
                    <a:pt x="48460" y="128483"/>
                  </a:lnTo>
                  <a:lnTo>
                    <a:pt x="34325" y="128483"/>
                  </a:lnTo>
                  <a:lnTo>
                    <a:pt x="34325" y="13959"/>
                  </a:lnTo>
                  <a:lnTo>
                    <a:pt x="0" y="13959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65B50BA3-88C5-4C87-97D1-43BC58104DEB}"/>
                </a:ext>
              </a:extLst>
            </p:cNvPr>
            <p:cNvSpPr/>
            <p:nvPr/>
          </p:nvSpPr>
          <p:spPr>
            <a:xfrm>
              <a:off x="716171" y="462990"/>
              <a:ext cx="73057" cy="128483"/>
            </a:xfrm>
            <a:custGeom>
              <a:avLst/>
              <a:gdLst>
                <a:gd name="connsiteX0" fmla="*/ 14135 w 73057"/>
                <a:gd name="connsiteY0" fmla="*/ 114524 h 128483"/>
                <a:gd name="connsiteX1" fmla="*/ 73058 w 73057"/>
                <a:gd name="connsiteY1" fmla="*/ 114524 h 128483"/>
                <a:gd name="connsiteX2" fmla="*/ 73058 w 73057"/>
                <a:gd name="connsiteY2" fmla="*/ 128483 h 128483"/>
                <a:gd name="connsiteX3" fmla="*/ 0 w 73057"/>
                <a:gd name="connsiteY3" fmla="*/ 128483 h 128483"/>
                <a:gd name="connsiteX4" fmla="*/ 0 w 73057"/>
                <a:gd name="connsiteY4" fmla="*/ 0 h 128483"/>
                <a:gd name="connsiteX5" fmla="*/ 73058 w 73057"/>
                <a:gd name="connsiteY5" fmla="*/ 0 h 128483"/>
                <a:gd name="connsiteX6" fmla="*/ 73058 w 73057"/>
                <a:gd name="connsiteY6" fmla="*/ 13959 h 128483"/>
                <a:gd name="connsiteX7" fmla="*/ 14135 w 73057"/>
                <a:gd name="connsiteY7" fmla="*/ 13959 h 128483"/>
                <a:gd name="connsiteX8" fmla="*/ 14135 w 73057"/>
                <a:gd name="connsiteY8" fmla="*/ 56542 h 128483"/>
                <a:gd name="connsiteX9" fmla="*/ 60215 w 73057"/>
                <a:gd name="connsiteY9" fmla="*/ 56542 h 128483"/>
                <a:gd name="connsiteX10" fmla="*/ 60215 w 73057"/>
                <a:gd name="connsiteY10" fmla="*/ 70501 h 128483"/>
                <a:gd name="connsiteX11" fmla="*/ 14135 w 73057"/>
                <a:gd name="connsiteY11" fmla="*/ 70501 h 128483"/>
                <a:gd name="connsiteX12" fmla="*/ 14135 w 73057"/>
                <a:gd name="connsiteY12" fmla="*/ 114524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3057" h="128483">
                  <a:moveTo>
                    <a:pt x="14135" y="114524"/>
                  </a:moveTo>
                  <a:lnTo>
                    <a:pt x="73058" y="114524"/>
                  </a:lnTo>
                  <a:lnTo>
                    <a:pt x="73058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73058" y="0"/>
                  </a:lnTo>
                  <a:lnTo>
                    <a:pt x="73058" y="13959"/>
                  </a:lnTo>
                  <a:lnTo>
                    <a:pt x="14135" y="13959"/>
                  </a:lnTo>
                  <a:lnTo>
                    <a:pt x="14135" y="56542"/>
                  </a:lnTo>
                  <a:lnTo>
                    <a:pt x="60215" y="56542"/>
                  </a:lnTo>
                  <a:lnTo>
                    <a:pt x="60215" y="70501"/>
                  </a:lnTo>
                  <a:lnTo>
                    <a:pt x="14135" y="70501"/>
                  </a:lnTo>
                  <a:lnTo>
                    <a:pt x="14135" y="114524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BA7B7EB-F50F-4D6E-9A62-6E539B879A27}"/>
                </a:ext>
              </a:extLst>
            </p:cNvPr>
            <p:cNvSpPr/>
            <p:nvPr/>
          </p:nvSpPr>
          <p:spPr>
            <a:xfrm>
              <a:off x="821702" y="461109"/>
              <a:ext cx="82785" cy="132127"/>
            </a:xfrm>
            <a:custGeom>
              <a:avLst/>
              <a:gdLst>
                <a:gd name="connsiteX0" fmla="*/ 82785 w 82785"/>
                <a:gd name="connsiteY0" fmla="*/ 39879 h 132127"/>
                <a:gd name="connsiteX1" fmla="*/ 68649 w 82785"/>
                <a:gd name="connsiteY1" fmla="*/ 39879 h 132127"/>
                <a:gd name="connsiteX2" fmla="*/ 41495 w 82785"/>
                <a:gd name="connsiteY2" fmla="*/ 13989 h 132127"/>
                <a:gd name="connsiteX3" fmla="*/ 14165 w 82785"/>
                <a:gd name="connsiteY3" fmla="*/ 43523 h 132127"/>
                <a:gd name="connsiteX4" fmla="*/ 14165 w 82785"/>
                <a:gd name="connsiteY4" fmla="*/ 88663 h 132127"/>
                <a:gd name="connsiteX5" fmla="*/ 41495 w 82785"/>
                <a:gd name="connsiteY5" fmla="*/ 118198 h 132127"/>
                <a:gd name="connsiteX6" fmla="*/ 68649 w 82785"/>
                <a:gd name="connsiteY6" fmla="*/ 92307 h 132127"/>
                <a:gd name="connsiteX7" fmla="*/ 82785 w 82785"/>
                <a:gd name="connsiteY7" fmla="*/ 92307 h 132127"/>
                <a:gd name="connsiteX8" fmla="*/ 41495 w 82785"/>
                <a:gd name="connsiteY8" fmla="*/ 132127 h 132127"/>
                <a:gd name="connsiteX9" fmla="*/ 0 w 82785"/>
                <a:gd name="connsiteY9" fmla="*/ 88633 h 132127"/>
                <a:gd name="connsiteX10" fmla="*/ 0 w 82785"/>
                <a:gd name="connsiteY10" fmla="*/ 43494 h 132127"/>
                <a:gd name="connsiteX11" fmla="*/ 41495 w 82785"/>
                <a:gd name="connsiteY11" fmla="*/ 0 h 132127"/>
                <a:gd name="connsiteX12" fmla="*/ 82785 w 82785"/>
                <a:gd name="connsiteY12" fmla="*/ 39879 h 13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785" h="132127">
                  <a:moveTo>
                    <a:pt x="82785" y="39879"/>
                  </a:moveTo>
                  <a:lnTo>
                    <a:pt x="68649" y="39879"/>
                  </a:lnTo>
                  <a:cubicBezTo>
                    <a:pt x="67180" y="22805"/>
                    <a:pt x="55807" y="13989"/>
                    <a:pt x="41495" y="13989"/>
                  </a:cubicBezTo>
                  <a:cubicBezTo>
                    <a:pt x="26273" y="13989"/>
                    <a:pt x="14165" y="24069"/>
                    <a:pt x="14165" y="43523"/>
                  </a:cubicBezTo>
                  <a:lnTo>
                    <a:pt x="14165" y="88663"/>
                  </a:lnTo>
                  <a:cubicBezTo>
                    <a:pt x="14165" y="108118"/>
                    <a:pt x="26273" y="118198"/>
                    <a:pt x="41495" y="118198"/>
                  </a:cubicBezTo>
                  <a:cubicBezTo>
                    <a:pt x="55807" y="118198"/>
                    <a:pt x="67180" y="109381"/>
                    <a:pt x="68649" y="92307"/>
                  </a:cubicBezTo>
                  <a:lnTo>
                    <a:pt x="82785" y="92307"/>
                  </a:lnTo>
                  <a:cubicBezTo>
                    <a:pt x="81316" y="117081"/>
                    <a:pt x="64976" y="132127"/>
                    <a:pt x="41495" y="132127"/>
                  </a:cubicBezTo>
                  <a:cubicBezTo>
                    <a:pt x="16898" y="132127"/>
                    <a:pt x="0" y="115611"/>
                    <a:pt x="0" y="88633"/>
                  </a:cubicBezTo>
                  <a:lnTo>
                    <a:pt x="0" y="43494"/>
                  </a:lnTo>
                  <a:cubicBezTo>
                    <a:pt x="0" y="16516"/>
                    <a:pt x="16898" y="0"/>
                    <a:pt x="41495" y="0"/>
                  </a:cubicBezTo>
                  <a:cubicBezTo>
                    <a:pt x="64976" y="59"/>
                    <a:pt x="81316" y="15105"/>
                    <a:pt x="82785" y="39879"/>
                  </a:cubicBez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B84322E-D897-46D0-83F2-66F94672F79E}"/>
                </a:ext>
              </a:extLst>
            </p:cNvPr>
            <p:cNvSpPr/>
            <p:nvPr/>
          </p:nvSpPr>
          <p:spPr>
            <a:xfrm>
              <a:off x="932552" y="462990"/>
              <a:ext cx="82961" cy="128483"/>
            </a:xfrm>
            <a:custGeom>
              <a:avLst/>
              <a:gdLst>
                <a:gd name="connsiteX0" fmla="*/ 68826 w 82961"/>
                <a:gd name="connsiteY0" fmla="*/ 0 h 128483"/>
                <a:gd name="connsiteX1" fmla="*/ 82961 w 82961"/>
                <a:gd name="connsiteY1" fmla="*/ 0 h 128483"/>
                <a:gd name="connsiteX2" fmla="*/ 82961 w 82961"/>
                <a:gd name="connsiteY2" fmla="*/ 128483 h 128483"/>
                <a:gd name="connsiteX3" fmla="*/ 68826 w 82961"/>
                <a:gd name="connsiteY3" fmla="*/ 128483 h 128483"/>
                <a:gd name="connsiteX4" fmla="*/ 68826 w 82961"/>
                <a:gd name="connsiteY4" fmla="*/ 70472 h 128483"/>
                <a:gd name="connsiteX5" fmla="*/ 14135 w 82961"/>
                <a:gd name="connsiteY5" fmla="*/ 70472 h 128483"/>
                <a:gd name="connsiteX6" fmla="*/ 14135 w 82961"/>
                <a:gd name="connsiteY6" fmla="*/ 128483 h 128483"/>
                <a:gd name="connsiteX7" fmla="*/ 0 w 82961"/>
                <a:gd name="connsiteY7" fmla="*/ 128483 h 128483"/>
                <a:gd name="connsiteX8" fmla="*/ 0 w 82961"/>
                <a:gd name="connsiteY8" fmla="*/ 0 h 128483"/>
                <a:gd name="connsiteX9" fmla="*/ 14135 w 82961"/>
                <a:gd name="connsiteY9" fmla="*/ 0 h 128483"/>
                <a:gd name="connsiteX10" fmla="*/ 14135 w 82961"/>
                <a:gd name="connsiteY10" fmla="*/ 56542 h 128483"/>
                <a:gd name="connsiteX11" fmla="*/ 68826 w 82961"/>
                <a:gd name="connsiteY11" fmla="*/ 56542 h 128483"/>
                <a:gd name="connsiteX12" fmla="*/ 68826 w 82961"/>
                <a:gd name="connsiteY12" fmla="*/ 0 h 12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2961" h="128483">
                  <a:moveTo>
                    <a:pt x="68826" y="0"/>
                  </a:moveTo>
                  <a:lnTo>
                    <a:pt x="82961" y="0"/>
                  </a:lnTo>
                  <a:lnTo>
                    <a:pt x="82961" y="128483"/>
                  </a:lnTo>
                  <a:lnTo>
                    <a:pt x="68826" y="128483"/>
                  </a:lnTo>
                  <a:lnTo>
                    <a:pt x="68826" y="70472"/>
                  </a:lnTo>
                  <a:lnTo>
                    <a:pt x="14135" y="70472"/>
                  </a:lnTo>
                  <a:lnTo>
                    <a:pt x="14135" y="128483"/>
                  </a:lnTo>
                  <a:lnTo>
                    <a:pt x="0" y="128483"/>
                  </a:lnTo>
                  <a:lnTo>
                    <a:pt x="0" y="0"/>
                  </a:lnTo>
                  <a:lnTo>
                    <a:pt x="14135" y="0"/>
                  </a:lnTo>
                  <a:lnTo>
                    <a:pt x="14135" y="56542"/>
                  </a:lnTo>
                  <a:lnTo>
                    <a:pt x="68826" y="56542"/>
                  </a:lnTo>
                  <a:lnTo>
                    <a:pt x="68826" y="0"/>
                  </a:lnTo>
                  <a:close/>
                </a:path>
              </a:pathLst>
            </a:custGeom>
            <a:solidFill>
              <a:srgbClr val="1F2A44"/>
            </a:solidFill>
            <a:ln w="29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grpSp>
          <p:nvGrpSpPr>
            <p:cNvPr id="17" name="Gráfico 9">
              <a:extLst>
                <a:ext uri="{FF2B5EF4-FFF2-40B4-BE49-F238E27FC236}">
                  <a16:creationId xmlns:a16="http://schemas.microsoft.com/office/drawing/2014/main" id="{D2FC568F-8534-4D98-A260-9E8A5240FFDF}"/>
                </a:ext>
              </a:extLst>
            </p:cNvPr>
            <p:cNvGrpSpPr/>
            <p:nvPr/>
          </p:nvGrpSpPr>
          <p:grpSpPr>
            <a:xfrm>
              <a:off x="234361" y="273733"/>
              <a:ext cx="316945" cy="317211"/>
              <a:chOff x="234361" y="273733"/>
              <a:chExt cx="316945" cy="317211"/>
            </a:xfrm>
          </p:grpSpPr>
          <p:grpSp>
            <p:nvGrpSpPr>
              <p:cNvPr id="22" name="Gráfico 9">
                <a:extLst>
                  <a:ext uri="{FF2B5EF4-FFF2-40B4-BE49-F238E27FC236}">
                    <a16:creationId xmlns:a16="http://schemas.microsoft.com/office/drawing/2014/main" id="{1F85BF51-EDC0-4235-B95B-F2B1FE53EA23}"/>
                  </a:ext>
                </a:extLst>
              </p:cNvPr>
              <p:cNvGrpSpPr/>
              <p:nvPr/>
            </p:nvGrpSpPr>
            <p:grpSpPr>
              <a:xfrm>
                <a:off x="240268" y="273762"/>
                <a:ext cx="311038" cy="317182"/>
                <a:chOff x="240268" y="273762"/>
                <a:chExt cx="311038" cy="317182"/>
              </a:xfrm>
              <a:solidFill>
                <a:srgbClr val="D0D3D4"/>
              </a:solidFill>
            </p:grpSpPr>
            <p:sp>
              <p:nvSpPr>
                <p:cNvPr id="28" name="Forma Livre: Forma 27">
                  <a:extLst>
                    <a:ext uri="{FF2B5EF4-FFF2-40B4-BE49-F238E27FC236}">
                      <a16:creationId xmlns:a16="http://schemas.microsoft.com/office/drawing/2014/main" id="{FD08682C-FFCB-491A-A609-62A699B9C037}"/>
                    </a:ext>
                  </a:extLst>
                </p:cNvPr>
                <p:cNvSpPr/>
                <p:nvPr/>
              </p:nvSpPr>
              <p:spPr>
                <a:xfrm>
                  <a:off x="313149" y="511479"/>
                  <a:ext cx="79464" cy="79464"/>
                </a:xfrm>
                <a:custGeom>
                  <a:avLst/>
                  <a:gdLst>
                    <a:gd name="connsiteX0" fmla="*/ 0 w 79464"/>
                    <a:gd name="connsiteY0" fmla="*/ 79464 h 79464"/>
                    <a:gd name="connsiteX1" fmla="*/ 10433 w 79464"/>
                    <a:gd name="connsiteY1" fmla="*/ 79464 h 79464"/>
                    <a:gd name="connsiteX2" fmla="*/ 79464 w 79464"/>
                    <a:gd name="connsiteY2" fmla="*/ 79464 h 79464"/>
                    <a:gd name="connsiteX3" fmla="*/ 79464 w 79464"/>
                    <a:gd name="connsiteY3" fmla="*/ 0 h 79464"/>
                    <a:gd name="connsiteX4" fmla="*/ 0 w 79464"/>
                    <a:gd name="connsiteY4" fmla="*/ 79464 h 79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464" h="79464">
                      <a:moveTo>
                        <a:pt x="0" y="79464"/>
                      </a:moveTo>
                      <a:lnTo>
                        <a:pt x="10433" y="79464"/>
                      </a:lnTo>
                      <a:lnTo>
                        <a:pt x="79464" y="79464"/>
                      </a:lnTo>
                      <a:lnTo>
                        <a:pt x="79464" y="0"/>
                      </a:lnTo>
                      <a:cubicBezTo>
                        <a:pt x="79464" y="43876"/>
                        <a:pt x="43876" y="79464"/>
                        <a:pt x="0" y="79464"/>
                      </a:cubicBez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  <p:sp>
              <p:nvSpPr>
                <p:cNvPr id="29" name="Forma Livre: Forma 28">
                  <a:extLst>
                    <a:ext uri="{FF2B5EF4-FFF2-40B4-BE49-F238E27FC236}">
                      <a16:creationId xmlns:a16="http://schemas.microsoft.com/office/drawing/2014/main" id="{B3E035B7-3867-4F61-A0DA-69AF5CEBD277}"/>
                    </a:ext>
                  </a:extLst>
                </p:cNvPr>
                <p:cNvSpPr/>
                <p:nvPr/>
              </p:nvSpPr>
              <p:spPr>
                <a:xfrm>
                  <a:off x="240268" y="273762"/>
                  <a:ext cx="311038" cy="317182"/>
                </a:xfrm>
                <a:custGeom>
                  <a:avLst/>
                  <a:gdLst>
                    <a:gd name="connsiteX0" fmla="*/ 0 w 311038"/>
                    <a:gd name="connsiteY0" fmla="*/ 0 h 317182"/>
                    <a:gd name="connsiteX1" fmla="*/ 0 w 311038"/>
                    <a:gd name="connsiteY1" fmla="*/ 158224 h 317182"/>
                    <a:gd name="connsiteX2" fmla="*/ 72881 w 311038"/>
                    <a:gd name="connsiteY2" fmla="*/ 158224 h 317182"/>
                    <a:gd name="connsiteX3" fmla="*/ 84989 w 311038"/>
                    <a:gd name="connsiteY3" fmla="*/ 159135 h 317182"/>
                    <a:gd name="connsiteX4" fmla="*/ 107353 w 311038"/>
                    <a:gd name="connsiteY4" fmla="*/ 166070 h 317182"/>
                    <a:gd name="connsiteX5" fmla="*/ 114112 w 311038"/>
                    <a:gd name="connsiteY5" fmla="*/ 169744 h 317182"/>
                    <a:gd name="connsiteX6" fmla="*/ 123458 w 311038"/>
                    <a:gd name="connsiteY6" fmla="*/ 176385 h 317182"/>
                    <a:gd name="connsiteX7" fmla="*/ 138798 w 311038"/>
                    <a:gd name="connsiteY7" fmla="*/ 193283 h 317182"/>
                    <a:gd name="connsiteX8" fmla="*/ 142765 w 311038"/>
                    <a:gd name="connsiteY8" fmla="*/ 199837 h 317182"/>
                    <a:gd name="connsiteX9" fmla="*/ 146115 w 311038"/>
                    <a:gd name="connsiteY9" fmla="*/ 206772 h 317182"/>
                    <a:gd name="connsiteX10" fmla="*/ 149848 w 311038"/>
                    <a:gd name="connsiteY10" fmla="*/ 217851 h 317182"/>
                    <a:gd name="connsiteX11" fmla="*/ 152346 w 311038"/>
                    <a:gd name="connsiteY11" fmla="*/ 237718 h 317182"/>
                    <a:gd name="connsiteX12" fmla="*/ 152346 w 311038"/>
                    <a:gd name="connsiteY12" fmla="*/ 187905 h 317182"/>
                    <a:gd name="connsiteX13" fmla="*/ 201805 w 311038"/>
                    <a:gd name="connsiteY13" fmla="*/ 187905 h 317182"/>
                    <a:gd name="connsiteX14" fmla="*/ 201805 w 311038"/>
                    <a:gd name="connsiteY14" fmla="*/ 317182 h 317182"/>
                    <a:gd name="connsiteX15" fmla="*/ 311039 w 311038"/>
                    <a:gd name="connsiteY15" fmla="*/ 317182 h 317182"/>
                    <a:gd name="connsiteX16" fmla="*/ 311039 w 311038"/>
                    <a:gd name="connsiteY16" fmla="*/ 317182 h 317182"/>
                    <a:gd name="connsiteX17" fmla="*/ 311039 w 311038"/>
                    <a:gd name="connsiteY17" fmla="*/ 0 h 317182"/>
                    <a:gd name="connsiteX18" fmla="*/ 0 w 311038"/>
                    <a:gd name="connsiteY18" fmla="*/ 0 h 3171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11038" h="317182">
                      <a:moveTo>
                        <a:pt x="0" y="0"/>
                      </a:moveTo>
                      <a:lnTo>
                        <a:pt x="0" y="158224"/>
                      </a:lnTo>
                      <a:lnTo>
                        <a:pt x="72881" y="158224"/>
                      </a:lnTo>
                      <a:cubicBezTo>
                        <a:pt x="76996" y="158224"/>
                        <a:pt x="81051" y="158547"/>
                        <a:pt x="84989" y="159135"/>
                      </a:cubicBezTo>
                      <a:cubicBezTo>
                        <a:pt x="92894" y="160340"/>
                        <a:pt x="100388" y="162720"/>
                        <a:pt x="107353" y="166070"/>
                      </a:cubicBezTo>
                      <a:cubicBezTo>
                        <a:pt x="109675" y="167187"/>
                        <a:pt x="111908" y="168421"/>
                        <a:pt x="114112" y="169744"/>
                      </a:cubicBezTo>
                      <a:cubicBezTo>
                        <a:pt x="117404" y="171742"/>
                        <a:pt x="120519" y="173946"/>
                        <a:pt x="123458" y="176385"/>
                      </a:cubicBezTo>
                      <a:cubicBezTo>
                        <a:pt x="129335" y="181234"/>
                        <a:pt x="134507" y="186936"/>
                        <a:pt x="138798" y="193283"/>
                      </a:cubicBezTo>
                      <a:cubicBezTo>
                        <a:pt x="140238" y="195399"/>
                        <a:pt x="141560" y="197574"/>
                        <a:pt x="142765" y="199837"/>
                      </a:cubicBezTo>
                      <a:cubicBezTo>
                        <a:pt x="143999" y="202100"/>
                        <a:pt x="145116" y="204421"/>
                        <a:pt x="146115" y="206772"/>
                      </a:cubicBezTo>
                      <a:cubicBezTo>
                        <a:pt x="147614" y="210328"/>
                        <a:pt x="148878" y="214031"/>
                        <a:pt x="149848" y="217851"/>
                      </a:cubicBezTo>
                      <a:cubicBezTo>
                        <a:pt x="151493" y="224199"/>
                        <a:pt x="152346" y="230841"/>
                        <a:pt x="152346" y="237718"/>
                      </a:cubicBezTo>
                      <a:lnTo>
                        <a:pt x="152346" y="187905"/>
                      </a:lnTo>
                      <a:lnTo>
                        <a:pt x="201805" y="187905"/>
                      </a:lnTo>
                      <a:lnTo>
                        <a:pt x="201805" y="317182"/>
                      </a:lnTo>
                      <a:lnTo>
                        <a:pt x="311039" y="317182"/>
                      </a:lnTo>
                      <a:lnTo>
                        <a:pt x="311039" y="317182"/>
                      </a:lnTo>
                      <a:lnTo>
                        <a:pt x="31103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D0D3D4"/>
                </a:solidFill>
                <a:ln w="292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sz="2315"/>
                </a:p>
              </p:txBody>
            </p:sp>
          </p:grp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AA672EDF-23A9-4F95-A9FD-7BE44B1354FF}"/>
                  </a:ext>
                </a:extLst>
              </p:cNvPr>
              <p:cNvSpPr/>
              <p:nvPr/>
            </p:nvSpPr>
            <p:spPr>
              <a:xfrm>
                <a:off x="392613" y="461667"/>
                <a:ext cx="49459" cy="129276"/>
              </a:xfrm>
              <a:custGeom>
                <a:avLst/>
                <a:gdLst>
                  <a:gd name="connsiteX0" fmla="*/ 0 w 49459"/>
                  <a:gd name="connsiteY0" fmla="*/ 0 h 129276"/>
                  <a:gd name="connsiteX1" fmla="*/ 49459 w 49459"/>
                  <a:gd name="connsiteY1" fmla="*/ 0 h 129276"/>
                  <a:gd name="connsiteX2" fmla="*/ 49459 w 49459"/>
                  <a:gd name="connsiteY2" fmla="*/ 129277 h 129276"/>
                  <a:gd name="connsiteX3" fmla="*/ 0 w 49459"/>
                  <a:gd name="connsiteY3" fmla="*/ 129277 h 12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459" h="129276">
                    <a:moveTo>
                      <a:pt x="0" y="0"/>
                    </a:moveTo>
                    <a:lnTo>
                      <a:pt x="49459" y="0"/>
                    </a:lnTo>
                    <a:lnTo>
                      <a:pt x="49459" y="129277"/>
                    </a:lnTo>
                    <a:lnTo>
                      <a:pt x="0" y="129277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B940A1A8-2B44-46DE-8234-C55884126210}"/>
                  </a:ext>
                </a:extLst>
              </p:cNvPr>
              <p:cNvSpPr/>
              <p:nvPr/>
            </p:nvSpPr>
            <p:spPr>
              <a:xfrm>
                <a:off x="234390" y="273733"/>
                <a:ext cx="158134" cy="158253"/>
              </a:xfrm>
              <a:custGeom>
                <a:avLst/>
                <a:gdLst>
                  <a:gd name="connsiteX0" fmla="*/ 0 w 158134"/>
                  <a:gd name="connsiteY0" fmla="*/ 29 h 158253"/>
                  <a:gd name="connsiteX1" fmla="*/ 0 w 158134"/>
                  <a:gd name="connsiteY1" fmla="*/ 158253 h 158253"/>
                  <a:gd name="connsiteX2" fmla="*/ 79112 w 158134"/>
                  <a:gd name="connsiteY2" fmla="*/ 158253 h 158253"/>
                  <a:gd name="connsiteX3" fmla="*/ 9874 w 158134"/>
                  <a:gd name="connsiteY3" fmla="*/ 89016 h 158253"/>
                  <a:gd name="connsiteX4" fmla="*/ 79112 w 158134"/>
                  <a:gd name="connsiteY4" fmla="*/ 19602 h 158253"/>
                  <a:gd name="connsiteX5" fmla="*/ 158135 w 158134"/>
                  <a:gd name="connsiteY5" fmla="*/ 19602 h 158253"/>
                  <a:gd name="connsiteX6" fmla="*/ 158135 w 158134"/>
                  <a:gd name="connsiteY6" fmla="*/ 0 h 158253"/>
                  <a:gd name="connsiteX7" fmla="*/ 0 w 158134"/>
                  <a:gd name="connsiteY7" fmla="*/ 0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134" h="158253">
                    <a:moveTo>
                      <a:pt x="0" y="29"/>
                    </a:moveTo>
                    <a:lnTo>
                      <a:pt x="0" y="158253"/>
                    </a:lnTo>
                    <a:lnTo>
                      <a:pt x="79112" y="158253"/>
                    </a:lnTo>
                    <a:cubicBezTo>
                      <a:pt x="40878" y="158253"/>
                      <a:pt x="9874" y="127249"/>
                      <a:pt x="9874" y="89016"/>
                    </a:cubicBezTo>
                    <a:cubicBezTo>
                      <a:pt x="9874" y="50782"/>
                      <a:pt x="40878" y="19602"/>
                      <a:pt x="79112" y="19602"/>
                    </a:cubicBezTo>
                    <a:lnTo>
                      <a:pt x="158135" y="19602"/>
                    </a:lnTo>
                    <a:lnTo>
                      <a:pt x="15813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13F5CA7D-5A37-4122-9179-C2C77630D1FC}"/>
                  </a:ext>
                </a:extLst>
              </p:cNvPr>
              <p:cNvSpPr/>
              <p:nvPr/>
            </p:nvSpPr>
            <p:spPr>
              <a:xfrm>
                <a:off x="234361" y="431986"/>
                <a:ext cx="158223" cy="158928"/>
              </a:xfrm>
              <a:custGeom>
                <a:avLst/>
                <a:gdLst>
                  <a:gd name="connsiteX0" fmla="*/ 151993 w 158223"/>
                  <a:gd name="connsiteY0" fmla="*/ 48549 h 158928"/>
                  <a:gd name="connsiteX1" fmla="*/ 148643 w 158223"/>
                  <a:gd name="connsiteY1" fmla="*/ 41613 h 158928"/>
                  <a:gd name="connsiteX2" fmla="*/ 144675 w 158223"/>
                  <a:gd name="connsiteY2" fmla="*/ 35060 h 158928"/>
                  <a:gd name="connsiteX3" fmla="*/ 129335 w 158223"/>
                  <a:gd name="connsiteY3" fmla="*/ 18162 h 158928"/>
                  <a:gd name="connsiteX4" fmla="*/ 119990 w 158223"/>
                  <a:gd name="connsiteY4" fmla="*/ 11520 h 158928"/>
                  <a:gd name="connsiteX5" fmla="*/ 113231 w 158223"/>
                  <a:gd name="connsiteY5" fmla="*/ 7847 h 158928"/>
                  <a:gd name="connsiteX6" fmla="*/ 90867 w 158223"/>
                  <a:gd name="connsiteY6" fmla="*/ 911 h 158928"/>
                  <a:gd name="connsiteX7" fmla="*/ 78759 w 158223"/>
                  <a:gd name="connsiteY7" fmla="*/ 0 h 158928"/>
                  <a:gd name="connsiteX8" fmla="*/ 0 w 158223"/>
                  <a:gd name="connsiteY8" fmla="*/ 0 h 158928"/>
                  <a:gd name="connsiteX9" fmla="*/ 0 w 158223"/>
                  <a:gd name="connsiteY9" fmla="*/ 158929 h 158928"/>
                  <a:gd name="connsiteX10" fmla="*/ 78759 w 158223"/>
                  <a:gd name="connsiteY10" fmla="*/ 158929 h 158928"/>
                  <a:gd name="connsiteX11" fmla="*/ 158223 w 158223"/>
                  <a:gd name="connsiteY11" fmla="*/ 79464 h 158928"/>
                  <a:gd name="connsiteX12" fmla="*/ 155725 w 158223"/>
                  <a:gd name="connsiteY12" fmla="*/ 59598 h 158928"/>
                  <a:gd name="connsiteX13" fmla="*/ 151993 w 158223"/>
                  <a:gd name="connsiteY13" fmla="*/ 48549 h 158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8223" h="158928">
                    <a:moveTo>
                      <a:pt x="151993" y="48549"/>
                    </a:moveTo>
                    <a:cubicBezTo>
                      <a:pt x="150994" y="46168"/>
                      <a:pt x="149877" y="43847"/>
                      <a:pt x="148643" y="41613"/>
                    </a:cubicBezTo>
                    <a:cubicBezTo>
                      <a:pt x="147408" y="39350"/>
                      <a:pt x="146086" y="37176"/>
                      <a:pt x="144675" y="35060"/>
                    </a:cubicBezTo>
                    <a:cubicBezTo>
                      <a:pt x="140385" y="28712"/>
                      <a:pt x="135213" y="23040"/>
                      <a:pt x="129335" y="18162"/>
                    </a:cubicBezTo>
                    <a:cubicBezTo>
                      <a:pt x="126396" y="15722"/>
                      <a:pt x="123281" y="13518"/>
                      <a:pt x="119990" y="11520"/>
                    </a:cubicBezTo>
                    <a:cubicBezTo>
                      <a:pt x="117815" y="10198"/>
                      <a:pt x="115552" y="8963"/>
                      <a:pt x="113231" y="7847"/>
                    </a:cubicBezTo>
                    <a:cubicBezTo>
                      <a:pt x="106295" y="4496"/>
                      <a:pt x="98772" y="2145"/>
                      <a:pt x="90867" y="911"/>
                    </a:cubicBezTo>
                    <a:cubicBezTo>
                      <a:pt x="86929" y="294"/>
                      <a:pt x="82873" y="0"/>
                      <a:pt x="78759" y="0"/>
                    </a:cubicBezTo>
                    <a:lnTo>
                      <a:pt x="0" y="0"/>
                    </a:lnTo>
                    <a:lnTo>
                      <a:pt x="0" y="158929"/>
                    </a:lnTo>
                    <a:lnTo>
                      <a:pt x="78759" y="158929"/>
                    </a:lnTo>
                    <a:cubicBezTo>
                      <a:pt x="122635" y="158929"/>
                      <a:pt x="158223" y="123340"/>
                      <a:pt x="158223" y="79464"/>
                    </a:cubicBezTo>
                    <a:cubicBezTo>
                      <a:pt x="158223" y="72617"/>
                      <a:pt x="157341" y="65946"/>
                      <a:pt x="155725" y="59598"/>
                    </a:cubicBezTo>
                    <a:cubicBezTo>
                      <a:pt x="154785" y="55807"/>
                      <a:pt x="153521" y="52134"/>
                      <a:pt x="151993" y="48549"/>
                    </a:cubicBez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04660103-E3E9-49B5-9AAA-BBF380B868EB}"/>
                  </a:ext>
                </a:extLst>
              </p:cNvPr>
              <p:cNvSpPr/>
              <p:nvPr/>
            </p:nvSpPr>
            <p:spPr>
              <a:xfrm>
                <a:off x="392525" y="273762"/>
                <a:ext cx="158752" cy="158253"/>
              </a:xfrm>
              <a:custGeom>
                <a:avLst/>
                <a:gdLst>
                  <a:gd name="connsiteX0" fmla="*/ 79082 w 158752"/>
                  <a:gd name="connsiteY0" fmla="*/ 19631 h 158253"/>
                  <a:gd name="connsiteX1" fmla="*/ 148437 w 158752"/>
                  <a:gd name="connsiteY1" fmla="*/ 88986 h 158253"/>
                  <a:gd name="connsiteX2" fmla="*/ 82168 w 158752"/>
                  <a:gd name="connsiteY2" fmla="*/ 158253 h 158253"/>
                  <a:gd name="connsiteX3" fmla="*/ 158752 w 158752"/>
                  <a:gd name="connsiteY3" fmla="*/ 158253 h 158253"/>
                  <a:gd name="connsiteX4" fmla="*/ 158752 w 158752"/>
                  <a:gd name="connsiteY4" fmla="*/ 0 h 158253"/>
                  <a:gd name="connsiteX5" fmla="*/ 0 w 158752"/>
                  <a:gd name="connsiteY5" fmla="*/ 0 h 158253"/>
                  <a:gd name="connsiteX6" fmla="*/ 0 w 158752"/>
                  <a:gd name="connsiteY6" fmla="*/ 19602 h 158253"/>
                  <a:gd name="connsiteX7" fmla="*/ 79082 w 158752"/>
                  <a:gd name="connsiteY7" fmla="*/ 19602 h 158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8752" h="158253">
                    <a:moveTo>
                      <a:pt x="79082" y="19631"/>
                    </a:moveTo>
                    <a:cubicBezTo>
                      <a:pt x="117374" y="19631"/>
                      <a:pt x="148437" y="50694"/>
                      <a:pt x="148437" y="88986"/>
                    </a:cubicBezTo>
                    <a:cubicBezTo>
                      <a:pt x="148437" y="126250"/>
                      <a:pt x="119049" y="156637"/>
                      <a:pt x="82168" y="158253"/>
                    </a:cubicBezTo>
                    <a:lnTo>
                      <a:pt x="158752" y="158253"/>
                    </a:lnTo>
                    <a:lnTo>
                      <a:pt x="158752" y="0"/>
                    </a:lnTo>
                    <a:lnTo>
                      <a:pt x="0" y="0"/>
                    </a:lnTo>
                    <a:lnTo>
                      <a:pt x="0" y="19602"/>
                    </a:lnTo>
                    <a:lnTo>
                      <a:pt x="79082" y="19602"/>
                    </a:lnTo>
                    <a:close/>
                  </a:path>
                </a:pathLst>
              </a:custGeom>
              <a:solidFill>
                <a:srgbClr val="63B1BC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F704D06C-5E18-417E-B188-60682A8684F9}"/>
                  </a:ext>
                </a:extLst>
              </p:cNvPr>
              <p:cNvSpPr/>
              <p:nvPr/>
            </p:nvSpPr>
            <p:spPr>
              <a:xfrm>
                <a:off x="392525" y="293364"/>
                <a:ext cx="148436" cy="138710"/>
              </a:xfrm>
              <a:custGeom>
                <a:avLst/>
                <a:gdLst>
                  <a:gd name="connsiteX0" fmla="*/ 0 w 148436"/>
                  <a:gd name="connsiteY0" fmla="*/ 138710 h 138710"/>
                  <a:gd name="connsiteX1" fmla="*/ 79082 w 148436"/>
                  <a:gd name="connsiteY1" fmla="*/ 138710 h 138710"/>
                  <a:gd name="connsiteX2" fmla="*/ 148437 w 148436"/>
                  <a:gd name="connsiteY2" fmla="*/ 69355 h 138710"/>
                  <a:gd name="connsiteX3" fmla="*/ 79082 w 148436"/>
                  <a:gd name="connsiteY3" fmla="*/ 0 h 138710"/>
                  <a:gd name="connsiteX4" fmla="*/ 0 w 148436"/>
                  <a:gd name="connsiteY4" fmla="*/ 0 h 138710"/>
                  <a:gd name="connsiteX5" fmla="*/ 0 w 148436"/>
                  <a:gd name="connsiteY5" fmla="*/ 138710 h 138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8436" h="138710">
                    <a:moveTo>
                      <a:pt x="0" y="138710"/>
                    </a:moveTo>
                    <a:lnTo>
                      <a:pt x="79082" y="138710"/>
                    </a:lnTo>
                    <a:cubicBezTo>
                      <a:pt x="117374" y="138710"/>
                      <a:pt x="148437" y="107647"/>
                      <a:pt x="148437" y="69355"/>
                    </a:cubicBezTo>
                    <a:cubicBezTo>
                      <a:pt x="148437" y="31063"/>
                      <a:pt x="117374" y="0"/>
                      <a:pt x="79082" y="0"/>
                    </a:cubicBezTo>
                    <a:lnTo>
                      <a:pt x="0" y="0"/>
                    </a:lnTo>
                    <a:lnTo>
                      <a:pt x="0" y="138710"/>
                    </a:lnTo>
                    <a:close/>
                  </a:path>
                </a:pathLst>
              </a:custGeom>
              <a:solidFill>
                <a:srgbClr val="1F2A44"/>
              </a:solidFill>
              <a:ln w="292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253740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2" y="1692535"/>
            <a:ext cx="5975811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2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012782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bg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accent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722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2 Colunas 2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3C17F21B-3DA7-4D5A-A410-F1D8DC98E68D}"/>
              </a:ext>
            </a:extLst>
          </p:cNvPr>
          <p:cNvSpPr/>
          <p:nvPr userDrawn="1"/>
        </p:nvSpPr>
        <p:spPr>
          <a:xfrm rot="16200000">
            <a:off x="12764133" y="6882474"/>
            <a:ext cx="623338" cy="7342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15" name="Retângulo: Cantos Superiores Arredondados 14">
            <a:extLst>
              <a:ext uri="{FF2B5EF4-FFF2-40B4-BE49-F238E27FC236}">
                <a16:creationId xmlns:a16="http://schemas.microsoft.com/office/drawing/2014/main" id="{D6B89357-FCAD-4C13-A78E-1E475DE45692}"/>
              </a:ext>
            </a:extLst>
          </p:cNvPr>
          <p:cNvSpPr/>
          <p:nvPr userDrawn="1"/>
        </p:nvSpPr>
        <p:spPr>
          <a:xfrm rot="5400000">
            <a:off x="87402" y="-85651"/>
            <a:ext cx="1113565" cy="128836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>
              <a:solidFill>
                <a:schemeClr val="accent1"/>
              </a:solidFill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47642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7643" y="2397901"/>
            <a:ext cx="5975811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840501" y="1692535"/>
            <a:ext cx="5964144" cy="70536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pt-BR" sz="2205" dirty="0">
                <a:solidFill>
                  <a:schemeClr val="accent1"/>
                </a:solidFill>
              </a:defRPr>
            </a:lvl1pPr>
            <a:lvl2pPr marL="521454" indent="0">
              <a:buNone/>
              <a:defRPr sz="2300" b="1"/>
            </a:lvl2pPr>
            <a:lvl3pPr marL="1042907" indent="0">
              <a:buNone/>
              <a:defRPr sz="2099" b="1"/>
            </a:lvl3pPr>
            <a:lvl4pPr marL="1564360" indent="0">
              <a:buNone/>
              <a:defRPr sz="1799" b="1"/>
            </a:lvl4pPr>
            <a:lvl5pPr marL="2085814" indent="0">
              <a:buNone/>
              <a:defRPr sz="1799" b="1"/>
            </a:lvl5pPr>
            <a:lvl6pPr marL="2607268" indent="0">
              <a:buNone/>
              <a:defRPr sz="1799" b="1"/>
            </a:lvl6pPr>
            <a:lvl7pPr marL="3128721" indent="0">
              <a:buNone/>
              <a:defRPr sz="1799" b="1"/>
            </a:lvl7pPr>
            <a:lvl8pPr marL="3650175" indent="0">
              <a:buNone/>
              <a:defRPr sz="1799" b="1"/>
            </a:lvl8pPr>
            <a:lvl9pPr marL="4171628" indent="0">
              <a:buNone/>
              <a:defRPr sz="1799" b="1"/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828834" y="2397901"/>
            <a:ext cx="5941970" cy="435647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1pPr>
            <a:lvl2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2pPr>
            <a:lvl3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3pPr>
            <a:lvl4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4pPr>
            <a:lvl5pPr>
              <a:buClr>
                <a:schemeClr val="accent3"/>
              </a:buClr>
              <a:defRPr lang="pt-BR" sz="1654" dirty="0">
                <a:solidFill>
                  <a:schemeClr val="accent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15"/>
          <p:cNvSpPr>
            <a:spLocks noGrp="1"/>
          </p:cNvSpPr>
          <p:nvPr>
            <p:ph type="body" sz="quarter" idx="13" hasCustomPrompt="1"/>
          </p:nvPr>
        </p:nvSpPr>
        <p:spPr>
          <a:xfrm>
            <a:off x="2791864" y="108225"/>
            <a:ext cx="10175708" cy="765639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7" name="Espaço Reservado para Texto 15"/>
          <p:cNvSpPr>
            <a:spLocks noGrp="1"/>
          </p:cNvSpPr>
          <p:nvPr>
            <p:ph type="body" sz="quarter" idx="14" hasCustomPrompt="1"/>
          </p:nvPr>
        </p:nvSpPr>
        <p:spPr>
          <a:xfrm>
            <a:off x="647642" y="6876976"/>
            <a:ext cx="11749010" cy="504056"/>
          </a:xfrm>
          <a:prstGeom prst="rect">
            <a:avLst/>
          </a:prstGeom>
        </p:spPr>
        <p:txBody>
          <a:bodyPr anchor="ctr"/>
          <a:lstStyle>
            <a:lvl1pPr>
              <a:buNone/>
              <a:defRPr lang="pt-BR" sz="1654" dirty="0">
                <a:solidFill>
                  <a:schemeClr val="accent1"/>
                </a:solidFill>
              </a:defRPr>
            </a:lvl1pPr>
            <a:lvl2pPr>
              <a:buNone/>
              <a:defRPr sz="3000">
                <a:latin typeface="Exo 2" pitchFamily="50" charset="0"/>
              </a:defRPr>
            </a:lvl2pPr>
            <a:lvl3pPr>
              <a:buNone/>
              <a:defRPr sz="3000">
                <a:latin typeface="Exo 2" pitchFamily="50" charset="0"/>
              </a:defRPr>
            </a:lvl3pPr>
            <a:lvl4pPr>
              <a:buNone/>
              <a:defRPr sz="3000">
                <a:latin typeface="Exo 2" pitchFamily="50" charset="0"/>
              </a:defRPr>
            </a:lvl4pPr>
            <a:lvl5pPr>
              <a:buNone/>
              <a:defRPr sz="3000"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título do slide</a:t>
            </a:r>
          </a:p>
        </p:txBody>
      </p:sp>
      <p:sp>
        <p:nvSpPr>
          <p:cNvPr id="14" name="Rectangle 4"/>
          <p:cNvSpPr>
            <a:spLocks noGrp="1" noChangeArrowheads="1"/>
          </p:cNvSpPr>
          <p:nvPr>
            <p:ph type="sldNum" sz="quarter" idx="15"/>
          </p:nvPr>
        </p:nvSpPr>
        <p:spPr bwMode="auto">
          <a:xfrm>
            <a:off x="12804645" y="7237016"/>
            <a:ext cx="429480" cy="214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992" b="1">
                <a:solidFill>
                  <a:schemeClr val="bg1"/>
                </a:solidFill>
                <a:latin typeface="+mj-lt"/>
                <a:ea typeface="Tahoma" pitchFamily="34" charset="0"/>
                <a:cs typeface="Tahoma" pitchFamily="34" charset="0"/>
              </a:defRPr>
            </a:lvl1pPr>
          </a:lstStyle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‹nº›</a:t>
            </a:fld>
            <a:endParaRPr lang="pt-BR" dirty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466" y="166084"/>
            <a:ext cx="1190902" cy="64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06158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51">
          <p15:clr>
            <a:srgbClr val="FBAE40"/>
          </p15:clr>
        </p15:guide>
        <p15:guide id="2" orient="horz" pos="4224">
          <p15:clr>
            <a:srgbClr val="FBAE40"/>
          </p15:clr>
        </p15:guide>
        <p15:guide id="3" orient="horz" pos="504">
          <p15:clr>
            <a:srgbClr val="FBAE40"/>
          </p15:clr>
        </p15:guide>
        <p15:guide id="4" orient="horz" pos="958">
          <p15:clr>
            <a:srgbClr val="FBAE40"/>
          </p15:clr>
        </p15:guide>
        <p15:guide id="5" orient="horz" pos="3929">
          <p15:clr>
            <a:srgbClr val="FBAE40"/>
          </p15:clr>
        </p15:guide>
        <p15:guide id="6" orient="horz" pos="3861">
          <p15:clr>
            <a:srgbClr val="FBAE40"/>
          </p15:clr>
        </p15:guide>
        <p15:guide id="7" pos="3908">
          <p15:clr>
            <a:srgbClr val="FBAE40"/>
          </p15:clr>
        </p15:guide>
        <p15:guide id="8" pos="3772">
          <p15:clr>
            <a:srgbClr val="FBAE40"/>
          </p15:clr>
        </p15:guide>
        <p15:guide id="9" pos="7310">
          <p15:clr>
            <a:srgbClr val="FBAE40"/>
          </p15:clr>
        </p15:guide>
        <p15:guide id="10" pos="370">
          <p15:clr>
            <a:srgbClr val="FBAE40"/>
          </p15:clr>
        </p15:guide>
        <p15:guide id="11" pos="159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IMAGEM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2053" name="Freeform 5"/>
          <p:cNvSpPr>
            <a:spLocks noEditPoints="1"/>
          </p:cNvSpPr>
          <p:nvPr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V1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rgbClr val="63B1BC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90000"/>
                  <a:lumOff val="1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6791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áfico 4">
            <a:extLst>
              <a:ext uri="{FF2B5EF4-FFF2-40B4-BE49-F238E27FC236}">
                <a16:creationId xmlns:a16="http://schemas.microsoft.com/office/drawing/2014/main" id="{701D7AFC-7105-4A33-9F02-C9158F448CF1}"/>
              </a:ext>
            </a:extLst>
          </p:cNvPr>
          <p:cNvGrpSpPr/>
          <p:nvPr userDrawn="1"/>
        </p:nvGrpSpPr>
        <p:grpSpPr>
          <a:xfrm>
            <a:off x="1" y="1"/>
            <a:ext cx="13442949" cy="7561262"/>
            <a:chOff x="0" y="0"/>
            <a:chExt cx="12191999" cy="6857999"/>
          </a:xfrm>
        </p:grpSpPr>
        <p:grpSp>
          <p:nvGrpSpPr>
            <p:cNvPr id="10" name="Gráfico 4">
              <a:extLst>
                <a:ext uri="{FF2B5EF4-FFF2-40B4-BE49-F238E27FC236}">
                  <a16:creationId xmlns:a16="http://schemas.microsoft.com/office/drawing/2014/main" id="{601EAF6D-21CC-4E38-8BD3-702B9817F6A9}"/>
                </a:ext>
              </a:extLst>
            </p:cNvPr>
            <p:cNvGrpSpPr/>
            <p:nvPr/>
          </p:nvGrpSpPr>
          <p:grpSpPr>
            <a:xfrm>
              <a:off x="8898064" y="0"/>
              <a:ext cx="3293935" cy="4032630"/>
              <a:chOff x="8898064" y="0"/>
              <a:chExt cx="3293935" cy="4032630"/>
            </a:xfrm>
          </p:grpSpPr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3076B9B1-1FA1-4C8E-8CEB-E5846716CE93}"/>
                  </a:ext>
                </a:extLst>
              </p:cNvPr>
              <p:cNvSpPr/>
              <p:nvPr/>
            </p:nvSpPr>
            <p:spPr>
              <a:xfrm>
                <a:off x="8898064" y="0"/>
                <a:ext cx="2179192" cy="357060"/>
              </a:xfrm>
              <a:custGeom>
                <a:avLst/>
                <a:gdLst>
                  <a:gd name="connsiteX0" fmla="*/ 1089787 w 2179192"/>
                  <a:gd name="connsiteY0" fmla="*/ 357061 h 357060"/>
                  <a:gd name="connsiteX1" fmla="*/ 1549654 w 2179192"/>
                  <a:gd name="connsiteY1" fmla="*/ 299085 h 357060"/>
                  <a:gd name="connsiteX2" fmla="*/ 1806130 w 2179192"/>
                  <a:gd name="connsiteY2" fmla="*/ 212408 h 357060"/>
                  <a:gd name="connsiteX3" fmla="*/ 1967040 w 2179192"/>
                  <a:gd name="connsiteY3" fmla="*/ 134874 h 357060"/>
                  <a:gd name="connsiteX4" fmla="*/ 2118804 w 2179192"/>
                  <a:gd name="connsiteY4" fmla="*/ 42672 h 357060"/>
                  <a:gd name="connsiteX5" fmla="*/ 2179193 w 2179192"/>
                  <a:gd name="connsiteY5" fmla="*/ 0 h 357060"/>
                  <a:gd name="connsiteX6" fmla="*/ 0 w 2179192"/>
                  <a:gd name="connsiteY6" fmla="*/ 0 h 357060"/>
                  <a:gd name="connsiteX7" fmla="*/ 1089406 w 2179192"/>
                  <a:gd name="connsiteY7" fmla="*/ 357061 h 357060"/>
                  <a:gd name="connsiteX8" fmla="*/ 1089787 w 2179192"/>
                  <a:gd name="connsiteY8" fmla="*/ 357061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787" y="357061"/>
                    </a:moveTo>
                    <a:cubicBezTo>
                      <a:pt x="1248601" y="357061"/>
                      <a:pt x="1402652" y="336931"/>
                      <a:pt x="1549654" y="299085"/>
                    </a:cubicBezTo>
                    <a:cubicBezTo>
                      <a:pt x="1637855" y="276352"/>
                      <a:pt x="1723580" y="247333"/>
                      <a:pt x="1806130" y="212408"/>
                    </a:cubicBezTo>
                    <a:cubicBezTo>
                      <a:pt x="1861185" y="189103"/>
                      <a:pt x="1914906" y="163259"/>
                      <a:pt x="1967040" y="134874"/>
                    </a:cubicBezTo>
                    <a:cubicBezTo>
                      <a:pt x="2019237" y="106553"/>
                      <a:pt x="2069846" y="75756"/>
                      <a:pt x="2118804" y="42672"/>
                    </a:cubicBezTo>
                    <a:cubicBezTo>
                      <a:pt x="2139252" y="28893"/>
                      <a:pt x="2159381" y="14605"/>
                      <a:pt x="2179193" y="0"/>
                    </a:cubicBezTo>
                    <a:lnTo>
                      <a:pt x="0" y="0"/>
                    </a:lnTo>
                    <a:cubicBezTo>
                      <a:pt x="305054" y="224346"/>
                      <a:pt x="681736" y="356997"/>
                      <a:pt x="1089406" y="357061"/>
                    </a:cubicBezTo>
                    <a:lnTo>
                      <a:pt x="1089787" y="357061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4E844278-FBEE-4B45-B12D-5AD688CA9907}"/>
                  </a:ext>
                </a:extLst>
              </p:cNvPr>
              <p:cNvSpPr/>
              <p:nvPr/>
            </p:nvSpPr>
            <p:spPr>
              <a:xfrm>
                <a:off x="11828526" y="2262187"/>
                <a:ext cx="363473" cy="1770443"/>
              </a:xfrm>
              <a:custGeom>
                <a:avLst/>
                <a:gdLst>
                  <a:gd name="connsiteX0" fmla="*/ 0 w 363473"/>
                  <a:gd name="connsiteY0" fmla="*/ 0 h 1770443"/>
                  <a:gd name="connsiteX1" fmla="*/ 0 w 363473"/>
                  <a:gd name="connsiteY1" fmla="*/ 1770444 h 1770443"/>
                  <a:gd name="connsiteX2" fmla="*/ 363474 w 363473"/>
                  <a:gd name="connsiteY2" fmla="*/ 1770444 h 1770443"/>
                  <a:gd name="connsiteX3" fmla="*/ 363474 w 363473"/>
                  <a:gd name="connsiteY3" fmla="*/ 944626 h 1770443"/>
                  <a:gd name="connsiteX4" fmla="*/ 0 w 363473"/>
                  <a:gd name="connsiteY4" fmla="*/ 0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1770443">
                    <a:moveTo>
                      <a:pt x="0" y="0"/>
                    </a:moveTo>
                    <a:lnTo>
                      <a:pt x="0" y="1770444"/>
                    </a:lnTo>
                    <a:lnTo>
                      <a:pt x="363474" y="1770444"/>
                    </a:lnTo>
                    <a:lnTo>
                      <a:pt x="363474" y="944626"/>
                    </a:lnTo>
                    <a:cubicBezTo>
                      <a:pt x="150114" y="685292"/>
                      <a:pt x="16573" y="357949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53209783-7B95-4D0E-B9D7-2A831B63D022}"/>
                  </a:ext>
                </a:extLst>
              </p:cNvPr>
              <p:cNvSpPr/>
              <p:nvPr/>
            </p:nvSpPr>
            <p:spPr>
              <a:xfrm>
                <a:off x="11826747" y="354965"/>
                <a:ext cx="365252" cy="2851594"/>
              </a:xfrm>
              <a:custGeom>
                <a:avLst/>
                <a:gdLst>
                  <a:gd name="connsiteX0" fmla="*/ 365252 w 365252"/>
                  <a:gd name="connsiteY0" fmla="*/ 2851595 h 2851594"/>
                  <a:gd name="connsiteX1" fmla="*/ 365252 w 365252"/>
                  <a:gd name="connsiteY1" fmla="*/ 0 h 2851594"/>
                  <a:gd name="connsiteX2" fmla="*/ 0 w 365252"/>
                  <a:gd name="connsiteY2" fmla="*/ 0 h 2851594"/>
                  <a:gd name="connsiteX3" fmla="*/ 0 w 365252"/>
                  <a:gd name="connsiteY3" fmla="*/ 1831912 h 2851594"/>
                  <a:gd name="connsiteX4" fmla="*/ 1842 w 365252"/>
                  <a:gd name="connsiteY4" fmla="*/ 1907286 h 2851594"/>
                  <a:gd name="connsiteX5" fmla="*/ 1842 w 365252"/>
                  <a:gd name="connsiteY5" fmla="*/ 1903603 h 2851594"/>
                  <a:gd name="connsiteX6" fmla="*/ 365252 w 365252"/>
                  <a:gd name="connsiteY6" fmla="*/ 2851595 h 285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594">
                    <a:moveTo>
                      <a:pt x="365252" y="2851595"/>
                    </a:moveTo>
                    <a:lnTo>
                      <a:pt x="365252" y="0"/>
                    </a:lnTo>
                    <a:lnTo>
                      <a:pt x="0" y="0"/>
                    </a:lnTo>
                    <a:lnTo>
                      <a:pt x="0" y="1831912"/>
                    </a:lnTo>
                    <a:cubicBezTo>
                      <a:pt x="0" y="1857185"/>
                      <a:pt x="635" y="1882330"/>
                      <a:pt x="1842" y="1907286"/>
                    </a:cubicBezTo>
                    <a:lnTo>
                      <a:pt x="1842" y="1903603"/>
                    </a:lnTo>
                    <a:cubicBezTo>
                      <a:pt x="17590" y="2262823"/>
                      <a:pt x="151321" y="2591435"/>
                      <a:pt x="365252" y="285159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110982F6-C9ED-4534-B624-4881C5FAEC9D}"/>
                  </a:ext>
                </a:extLst>
              </p:cNvPr>
              <p:cNvSpPr/>
              <p:nvPr/>
            </p:nvSpPr>
            <p:spPr>
              <a:xfrm>
                <a:off x="11828526" y="2258504"/>
                <a:ext cx="363473" cy="948245"/>
              </a:xfrm>
              <a:custGeom>
                <a:avLst/>
                <a:gdLst>
                  <a:gd name="connsiteX0" fmla="*/ 363474 w 363473"/>
                  <a:gd name="connsiteY0" fmla="*/ 948055 h 948245"/>
                  <a:gd name="connsiteX1" fmla="*/ 0 w 363473"/>
                  <a:gd name="connsiteY1" fmla="*/ 0 h 948245"/>
                  <a:gd name="connsiteX2" fmla="*/ 0 w 363473"/>
                  <a:gd name="connsiteY2" fmla="*/ 3683 h 948245"/>
                  <a:gd name="connsiteX3" fmla="*/ 363474 w 363473"/>
                  <a:gd name="connsiteY3" fmla="*/ 948245 h 948245"/>
                  <a:gd name="connsiteX4" fmla="*/ 363474 w 363473"/>
                  <a:gd name="connsiteY4" fmla="*/ 948055 h 9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3" h="948245">
                    <a:moveTo>
                      <a:pt x="363474" y="948055"/>
                    </a:moveTo>
                    <a:cubicBezTo>
                      <a:pt x="149543" y="687895"/>
                      <a:pt x="15811" y="359283"/>
                      <a:pt x="0" y="0"/>
                    </a:cubicBezTo>
                    <a:lnTo>
                      <a:pt x="0" y="3683"/>
                    </a:lnTo>
                    <a:cubicBezTo>
                      <a:pt x="16510" y="361632"/>
                      <a:pt x="150114" y="688975"/>
                      <a:pt x="363474" y="948245"/>
                    </a:cubicBezTo>
                    <a:lnTo>
                      <a:pt x="363474" y="948055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9" name="Gráfico 4">
              <a:extLst>
                <a:ext uri="{FF2B5EF4-FFF2-40B4-BE49-F238E27FC236}">
                  <a16:creationId xmlns:a16="http://schemas.microsoft.com/office/drawing/2014/main" id="{FE8057C9-FC39-47A8-AB80-9BBECD81C8A9}"/>
                </a:ext>
              </a:extLst>
            </p:cNvPr>
            <p:cNvGrpSpPr/>
            <p:nvPr/>
          </p:nvGrpSpPr>
          <p:grpSpPr>
            <a:xfrm>
              <a:off x="0" y="2825369"/>
              <a:ext cx="3293934" cy="4032630"/>
              <a:chOff x="0" y="2825369"/>
              <a:chExt cx="3293934" cy="4032630"/>
            </a:xfrm>
          </p:grpSpPr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A2F9417-0FC4-4AE5-9597-F2CA87DA767A}"/>
                  </a:ext>
                </a:extLst>
              </p:cNvPr>
              <p:cNvSpPr/>
              <p:nvPr/>
            </p:nvSpPr>
            <p:spPr>
              <a:xfrm>
                <a:off x="1114742" y="6500939"/>
                <a:ext cx="2179192" cy="357060"/>
              </a:xfrm>
              <a:custGeom>
                <a:avLst/>
                <a:gdLst>
                  <a:gd name="connsiteX0" fmla="*/ 1089406 w 2179192"/>
                  <a:gd name="connsiteY0" fmla="*/ 0 h 357060"/>
                  <a:gd name="connsiteX1" fmla="*/ 629539 w 2179192"/>
                  <a:gd name="connsiteY1" fmla="*/ 57976 h 357060"/>
                  <a:gd name="connsiteX2" fmla="*/ 373063 w 2179192"/>
                  <a:gd name="connsiteY2" fmla="*/ 144653 h 357060"/>
                  <a:gd name="connsiteX3" fmla="*/ 212154 w 2179192"/>
                  <a:gd name="connsiteY3" fmla="*/ 222186 h 357060"/>
                  <a:gd name="connsiteX4" fmla="*/ 60388 w 2179192"/>
                  <a:gd name="connsiteY4" fmla="*/ 314389 h 357060"/>
                  <a:gd name="connsiteX5" fmla="*/ 0 w 2179192"/>
                  <a:gd name="connsiteY5" fmla="*/ 357060 h 357060"/>
                  <a:gd name="connsiteX6" fmla="*/ 2179193 w 2179192"/>
                  <a:gd name="connsiteY6" fmla="*/ 357060 h 357060"/>
                  <a:gd name="connsiteX7" fmla="*/ 1089787 w 2179192"/>
                  <a:gd name="connsiteY7" fmla="*/ 0 h 357060"/>
                  <a:gd name="connsiteX8" fmla="*/ 1089406 w 2179192"/>
                  <a:gd name="connsiteY8" fmla="*/ 0 h 3570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79192" h="357060">
                    <a:moveTo>
                      <a:pt x="1089406" y="0"/>
                    </a:moveTo>
                    <a:cubicBezTo>
                      <a:pt x="930593" y="0"/>
                      <a:pt x="776541" y="20129"/>
                      <a:pt x="629539" y="57976"/>
                    </a:cubicBezTo>
                    <a:cubicBezTo>
                      <a:pt x="541337" y="80708"/>
                      <a:pt x="455613" y="109728"/>
                      <a:pt x="373063" y="144653"/>
                    </a:cubicBezTo>
                    <a:cubicBezTo>
                      <a:pt x="318008" y="167957"/>
                      <a:pt x="264287" y="193802"/>
                      <a:pt x="212154" y="222186"/>
                    </a:cubicBezTo>
                    <a:cubicBezTo>
                      <a:pt x="159957" y="250507"/>
                      <a:pt x="109347" y="281305"/>
                      <a:pt x="60388" y="314389"/>
                    </a:cubicBezTo>
                    <a:cubicBezTo>
                      <a:pt x="39941" y="328168"/>
                      <a:pt x="19812" y="342455"/>
                      <a:pt x="0" y="357060"/>
                    </a:cubicBezTo>
                    <a:lnTo>
                      <a:pt x="2179193" y="357060"/>
                    </a:lnTo>
                    <a:cubicBezTo>
                      <a:pt x="1874139" y="132715"/>
                      <a:pt x="1497457" y="64"/>
                      <a:pt x="1089787" y="0"/>
                    </a:cubicBezTo>
                    <a:lnTo>
                      <a:pt x="108940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3EC021B-503C-48E2-B2C0-7EE6C7B1E251}"/>
                  </a:ext>
                </a:extLst>
              </p:cNvPr>
              <p:cNvSpPr/>
              <p:nvPr/>
            </p:nvSpPr>
            <p:spPr>
              <a:xfrm>
                <a:off x="0" y="2825369"/>
                <a:ext cx="363474" cy="1770443"/>
              </a:xfrm>
              <a:custGeom>
                <a:avLst/>
                <a:gdLst>
                  <a:gd name="connsiteX0" fmla="*/ 363474 w 363474"/>
                  <a:gd name="connsiteY0" fmla="*/ 1770444 h 1770443"/>
                  <a:gd name="connsiteX1" fmla="*/ 363474 w 363474"/>
                  <a:gd name="connsiteY1" fmla="*/ 0 h 1770443"/>
                  <a:gd name="connsiteX2" fmla="*/ 0 w 363474"/>
                  <a:gd name="connsiteY2" fmla="*/ 0 h 1770443"/>
                  <a:gd name="connsiteX3" fmla="*/ 0 w 363474"/>
                  <a:gd name="connsiteY3" fmla="*/ 825817 h 1770443"/>
                  <a:gd name="connsiteX4" fmla="*/ 363474 w 363474"/>
                  <a:gd name="connsiteY4" fmla="*/ 1770444 h 1770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1770443">
                    <a:moveTo>
                      <a:pt x="363474" y="1770444"/>
                    </a:moveTo>
                    <a:lnTo>
                      <a:pt x="363474" y="0"/>
                    </a:lnTo>
                    <a:lnTo>
                      <a:pt x="0" y="0"/>
                    </a:lnTo>
                    <a:lnTo>
                      <a:pt x="0" y="825817"/>
                    </a:lnTo>
                    <a:cubicBezTo>
                      <a:pt x="213360" y="1085152"/>
                      <a:pt x="346901" y="1412494"/>
                      <a:pt x="363474" y="1770444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DA955C7C-C7C4-4B6A-8E4D-C9B6C2592E5A}"/>
                  </a:ext>
                </a:extLst>
              </p:cNvPr>
              <p:cNvSpPr/>
              <p:nvPr/>
            </p:nvSpPr>
            <p:spPr>
              <a:xfrm>
                <a:off x="0" y="3651440"/>
                <a:ext cx="365252" cy="2851657"/>
              </a:xfrm>
              <a:custGeom>
                <a:avLst/>
                <a:gdLst>
                  <a:gd name="connsiteX0" fmla="*/ 0 w 365252"/>
                  <a:gd name="connsiteY0" fmla="*/ 0 h 2851657"/>
                  <a:gd name="connsiteX1" fmla="*/ 0 w 365252"/>
                  <a:gd name="connsiteY1" fmla="*/ 2851658 h 2851657"/>
                  <a:gd name="connsiteX2" fmla="*/ 365252 w 365252"/>
                  <a:gd name="connsiteY2" fmla="*/ 2851658 h 2851657"/>
                  <a:gd name="connsiteX3" fmla="*/ 365252 w 365252"/>
                  <a:gd name="connsiteY3" fmla="*/ 1019746 h 2851657"/>
                  <a:gd name="connsiteX4" fmla="*/ 363411 w 365252"/>
                  <a:gd name="connsiteY4" fmla="*/ 944372 h 2851657"/>
                  <a:gd name="connsiteX5" fmla="*/ 363411 w 365252"/>
                  <a:gd name="connsiteY5" fmla="*/ 948055 h 2851657"/>
                  <a:gd name="connsiteX6" fmla="*/ 0 w 365252"/>
                  <a:gd name="connsiteY6" fmla="*/ 0 h 2851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5252" h="2851657">
                    <a:moveTo>
                      <a:pt x="0" y="0"/>
                    </a:moveTo>
                    <a:lnTo>
                      <a:pt x="0" y="2851658"/>
                    </a:lnTo>
                    <a:lnTo>
                      <a:pt x="365252" y="2851658"/>
                    </a:lnTo>
                    <a:lnTo>
                      <a:pt x="365252" y="1019746"/>
                    </a:lnTo>
                    <a:cubicBezTo>
                      <a:pt x="365252" y="994473"/>
                      <a:pt x="364617" y="969327"/>
                      <a:pt x="363411" y="944372"/>
                    </a:cubicBezTo>
                    <a:lnTo>
                      <a:pt x="363411" y="948055"/>
                    </a:lnTo>
                    <a:cubicBezTo>
                      <a:pt x="347663" y="588772"/>
                      <a:pt x="213931" y="260159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1320EC50-3DEC-4346-9082-1DCF5BFE2E0B}"/>
                  </a:ext>
                </a:extLst>
              </p:cNvPr>
              <p:cNvSpPr/>
              <p:nvPr/>
            </p:nvSpPr>
            <p:spPr>
              <a:xfrm>
                <a:off x="0" y="3651186"/>
                <a:ext cx="363474" cy="948309"/>
              </a:xfrm>
              <a:custGeom>
                <a:avLst/>
                <a:gdLst>
                  <a:gd name="connsiteX0" fmla="*/ 0 w 363474"/>
                  <a:gd name="connsiteY0" fmla="*/ 254 h 948309"/>
                  <a:gd name="connsiteX1" fmla="*/ 363474 w 363474"/>
                  <a:gd name="connsiteY1" fmla="*/ 948309 h 948309"/>
                  <a:gd name="connsiteX2" fmla="*/ 363474 w 363474"/>
                  <a:gd name="connsiteY2" fmla="*/ 944626 h 948309"/>
                  <a:gd name="connsiteX3" fmla="*/ 0 w 363474"/>
                  <a:gd name="connsiteY3" fmla="*/ 0 h 948309"/>
                  <a:gd name="connsiteX4" fmla="*/ 0 w 363474"/>
                  <a:gd name="connsiteY4" fmla="*/ 254 h 948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3474" h="948309">
                    <a:moveTo>
                      <a:pt x="0" y="254"/>
                    </a:moveTo>
                    <a:cubicBezTo>
                      <a:pt x="213931" y="260414"/>
                      <a:pt x="347663" y="589026"/>
                      <a:pt x="363474" y="948309"/>
                    </a:cubicBezTo>
                    <a:lnTo>
                      <a:pt x="363474" y="944626"/>
                    </a:lnTo>
                    <a:cubicBezTo>
                      <a:pt x="346901" y="586677"/>
                      <a:pt x="213360" y="259334"/>
                      <a:pt x="0" y="0"/>
                    </a:cubicBezTo>
                    <a:lnTo>
                      <a:pt x="0" y="254"/>
                    </a:lnTo>
                    <a:close/>
                  </a:path>
                </a:pathLst>
              </a:custGeom>
              <a:solidFill>
                <a:srgbClr val="1F2A44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8358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2" y="1"/>
            <a:ext cx="13442949" cy="7561262"/>
            <a:chOff x="0" y="0"/>
            <a:chExt cx="12191999" cy="6857999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rgbClr val="EFB66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5AE51A7-25A0-4788-A659-37FBB67D6D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1221731"/>
            <a:ext cx="1871270" cy="1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44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Subtítulo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áfico 2">
            <a:extLst>
              <a:ext uri="{FF2B5EF4-FFF2-40B4-BE49-F238E27FC236}">
                <a16:creationId xmlns:a16="http://schemas.microsoft.com/office/drawing/2014/main" id="{9FA44C3F-A5C0-4562-8879-6BC028E3E45E}"/>
              </a:ext>
            </a:extLst>
          </p:cNvPr>
          <p:cNvGrpSpPr/>
          <p:nvPr/>
        </p:nvGrpSpPr>
        <p:grpSpPr>
          <a:xfrm rot="10800000">
            <a:off x="1" y="1"/>
            <a:ext cx="13442949" cy="7561262"/>
            <a:chOff x="0" y="0"/>
            <a:chExt cx="12191999" cy="6857999"/>
          </a:xfrm>
          <a:solidFill>
            <a:schemeClr val="tx1">
              <a:lumMod val="10000"/>
              <a:lumOff val="90000"/>
            </a:schemeClr>
          </a:solidFill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982B1294-23DF-4849-B7A3-94BA902A0F46}"/>
                </a:ext>
              </a:extLst>
            </p:cNvPr>
            <p:cNvSpPr/>
            <p:nvPr/>
          </p:nvSpPr>
          <p:spPr>
            <a:xfrm>
              <a:off x="7828026" y="307657"/>
              <a:ext cx="4363973" cy="6550342"/>
            </a:xfrm>
            <a:custGeom>
              <a:avLst/>
              <a:gdLst>
                <a:gd name="connsiteX0" fmla="*/ 3499676 w 4363973"/>
                <a:gd name="connsiteY0" fmla="*/ 4923981 h 6550342"/>
                <a:gd name="connsiteX1" fmla="*/ 4363974 w 4363973"/>
                <a:gd name="connsiteY1" fmla="*/ 6232843 h 6550342"/>
                <a:gd name="connsiteX2" fmla="*/ 4363974 w 4363973"/>
                <a:gd name="connsiteY2" fmla="*/ 0 h 6550342"/>
                <a:gd name="connsiteX3" fmla="*/ 3499676 w 4363973"/>
                <a:gd name="connsiteY3" fmla="*/ 1374394 h 6550342"/>
                <a:gd name="connsiteX4" fmla="*/ 3499676 w 4363973"/>
                <a:gd name="connsiteY4" fmla="*/ 1366647 h 6550342"/>
                <a:gd name="connsiteX5" fmla="*/ 3479546 w 4363973"/>
                <a:gd name="connsiteY5" fmla="*/ 1633347 h 6550342"/>
                <a:gd name="connsiteX6" fmla="*/ 3327146 w 4363973"/>
                <a:gd name="connsiteY6" fmla="*/ 2125472 h 6550342"/>
                <a:gd name="connsiteX7" fmla="*/ 3246374 w 4363973"/>
                <a:gd name="connsiteY7" fmla="*/ 2274253 h 6550342"/>
                <a:gd name="connsiteX8" fmla="*/ 2728214 w 4363973"/>
                <a:gd name="connsiteY8" fmla="*/ 2817876 h 6550342"/>
                <a:gd name="connsiteX9" fmla="*/ 2583942 w 4363973"/>
                <a:gd name="connsiteY9" fmla="*/ 2905506 h 6550342"/>
                <a:gd name="connsiteX10" fmla="*/ 2430970 w 4363973"/>
                <a:gd name="connsiteY10" fmla="*/ 2979230 h 6550342"/>
                <a:gd name="connsiteX11" fmla="*/ 2187130 w 4363973"/>
                <a:gd name="connsiteY11" fmla="*/ 3061780 h 6550342"/>
                <a:gd name="connsiteX12" fmla="*/ 1749806 w 4363973"/>
                <a:gd name="connsiteY12" fmla="*/ 3116834 h 6550342"/>
                <a:gd name="connsiteX13" fmla="*/ 0 w 4363973"/>
                <a:gd name="connsiteY13" fmla="*/ 1366965 h 6550342"/>
                <a:gd name="connsiteX14" fmla="*/ 0 w 4363973"/>
                <a:gd name="connsiteY14" fmla="*/ 3129089 h 6550342"/>
                <a:gd name="connsiteX15" fmla="*/ 0 w 4363973"/>
                <a:gd name="connsiteY15" fmla="*/ 3129089 h 6550342"/>
                <a:gd name="connsiteX16" fmla="*/ 0 w 4363973"/>
                <a:gd name="connsiteY16" fmla="*/ 6550343 h 6550342"/>
                <a:gd name="connsiteX17" fmla="*/ 3499676 w 4363973"/>
                <a:gd name="connsiteY17" fmla="*/ 6550343 h 6550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63973" h="6550342">
                  <a:moveTo>
                    <a:pt x="3499676" y="4923981"/>
                  </a:moveTo>
                  <a:cubicBezTo>
                    <a:pt x="3524709" y="5486158"/>
                    <a:pt x="3856790" y="5989050"/>
                    <a:pt x="4363974" y="6232843"/>
                  </a:cubicBezTo>
                  <a:lnTo>
                    <a:pt x="4363974" y="0"/>
                  </a:lnTo>
                  <a:cubicBezTo>
                    <a:pt x="3835586" y="253849"/>
                    <a:pt x="3499561" y="788191"/>
                    <a:pt x="3499676" y="1374394"/>
                  </a:cubicBezTo>
                  <a:lnTo>
                    <a:pt x="3499676" y="1366647"/>
                  </a:lnTo>
                  <a:cubicBezTo>
                    <a:pt x="3499724" y="1455929"/>
                    <a:pt x="3492995" y="1545085"/>
                    <a:pt x="3479546" y="1633347"/>
                  </a:cubicBezTo>
                  <a:cubicBezTo>
                    <a:pt x="3453499" y="1804054"/>
                    <a:pt x="3402134" y="1969921"/>
                    <a:pt x="3327146" y="2125472"/>
                  </a:cubicBezTo>
                  <a:cubicBezTo>
                    <a:pt x="3302550" y="2176272"/>
                    <a:pt x="3275627" y="2225866"/>
                    <a:pt x="3246374" y="2274253"/>
                  </a:cubicBezTo>
                  <a:cubicBezTo>
                    <a:pt x="3114804" y="2490650"/>
                    <a:pt x="2938056" y="2676084"/>
                    <a:pt x="2728214" y="2817876"/>
                  </a:cubicBezTo>
                  <a:cubicBezTo>
                    <a:pt x="2681647" y="2849330"/>
                    <a:pt x="2633556" y="2878540"/>
                    <a:pt x="2583942" y="2905506"/>
                  </a:cubicBezTo>
                  <a:cubicBezTo>
                    <a:pt x="2534328" y="2932473"/>
                    <a:pt x="2483337" y="2957047"/>
                    <a:pt x="2430970" y="2979230"/>
                  </a:cubicBezTo>
                  <a:cubicBezTo>
                    <a:pt x="2351845" y="3012742"/>
                    <a:pt x="2270341" y="3040335"/>
                    <a:pt x="2187130" y="3061780"/>
                  </a:cubicBezTo>
                  <a:cubicBezTo>
                    <a:pt x="2044250" y="3098447"/>
                    <a:pt x="1897315" y="3116944"/>
                    <a:pt x="1749806" y="3116834"/>
                  </a:cubicBezTo>
                  <a:cubicBezTo>
                    <a:pt x="783400" y="3116834"/>
                    <a:pt x="0" y="2333435"/>
                    <a:pt x="0" y="1366965"/>
                  </a:cubicBezTo>
                  <a:lnTo>
                    <a:pt x="0" y="3129089"/>
                  </a:lnTo>
                  <a:lnTo>
                    <a:pt x="0" y="3129089"/>
                  </a:lnTo>
                  <a:lnTo>
                    <a:pt x="0" y="6550343"/>
                  </a:lnTo>
                  <a:lnTo>
                    <a:pt x="3499676" y="6550343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8FFDBF93-0D9E-4529-B12F-393EDCD571BD}"/>
                </a:ext>
              </a:extLst>
            </p:cNvPr>
            <p:cNvSpPr/>
            <p:nvPr/>
          </p:nvSpPr>
          <p:spPr>
            <a:xfrm>
              <a:off x="0" y="0"/>
              <a:ext cx="862266" cy="368681"/>
            </a:xfrm>
            <a:custGeom>
              <a:avLst/>
              <a:gdLst>
                <a:gd name="connsiteX0" fmla="*/ 0 w 862266"/>
                <a:gd name="connsiteY0" fmla="*/ 0 h 368681"/>
                <a:gd name="connsiteX1" fmla="*/ 862266 w 862266"/>
                <a:gd name="connsiteY1" fmla="*/ 0 h 368681"/>
                <a:gd name="connsiteX2" fmla="*/ 862266 w 862266"/>
                <a:gd name="connsiteY2" fmla="*/ 368681 h 368681"/>
                <a:gd name="connsiteX3" fmla="*/ 0 w 862266"/>
                <a:gd name="connsiteY3" fmla="*/ 368681 h 368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266" h="368681">
                  <a:moveTo>
                    <a:pt x="0" y="0"/>
                  </a:moveTo>
                  <a:lnTo>
                    <a:pt x="862266" y="0"/>
                  </a:lnTo>
                  <a:lnTo>
                    <a:pt x="862266" y="368681"/>
                  </a:lnTo>
                  <a:lnTo>
                    <a:pt x="0" y="368681"/>
                  </a:lnTo>
                  <a:close/>
                </a:path>
              </a:pathLst>
            </a:custGeom>
            <a:solidFill>
              <a:schemeClr val="accent5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 dirty="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C1B7DA1-5640-47F4-B4ED-84B26AA0F830}"/>
                </a:ext>
              </a:extLst>
            </p:cNvPr>
            <p:cNvSpPr/>
            <p:nvPr/>
          </p:nvSpPr>
          <p:spPr>
            <a:xfrm>
              <a:off x="4346003" y="3436746"/>
              <a:ext cx="3482276" cy="3421253"/>
            </a:xfrm>
            <a:custGeom>
              <a:avLst/>
              <a:gdLst>
                <a:gd name="connsiteX0" fmla="*/ 3481959 w 3482276"/>
                <a:gd name="connsiteY0" fmla="*/ 0 h 3421253"/>
                <a:gd name="connsiteX1" fmla="*/ 1739900 w 3482276"/>
                <a:gd name="connsiteY1" fmla="*/ 0 h 3421253"/>
                <a:gd name="connsiteX2" fmla="*/ 3264218 w 3482276"/>
                <a:gd name="connsiteY2" fmla="*/ 1524381 h 3421253"/>
                <a:gd name="connsiteX3" fmla="*/ 1739900 w 3482276"/>
                <a:gd name="connsiteY3" fmla="*/ 3052572 h 3421253"/>
                <a:gd name="connsiteX4" fmla="*/ 0 w 3482276"/>
                <a:gd name="connsiteY4" fmla="*/ 3052572 h 3421253"/>
                <a:gd name="connsiteX5" fmla="*/ 0 w 3482276"/>
                <a:gd name="connsiteY5" fmla="*/ 3421253 h 3421253"/>
                <a:gd name="connsiteX6" fmla="*/ 3482277 w 3482276"/>
                <a:gd name="connsiteY6" fmla="*/ 3421253 h 3421253"/>
                <a:gd name="connsiteX7" fmla="*/ 3482277 w 3482276"/>
                <a:gd name="connsiteY7" fmla="*/ 0 h 3421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82276" h="3421253">
                  <a:moveTo>
                    <a:pt x="3481959" y="0"/>
                  </a:moveTo>
                  <a:lnTo>
                    <a:pt x="1739900" y="0"/>
                  </a:lnTo>
                  <a:cubicBezTo>
                    <a:pt x="2581783" y="0"/>
                    <a:pt x="3264218" y="682498"/>
                    <a:pt x="3264218" y="1524381"/>
                  </a:cubicBezTo>
                  <a:cubicBezTo>
                    <a:pt x="3264218" y="2366264"/>
                    <a:pt x="2581847" y="3052572"/>
                    <a:pt x="1739900" y="3052572"/>
                  </a:cubicBezTo>
                  <a:lnTo>
                    <a:pt x="0" y="3052572"/>
                  </a:lnTo>
                  <a:lnTo>
                    <a:pt x="0" y="3421253"/>
                  </a:lnTo>
                  <a:lnTo>
                    <a:pt x="3482277" y="3421253"/>
                  </a:lnTo>
                  <a:lnTo>
                    <a:pt x="3482277" y="0"/>
                  </a:ln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19324F1-994D-4CC5-83E8-6ECA59FD5FAF}"/>
                </a:ext>
              </a:extLst>
            </p:cNvPr>
            <p:cNvSpPr/>
            <p:nvPr/>
          </p:nvSpPr>
          <p:spPr>
            <a:xfrm>
              <a:off x="4358132" y="0"/>
              <a:ext cx="3470021" cy="3496818"/>
            </a:xfrm>
            <a:custGeom>
              <a:avLst/>
              <a:gdLst>
                <a:gd name="connsiteX0" fmla="*/ 0 w 3470021"/>
                <a:gd name="connsiteY0" fmla="*/ 1521968 h 3496818"/>
                <a:gd name="connsiteX1" fmla="*/ 0 w 3470021"/>
                <a:gd name="connsiteY1" fmla="*/ 1971929 h 3496818"/>
                <a:gd name="connsiteX2" fmla="*/ 123127 w 3470021"/>
                <a:gd name="connsiteY2" fmla="*/ 2428050 h 3496818"/>
                <a:gd name="connsiteX3" fmla="*/ 196850 w 3470021"/>
                <a:gd name="connsiteY3" fmla="*/ 2581021 h 3496818"/>
                <a:gd name="connsiteX4" fmla="*/ 284480 w 3470021"/>
                <a:gd name="connsiteY4" fmla="*/ 2725293 h 3496818"/>
                <a:gd name="connsiteX5" fmla="*/ 828167 w 3470021"/>
                <a:gd name="connsiteY5" fmla="*/ 3243453 h 3496818"/>
                <a:gd name="connsiteX6" fmla="*/ 976884 w 3470021"/>
                <a:gd name="connsiteY6" fmla="*/ 3324225 h 3496818"/>
                <a:gd name="connsiteX7" fmla="*/ 1469009 w 3470021"/>
                <a:gd name="connsiteY7" fmla="*/ 3476625 h 3496818"/>
                <a:gd name="connsiteX8" fmla="*/ 1735709 w 3470021"/>
                <a:gd name="connsiteY8" fmla="*/ 3496818 h 3496818"/>
                <a:gd name="connsiteX9" fmla="*/ 3470021 w 3470021"/>
                <a:gd name="connsiteY9" fmla="*/ 3496818 h 3496818"/>
                <a:gd name="connsiteX10" fmla="*/ 3470021 w 3470021"/>
                <a:gd name="connsiteY10" fmla="*/ 0 h 3496818"/>
                <a:gd name="connsiteX11" fmla="*/ 1634871 w 3470021"/>
                <a:gd name="connsiteY11" fmla="*/ 0 h 3496818"/>
                <a:gd name="connsiteX12" fmla="*/ 0 w 3470021"/>
                <a:gd name="connsiteY12" fmla="*/ 1521968 h 349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0021" h="3496818">
                  <a:moveTo>
                    <a:pt x="0" y="1521968"/>
                  </a:moveTo>
                  <a:lnTo>
                    <a:pt x="0" y="1971929"/>
                  </a:lnTo>
                  <a:cubicBezTo>
                    <a:pt x="20062" y="2128871"/>
                    <a:pt x="61487" y="2282332"/>
                    <a:pt x="123127" y="2428050"/>
                  </a:cubicBezTo>
                  <a:cubicBezTo>
                    <a:pt x="145309" y="2480374"/>
                    <a:pt x="169883" y="2531364"/>
                    <a:pt x="196850" y="2581021"/>
                  </a:cubicBezTo>
                  <a:cubicBezTo>
                    <a:pt x="223816" y="2630678"/>
                    <a:pt x="253026" y="2678769"/>
                    <a:pt x="284480" y="2725293"/>
                  </a:cubicBezTo>
                  <a:cubicBezTo>
                    <a:pt x="426266" y="2935162"/>
                    <a:pt x="611727" y="3111916"/>
                    <a:pt x="828167" y="3243453"/>
                  </a:cubicBezTo>
                  <a:cubicBezTo>
                    <a:pt x="876215" y="3272663"/>
                    <a:pt x="925788" y="3299587"/>
                    <a:pt x="976884" y="3324225"/>
                  </a:cubicBezTo>
                  <a:cubicBezTo>
                    <a:pt x="1132435" y="3399213"/>
                    <a:pt x="1298302" y="3450578"/>
                    <a:pt x="1469009" y="3476625"/>
                  </a:cubicBezTo>
                  <a:cubicBezTo>
                    <a:pt x="1557270" y="3490093"/>
                    <a:pt x="1646426" y="3496843"/>
                    <a:pt x="1735709" y="3496818"/>
                  </a:cubicBezTo>
                  <a:lnTo>
                    <a:pt x="3470021" y="3496818"/>
                  </a:lnTo>
                  <a:lnTo>
                    <a:pt x="3470021" y="0"/>
                  </a:lnTo>
                  <a:lnTo>
                    <a:pt x="1634871" y="0"/>
                  </a:lnTo>
                  <a:cubicBezTo>
                    <a:pt x="790511" y="47879"/>
                    <a:pt x="105918" y="694436"/>
                    <a:pt x="0" y="1521968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654"/>
            </a:p>
          </p:txBody>
        </p:sp>
      </p:grp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2412481"/>
            <a:ext cx="4616024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grpSp>
        <p:nvGrpSpPr>
          <p:cNvPr id="12" name="Gráfico 3">
            <a:extLst>
              <a:ext uri="{FF2B5EF4-FFF2-40B4-BE49-F238E27FC236}">
                <a16:creationId xmlns:a16="http://schemas.microsoft.com/office/drawing/2014/main" id="{D29431F3-5701-44CD-BC96-C1EFDF98948D}"/>
              </a:ext>
            </a:extLst>
          </p:cNvPr>
          <p:cNvGrpSpPr/>
          <p:nvPr userDrawn="1"/>
        </p:nvGrpSpPr>
        <p:grpSpPr>
          <a:xfrm>
            <a:off x="8275527" y="1418628"/>
            <a:ext cx="1352073" cy="694330"/>
            <a:chOff x="4147095" y="2428093"/>
            <a:chExt cx="3897808" cy="2001745"/>
          </a:xfrm>
        </p:grpSpPr>
        <p:grpSp>
          <p:nvGrpSpPr>
            <p:cNvPr id="13" name="Gráfico 3">
              <a:extLst>
                <a:ext uri="{FF2B5EF4-FFF2-40B4-BE49-F238E27FC236}">
                  <a16:creationId xmlns:a16="http://schemas.microsoft.com/office/drawing/2014/main" id="{0071D8A5-5496-4A1A-8B75-6338681F677F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6A9FC6F8-CD65-47BB-B79C-8573390ACD12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F7E03DF8-0CA8-4C90-8763-8088692EDCF0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6F88D99-6237-4F3A-91A2-15AF185FD729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000C0AA2-D420-48A2-A34C-505D9AC70C6C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68D0A415-3402-437F-9CB3-DFC80598B488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AB9D441B-2AA3-49AD-A697-A726302EAC0B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FFC4781F-00E7-4E69-A4EB-8C41E0B2F163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94BB3268-50EE-4A25-98F4-E5054CEAE4F5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CCF34D61-16FA-41DD-AFD6-958203074E18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F3150354-FB30-4A17-A29C-9E5424A5AE85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933961D3-CE82-4039-A4E5-E6CDDC0EBBC2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41B64BE-3164-43FA-8FAA-615FD4414BE5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C24D21FA-DC78-4B1A-B8AC-CD066D5D481C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16636712-F09D-421F-957E-6537D4C2B4CC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29EEB74E-F575-4A93-92CF-599CD5455C77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A8556785-F53E-4B1D-884B-F785E0D73708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D9789C55-C8A8-43FC-B013-EA6DB81D47E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F5CDE05D-ED0F-4131-9E61-8ACE2371952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14" name="Gráfico 3">
              <a:extLst>
                <a:ext uri="{FF2B5EF4-FFF2-40B4-BE49-F238E27FC236}">
                  <a16:creationId xmlns:a16="http://schemas.microsoft.com/office/drawing/2014/main" id="{59DF2139-C840-450B-A1FF-F5EEE31C14F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D90A42C8-AA3E-40CB-A524-B36FB0C91723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EF8ED28D-D00E-4BF4-ACF2-1C0EED37E271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F683E82F-16EB-402F-B956-26BA8A335923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6AF93B0F-7B04-44F9-A131-8FEE9E6F891A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DD144F83-0346-421F-B19D-04DD6D5BDF4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A91C7BEC-6651-4B78-A627-B1045692EBCA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909F2BDC-A282-40DD-BDD4-65EF2D58B0A1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608378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erramento Escu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áfico 13">
            <a:extLst>
              <a:ext uri="{FF2B5EF4-FFF2-40B4-BE49-F238E27FC236}">
                <a16:creationId xmlns:a16="http://schemas.microsoft.com/office/drawing/2014/main" id="{74BEF64D-18A4-48E9-A977-19AAF603D209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202C9818-9C2F-49AC-B1B9-D5196959660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1C253C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57" name="Gráfico 13">
              <a:extLst>
                <a:ext uri="{FF2B5EF4-FFF2-40B4-BE49-F238E27FC236}">
                  <a16:creationId xmlns:a16="http://schemas.microsoft.com/office/drawing/2014/main" id="{272348FE-6D97-409C-825D-CE8407BCD14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79E37BE1-D91E-4734-B364-612371A79FDB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C27F5AF5-5478-45B4-A324-75A4FE461DE6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CFC7CAFC-2357-4CB4-B0C3-C260E7CB9A1A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54EA6B73-5E58-4FC9-9854-6DB6824CC765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2" name="Forma Livre: Forma 61">
                <a:extLst>
                  <a:ext uri="{FF2B5EF4-FFF2-40B4-BE49-F238E27FC236}">
                    <a16:creationId xmlns:a16="http://schemas.microsoft.com/office/drawing/2014/main" id="{A98E029A-DD61-46A3-AB49-16FD3E402B3B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D62436E6-A422-4C1E-89B1-A10A7E8A84E2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83D28274-B9B6-47B4-9141-D0DB1872EB4C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7" name="Espaço Reservado para Texto 16"/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3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2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735D268-D3CD-4A1F-8AB1-12AA44874FC1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2810005" y="5353943"/>
            <a:chExt cx="2079235" cy="106780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33ED7346-C50F-4CFE-8936-1E6BC1A79EE7}"/>
                </a:ext>
              </a:extLst>
            </p:cNvPr>
            <p:cNvGrpSpPr/>
            <p:nvPr/>
          </p:nvGrpSpPr>
          <p:grpSpPr>
            <a:xfrm>
              <a:off x="3994990" y="5353943"/>
              <a:ext cx="894250" cy="1067377"/>
              <a:chOff x="6368511" y="2428093"/>
              <a:chExt cx="1676392" cy="2000942"/>
            </a:xfrm>
            <a:solidFill>
              <a:schemeClr val="accent2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F7358D6B-035A-464F-B3F0-98A5F0BF1C17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96A968E6-0E4A-4A65-A130-D143B06F0D5C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17568BB7-D3D2-40CA-9BB3-0B6409093CBE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6A698F19-46ED-4E52-8B12-65C40835014E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3327673C-D18E-455D-8311-5538CFF72785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C03EA102-0152-4962-B110-372C01B6F7B5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424221E6-60AF-4CC1-AC51-CCD4D4BD00F5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B5E1BBE-2B8E-4770-9F73-C819304D68C3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7B49E90-ED31-440F-A341-B687D30E30C1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031EB3F5-7BD6-4585-A12E-9376E53BAE6D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AEE6025-80D7-45E6-B8D4-D2D90D8DA214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54DA449C-D15E-40A8-BA89-4D50007C9602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EA795648-E3A3-478D-9F8F-DA4C8E7F31C8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89A75EC2-FBC3-44BF-ADB2-84851432ACF6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20E4BCCC-227A-4200-A18B-A4506F2166AF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72F445B3-EA5B-43CB-A795-3E1E885A78E7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129AC223-AEE5-4B3B-834B-E300FFB1C96E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11F4D66E-F1F6-40C9-84E5-D7108FC134A4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96308F0D-244D-4164-8CFA-D2D67AB10006}"/>
                </a:ext>
              </a:extLst>
            </p:cNvPr>
            <p:cNvGrpSpPr/>
            <p:nvPr/>
          </p:nvGrpSpPr>
          <p:grpSpPr>
            <a:xfrm>
              <a:off x="2810005" y="5393670"/>
              <a:ext cx="1027042" cy="1028078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5EAB7DF8-6646-45F4-AFCE-0DF4291D0626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BEEC8785-9CAA-4019-96AF-01CAF16644C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91FD7854-E96A-4D1E-80C7-3DD74D810722}"/>
                </a:ext>
              </a:extLst>
            </p:cNvPr>
            <p:cNvSpPr/>
            <p:nvPr/>
          </p:nvSpPr>
          <p:spPr>
            <a:xfrm>
              <a:off x="3322848" y="6002722"/>
              <a:ext cx="160301" cy="418955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F7E403AF-0DA8-42B3-945C-A7925DE3940A}"/>
                </a:ext>
              </a:extLst>
            </p:cNvPr>
            <p:cNvSpPr/>
            <p:nvPr/>
          </p:nvSpPr>
          <p:spPr>
            <a:xfrm>
              <a:off x="2810005" y="5393527"/>
              <a:ext cx="512556" cy="512985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9D3B87F8-3D14-4E96-9CFC-1D06F1E3CA57}"/>
                </a:ext>
              </a:extLst>
            </p:cNvPr>
            <p:cNvSpPr/>
            <p:nvPr/>
          </p:nvSpPr>
          <p:spPr>
            <a:xfrm>
              <a:off x="2810005" y="5906512"/>
              <a:ext cx="512878" cy="51512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DF12873A-6F4F-471F-9BC8-7AF2ED306BB8}"/>
                </a:ext>
              </a:extLst>
            </p:cNvPr>
            <p:cNvSpPr/>
            <p:nvPr/>
          </p:nvSpPr>
          <p:spPr>
            <a:xfrm>
              <a:off x="3322562" y="5393670"/>
              <a:ext cx="514557" cy="51284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5AD1AE29-B9E0-4C16-9BE3-525BD3952B99}"/>
                </a:ext>
              </a:extLst>
            </p:cNvPr>
            <p:cNvSpPr/>
            <p:nvPr/>
          </p:nvSpPr>
          <p:spPr>
            <a:xfrm>
              <a:off x="3322562" y="5457262"/>
              <a:ext cx="481082" cy="449572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2116724863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 Cla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áfico 13">
            <a:extLst>
              <a:ext uri="{FF2B5EF4-FFF2-40B4-BE49-F238E27FC236}">
                <a16:creationId xmlns:a16="http://schemas.microsoft.com/office/drawing/2014/main" id="{07EBD5B7-9E0E-4A9B-A3E1-D9A375DAB738}"/>
              </a:ext>
            </a:extLst>
          </p:cNvPr>
          <p:cNvGrpSpPr/>
          <p:nvPr userDrawn="1"/>
        </p:nvGrpSpPr>
        <p:grpSpPr>
          <a:xfrm>
            <a:off x="0" y="0"/>
            <a:ext cx="13442950" cy="7561263"/>
            <a:chOff x="0" y="0"/>
            <a:chExt cx="12192000" cy="6858000"/>
          </a:xfrm>
        </p:grpSpPr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EF085D84-F742-4AF0-9E1F-350656BA159F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 dirty="0"/>
            </a:p>
          </p:txBody>
        </p:sp>
        <p:grpSp>
          <p:nvGrpSpPr>
            <p:cNvPr id="18" name="Gráfico 13">
              <a:extLst>
                <a:ext uri="{FF2B5EF4-FFF2-40B4-BE49-F238E27FC236}">
                  <a16:creationId xmlns:a16="http://schemas.microsoft.com/office/drawing/2014/main" id="{05FF05DD-9BEF-4626-9DA5-694A6D0FEB94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  <a:solidFill>
              <a:srgbClr val="172033"/>
            </a:solidFill>
          </p:grpSpPr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C7458AE9-2268-47E6-8744-6D5C8423C181}"/>
                  </a:ext>
                </a:extLst>
              </p:cNvPr>
              <p:cNvSpPr/>
              <p:nvPr/>
            </p:nvSpPr>
            <p:spPr>
              <a:xfrm>
                <a:off x="7933055" y="2259329"/>
                <a:ext cx="4258944" cy="4598035"/>
              </a:xfrm>
              <a:custGeom>
                <a:avLst/>
                <a:gdLst>
                  <a:gd name="connsiteX0" fmla="*/ 0 w 4258944"/>
                  <a:gd name="connsiteY0" fmla="*/ 1483995 h 4598035"/>
                  <a:gd name="connsiteX1" fmla="*/ 1494155 w 4258944"/>
                  <a:gd name="connsiteY1" fmla="*/ 2889250 h 4598035"/>
                  <a:gd name="connsiteX2" fmla="*/ 1494155 w 4258944"/>
                  <a:gd name="connsiteY2" fmla="*/ 2889250 h 4598035"/>
                  <a:gd name="connsiteX3" fmla="*/ 1494155 w 4258944"/>
                  <a:gd name="connsiteY3" fmla="*/ 2889250 h 4598035"/>
                  <a:gd name="connsiteX4" fmla="*/ 3310890 w 4258944"/>
                  <a:gd name="connsiteY4" fmla="*/ 4598035 h 4598035"/>
                  <a:gd name="connsiteX5" fmla="*/ 4258945 w 4258944"/>
                  <a:gd name="connsiteY5" fmla="*/ 4598035 h 4598035"/>
                  <a:gd name="connsiteX6" fmla="*/ 4258945 w 4258944"/>
                  <a:gd name="connsiteY6" fmla="*/ 2693035 h 4598035"/>
                  <a:gd name="connsiteX7" fmla="*/ 1395730 w 4258944"/>
                  <a:gd name="connsiteY7" fmla="*/ 0 h 4598035"/>
                  <a:gd name="connsiteX8" fmla="*/ 0 w 4258944"/>
                  <a:gd name="connsiteY8" fmla="*/ 1483995 h 45980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8944" h="4598035">
                    <a:moveTo>
                      <a:pt x="0" y="1483995"/>
                    </a:moveTo>
                    <a:lnTo>
                      <a:pt x="1494155" y="2889250"/>
                    </a:lnTo>
                    <a:cubicBezTo>
                      <a:pt x="1494155" y="2889250"/>
                      <a:pt x="1494155" y="2889250"/>
                      <a:pt x="1494155" y="2889250"/>
                    </a:cubicBezTo>
                    <a:cubicBezTo>
                      <a:pt x="1494155" y="2889250"/>
                      <a:pt x="1494155" y="2889250"/>
                      <a:pt x="1494155" y="2889250"/>
                    </a:cubicBezTo>
                    <a:lnTo>
                      <a:pt x="3310890" y="4598035"/>
                    </a:lnTo>
                    <a:lnTo>
                      <a:pt x="4258945" y="4598035"/>
                    </a:lnTo>
                    <a:lnTo>
                      <a:pt x="4258945" y="2693035"/>
                    </a:lnTo>
                    <a:lnTo>
                      <a:pt x="1395730" y="0"/>
                    </a:lnTo>
                    <a:lnTo>
                      <a:pt x="0" y="1483995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24E8C7D2-07C8-4D5C-8299-2E1B90048F32}"/>
                  </a:ext>
                </a:extLst>
              </p:cNvPr>
              <p:cNvSpPr/>
              <p:nvPr/>
            </p:nvSpPr>
            <p:spPr>
              <a:xfrm>
                <a:off x="0" y="0"/>
                <a:ext cx="1935479" cy="2488564"/>
              </a:xfrm>
              <a:custGeom>
                <a:avLst/>
                <a:gdLst>
                  <a:gd name="connsiteX0" fmla="*/ 826770 w 1935479"/>
                  <a:gd name="connsiteY0" fmla="*/ 0 h 2488564"/>
                  <a:gd name="connsiteX1" fmla="*/ 0 w 1935479"/>
                  <a:gd name="connsiteY1" fmla="*/ 0 h 2488564"/>
                  <a:gd name="connsiteX2" fmla="*/ 0 w 1935479"/>
                  <a:gd name="connsiteY2" fmla="*/ 878840 h 2488564"/>
                  <a:gd name="connsiteX3" fmla="*/ 0 w 1935479"/>
                  <a:gd name="connsiteY3" fmla="*/ 2488565 h 2488564"/>
                  <a:gd name="connsiteX4" fmla="*/ 649605 w 1935479"/>
                  <a:gd name="connsiteY4" fmla="*/ 1367155 h 2488564"/>
                  <a:gd name="connsiteX5" fmla="*/ 1935480 w 1935479"/>
                  <a:gd name="connsiteY5" fmla="*/ 0 h 2488564"/>
                  <a:gd name="connsiteX6" fmla="*/ 826770 w 1935479"/>
                  <a:gd name="connsiteY6" fmla="*/ 0 h 2488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35479" h="2488564">
                    <a:moveTo>
                      <a:pt x="826770" y="0"/>
                    </a:moveTo>
                    <a:lnTo>
                      <a:pt x="0" y="0"/>
                    </a:lnTo>
                    <a:lnTo>
                      <a:pt x="0" y="878840"/>
                    </a:lnTo>
                    <a:lnTo>
                      <a:pt x="0" y="2488565"/>
                    </a:lnTo>
                    <a:cubicBezTo>
                      <a:pt x="123190" y="2082165"/>
                      <a:pt x="339090" y="1697355"/>
                      <a:pt x="649605" y="1367155"/>
                    </a:cubicBezTo>
                    <a:lnTo>
                      <a:pt x="1935480" y="0"/>
                    </a:lnTo>
                    <a:lnTo>
                      <a:pt x="826770" y="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463A67E9-C76C-49AC-8168-18525CA26A6B}"/>
                  </a:ext>
                </a:extLst>
              </p:cNvPr>
              <p:cNvSpPr/>
              <p:nvPr/>
            </p:nvSpPr>
            <p:spPr>
              <a:xfrm>
                <a:off x="0" y="4147820"/>
                <a:ext cx="10388600" cy="2710179"/>
              </a:xfrm>
              <a:custGeom>
                <a:avLst/>
                <a:gdLst>
                  <a:gd name="connsiteX0" fmla="*/ 9427845 w 10388600"/>
                  <a:gd name="connsiteY0" fmla="*/ 1001395 h 2710179"/>
                  <a:gd name="connsiteX1" fmla="*/ 9427845 w 10388600"/>
                  <a:gd name="connsiteY1" fmla="*/ 1001395 h 2710179"/>
                  <a:gd name="connsiteX2" fmla="*/ 8761095 w 10388600"/>
                  <a:gd name="connsiteY2" fmla="*/ 515620 h 2710179"/>
                  <a:gd name="connsiteX3" fmla="*/ 8322945 w 10388600"/>
                  <a:gd name="connsiteY3" fmla="*/ 315595 h 2710179"/>
                  <a:gd name="connsiteX4" fmla="*/ 8020050 w 10388600"/>
                  <a:gd name="connsiteY4" fmla="*/ 219710 h 2710179"/>
                  <a:gd name="connsiteX5" fmla="*/ 7710806 w 10388600"/>
                  <a:gd name="connsiteY5" fmla="*/ 154305 h 2710179"/>
                  <a:gd name="connsiteX6" fmla="*/ 6771006 w 10388600"/>
                  <a:gd name="connsiteY6" fmla="*/ 138430 h 2710179"/>
                  <a:gd name="connsiteX7" fmla="*/ 6308090 w 10388600"/>
                  <a:gd name="connsiteY7" fmla="*/ 231140 h 2710179"/>
                  <a:gd name="connsiteX8" fmla="*/ 6007100 w 10388600"/>
                  <a:gd name="connsiteY8" fmla="*/ 330200 h 2710179"/>
                  <a:gd name="connsiteX9" fmla="*/ 5168265 w 10388600"/>
                  <a:gd name="connsiteY9" fmla="*/ 805815 h 2710179"/>
                  <a:gd name="connsiteX10" fmla="*/ 4799330 w 10388600"/>
                  <a:gd name="connsiteY10" fmla="*/ 1143000 h 2710179"/>
                  <a:gd name="connsiteX11" fmla="*/ 4799330 w 10388600"/>
                  <a:gd name="connsiteY11" fmla="*/ 1143000 h 2710179"/>
                  <a:gd name="connsiteX12" fmla="*/ 4799330 w 10388600"/>
                  <a:gd name="connsiteY12" fmla="*/ 1143000 h 2710179"/>
                  <a:gd name="connsiteX13" fmla="*/ 4809490 w 10388600"/>
                  <a:gd name="connsiteY13" fmla="*/ 1132205 h 2710179"/>
                  <a:gd name="connsiteX14" fmla="*/ 777875 w 10388600"/>
                  <a:gd name="connsiteY14" fmla="*/ 1255395 h 2710179"/>
                  <a:gd name="connsiteX15" fmla="*/ 0 w 10388600"/>
                  <a:gd name="connsiteY15" fmla="*/ 0 h 2710179"/>
                  <a:gd name="connsiteX16" fmla="*/ 0 w 10388600"/>
                  <a:gd name="connsiteY16" fmla="*/ 1082675 h 2710179"/>
                  <a:gd name="connsiteX17" fmla="*/ 0 w 10388600"/>
                  <a:gd name="connsiteY17" fmla="*/ 2710180 h 2710179"/>
                  <a:gd name="connsiteX18" fmla="*/ 1730375 w 10388600"/>
                  <a:gd name="connsiteY18" fmla="*/ 2710180 h 2710179"/>
                  <a:gd name="connsiteX19" fmla="*/ 3325495 w 10388600"/>
                  <a:gd name="connsiteY19" fmla="*/ 2710180 h 2710179"/>
                  <a:gd name="connsiteX20" fmla="*/ 10388600 w 10388600"/>
                  <a:gd name="connsiteY20" fmla="*/ 2710180 h 2710179"/>
                  <a:gd name="connsiteX21" fmla="*/ 9427845 w 10388600"/>
                  <a:gd name="connsiteY21" fmla="*/ 1001395 h 2710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0388600" h="2710179">
                    <a:moveTo>
                      <a:pt x="9427845" y="1001395"/>
                    </a:moveTo>
                    <a:lnTo>
                      <a:pt x="9427845" y="1001395"/>
                    </a:lnTo>
                    <a:cubicBezTo>
                      <a:pt x="9221470" y="807085"/>
                      <a:pt x="8997315" y="645795"/>
                      <a:pt x="8761095" y="515620"/>
                    </a:cubicBezTo>
                    <a:cubicBezTo>
                      <a:pt x="8618855" y="437515"/>
                      <a:pt x="8472805" y="370840"/>
                      <a:pt x="8322945" y="315595"/>
                    </a:cubicBezTo>
                    <a:cubicBezTo>
                      <a:pt x="8223250" y="278765"/>
                      <a:pt x="8122285" y="247015"/>
                      <a:pt x="8020050" y="219710"/>
                    </a:cubicBezTo>
                    <a:cubicBezTo>
                      <a:pt x="7917815" y="193040"/>
                      <a:pt x="7814945" y="170815"/>
                      <a:pt x="7710806" y="154305"/>
                    </a:cubicBezTo>
                    <a:cubicBezTo>
                      <a:pt x="7399656" y="104140"/>
                      <a:pt x="7082790" y="98425"/>
                      <a:pt x="6771006" y="138430"/>
                    </a:cubicBezTo>
                    <a:cubicBezTo>
                      <a:pt x="6614795" y="158115"/>
                      <a:pt x="6460490" y="189230"/>
                      <a:pt x="6308090" y="231140"/>
                    </a:cubicBezTo>
                    <a:cubicBezTo>
                      <a:pt x="6206490" y="259080"/>
                      <a:pt x="6106160" y="292100"/>
                      <a:pt x="6007100" y="330200"/>
                    </a:cubicBezTo>
                    <a:cubicBezTo>
                      <a:pt x="5710555" y="444500"/>
                      <a:pt x="5427345" y="602615"/>
                      <a:pt x="5168265" y="805815"/>
                    </a:cubicBezTo>
                    <a:cubicBezTo>
                      <a:pt x="5038725" y="907415"/>
                      <a:pt x="4915535" y="1019810"/>
                      <a:pt x="4799330" y="1143000"/>
                    </a:cubicBezTo>
                    <a:cubicBezTo>
                      <a:pt x="4799330" y="1143000"/>
                      <a:pt x="4799330" y="1143000"/>
                      <a:pt x="4799330" y="1143000"/>
                    </a:cubicBezTo>
                    <a:lnTo>
                      <a:pt x="4799330" y="1143000"/>
                    </a:lnTo>
                    <a:lnTo>
                      <a:pt x="4809490" y="1132205"/>
                    </a:lnTo>
                    <a:cubicBezTo>
                      <a:pt x="3730625" y="2279650"/>
                      <a:pt x="1925320" y="2334895"/>
                      <a:pt x="777875" y="1255395"/>
                    </a:cubicBezTo>
                    <a:cubicBezTo>
                      <a:pt x="400050" y="899795"/>
                      <a:pt x="140335" y="464820"/>
                      <a:pt x="0" y="0"/>
                    </a:cubicBezTo>
                    <a:lnTo>
                      <a:pt x="0" y="1082675"/>
                    </a:lnTo>
                    <a:lnTo>
                      <a:pt x="0" y="2710180"/>
                    </a:lnTo>
                    <a:lnTo>
                      <a:pt x="1730375" y="2710180"/>
                    </a:lnTo>
                    <a:lnTo>
                      <a:pt x="3325495" y="2710180"/>
                    </a:lnTo>
                    <a:lnTo>
                      <a:pt x="10388600" y="2710180"/>
                    </a:lnTo>
                    <a:cubicBezTo>
                      <a:pt x="10255250" y="2077720"/>
                      <a:pt x="9934575" y="1477645"/>
                      <a:pt x="9427845" y="1001395"/>
                    </a:cubicBez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8BD26264-CC0C-48A1-9359-1F430777F50A}"/>
                  </a:ext>
                </a:extLst>
              </p:cNvPr>
              <p:cNvSpPr/>
              <p:nvPr/>
            </p:nvSpPr>
            <p:spPr>
              <a:xfrm>
                <a:off x="9427209" y="5148579"/>
                <a:ext cx="476" cy="282"/>
              </a:xfrm>
              <a:custGeom>
                <a:avLst/>
                <a:gdLst>
                  <a:gd name="connsiteX0" fmla="*/ 0 w 476"/>
                  <a:gd name="connsiteY0" fmla="*/ 0 h 282"/>
                  <a:gd name="connsiteX1" fmla="*/ 0 w 476"/>
                  <a:gd name="connsiteY1" fmla="*/ 0 h 282"/>
                  <a:gd name="connsiteX2" fmla="*/ 0 w 476"/>
                  <a:gd name="connsiteY2" fmla="*/ 0 h 282"/>
                  <a:gd name="connsiteX3" fmla="*/ 0 w 476"/>
                  <a:gd name="connsiteY3" fmla="*/ 0 h 282"/>
                  <a:gd name="connsiteX4" fmla="*/ 0 w 476"/>
                  <a:gd name="connsiteY4" fmla="*/ 0 h 2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6" h="282">
                    <a:moveTo>
                      <a:pt x="0" y="0"/>
                    </a:moveTo>
                    <a:lnTo>
                      <a:pt x="0" y="0"/>
                    </a:lnTo>
                    <a:cubicBezTo>
                      <a:pt x="635" y="635"/>
                      <a:pt x="635" y="0"/>
                      <a:pt x="0" y="0"/>
                    </a:cubicBezTo>
                    <a:cubicBezTo>
                      <a:pt x="635" y="0"/>
                      <a:pt x="0" y="0"/>
                      <a:pt x="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2D2BB63A-732D-470F-B583-7091A7D55CDC}"/>
                  </a:ext>
                </a:extLst>
              </p:cNvPr>
              <p:cNvSpPr/>
              <p:nvPr/>
            </p:nvSpPr>
            <p:spPr>
              <a:xfrm>
                <a:off x="4799965" y="5290184"/>
                <a:ext cx="6350" cy="6350"/>
              </a:xfrm>
              <a:custGeom>
                <a:avLst/>
                <a:gdLst>
                  <a:gd name="connsiteX0" fmla="*/ 0 w 6350"/>
                  <a:gd name="connsiteY0" fmla="*/ 0 h 6350"/>
                  <a:gd name="connsiteX1" fmla="*/ 0 w 6350"/>
                  <a:gd name="connsiteY1" fmla="*/ 0 h 6350"/>
                  <a:gd name="connsiteX2" fmla="*/ 0 w 6350"/>
                  <a:gd name="connsiteY2" fmla="*/ 0 h 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B4477FD0-4384-424D-82F7-DA59D0C365EF}"/>
                  </a:ext>
                </a:extLst>
              </p:cNvPr>
              <p:cNvSpPr/>
              <p:nvPr/>
            </p:nvSpPr>
            <p:spPr>
              <a:xfrm>
                <a:off x="3948429" y="0"/>
                <a:ext cx="5724525" cy="2910839"/>
              </a:xfrm>
              <a:custGeom>
                <a:avLst/>
                <a:gdLst>
                  <a:gd name="connsiteX0" fmla="*/ 5326380 w 5724525"/>
                  <a:gd name="connsiteY0" fmla="*/ 537210 h 2910839"/>
                  <a:gd name="connsiteX1" fmla="*/ 5417185 w 5724525"/>
                  <a:gd name="connsiteY1" fmla="*/ 436245 h 2910839"/>
                  <a:gd name="connsiteX2" fmla="*/ 5411470 w 5724525"/>
                  <a:gd name="connsiteY2" fmla="*/ 442595 h 2910839"/>
                  <a:gd name="connsiteX3" fmla="*/ 5724526 w 5724525"/>
                  <a:gd name="connsiteY3" fmla="*/ 0 h 2910839"/>
                  <a:gd name="connsiteX4" fmla="*/ 0 w 5724525"/>
                  <a:gd name="connsiteY4" fmla="*/ 0 h 2910839"/>
                  <a:gd name="connsiteX5" fmla="*/ 3094355 w 5724525"/>
                  <a:gd name="connsiteY5" fmla="*/ 2910840 h 2910839"/>
                  <a:gd name="connsiteX6" fmla="*/ 5326380 w 5724525"/>
                  <a:gd name="connsiteY6" fmla="*/ 537210 h 29108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24525" h="2910839">
                    <a:moveTo>
                      <a:pt x="5326380" y="537210"/>
                    </a:moveTo>
                    <a:cubicBezTo>
                      <a:pt x="5357495" y="504190"/>
                      <a:pt x="5387976" y="470535"/>
                      <a:pt x="5417185" y="436245"/>
                    </a:cubicBezTo>
                    <a:lnTo>
                      <a:pt x="5411470" y="442595"/>
                    </a:lnTo>
                    <a:cubicBezTo>
                      <a:pt x="5531485" y="302895"/>
                      <a:pt x="5636260" y="154940"/>
                      <a:pt x="5724526" y="0"/>
                    </a:cubicBezTo>
                    <a:lnTo>
                      <a:pt x="0" y="0"/>
                    </a:lnTo>
                    <a:lnTo>
                      <a:pt x="3094355" y="2910840"/>
                    </a:lnTo>
                    <a:lnTo>
                      <a:pt x="5326380" y="537210"/>
                    </a:lnTo>
                    <a:close/>
                  </a:path>
                </a:pathLst>
              </a:custGeom>
              <a:solidFill>
                <a:schemeClr val="tx1">
                  <a:lumMod val="10000"/>
                  <a:lumOff val="90000"/>
                </a:scheme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EAA59029-94C2-4394-9F7C-67F58BA3EE3B}"/>
                  </a:ext>
                </a:extLst>
              </p:cNvPr>
              <p:cNvSpPr/>
              <p:nvPr/>
            </p:nvSpPr>
            <p:spPr>
              <a:xfrm>
                <a:off x="9359900" y="0"/>
                <a:ext cx="313690" cy="442594"/>
              </a:xfrm>
              <a:custGeom>
                <a:avLst/>
                <a:gdLst>
                  <a:gd name="connsiteX0" fmla="*/ 313690 w 313690"/>
                  <a:gd name="connsiteY0" fmla="*/ 0 h 442594"/>
                  <a:gd name="connsiteX1" fmla="*/ 313690 w 313690"/>
                  <a:gd name="connsiteY1" fmla="*/ 0 h 442594"/>
                  <a:gd name="connsiteX2" fmla="*/ 0 w 313690"/>
                  <a:gd name="connsiteY2" fmla="*/ 442595 h 442594"/>
                  <a:gd name="connsiteX3" fmla="*/ 5715 w 313690"/>
                  <a:gd name="connsiteY3" fmla="*/ 436245 h 442594"/>
                  <a:gd name="connsiteX4" fmla="*/ 313690 w 313690"/>
                  <a:gd name="connsiteY4" fmla="*/ 0 h 442594"/>
                  <a:gd name="connsiteX5" fmla="*/ 313690 w 313690"/>
                  <a:gd name="connsiteY5" fmla="*/ 0 h 442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690" h="442594">
                    <a:moveTo>
                      <a:pt x="313690" y="0"/>
                    </a:moveTo>
                    <a:lnTo>
                      <a:pt x="313690" y="0"/>
                    </a:lnTo>
                    <a:cubicBezTo>
                      <a:pt x="224790" y="154305"/>
                      <a:pt x="120015" y="302895"/>
                      <a:pt x="0" y="442595"/>
                    </a:cubicBezTo>
                    <a:lnTo>
                      <a:pt x="5715" y="436245"/>
                    </a:lnTo>
                    <a:cubicBezTo>
                      <a:pt x="123825" y="298450"/>
                      <a:pt x="226060" y="152400"/>
                      <a:pt x="313690" y="0"/>
                    </a:cubicBezTo>
                    <a:lnTo>
                      <a:pt x="313690" y="0"/>
                    </a:lnTo>
                    <a:close/>
                  </a:path>
                </a:pathLst>
              </a:custGeom>
              <a:solidFill>
                <a:srgbClr val="172033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</p:grpSp>
      <p:sp>
        <p:nvSpPr>
          <p:cNvPr id="5123" name="AutoShape 3"/>
          <p:cNvSpPr>
            <a:spLocks noChangeAspect="1" noChangeArrowheads="1" noTextEdit="1"/>
          </p:cNvSpPr>
          <p:nvPr/>
        </p:nvSpPr>
        <p:spPr bwMode="auto">
          <a:xfrm>
            <a:off x="217531" y="1"/>
            <a:ext cx="13007890" cy="756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/>
          </a:p>
        </p:txBody>
      </p:sp>
      <p:sp>
        <p:nvSpPr>
          <p:cNvPr id="5129" name="Freeform 9"/>
          <p:cNvSpPr>
            <a:spLocks/>
          </p:cNvSpPr>
          <p:nvPr/>
        </p:nvSpPr>
        <p:spPr bwMode="auto">
          <a:xfrm>
            <a:off x="5622320" y="5889627"/>
            <a:ext cx="600703" cy="1228725"/>
          </a:xfrm>
          <a:custGeom>
            <a:avLst/>
            <a:gdLst/>
            <a:ahLst/>
            <a:cxnLst>
              <a:cxn ang="0">
                <a:pos x="0" y="2300"/>
              </a:cxn>
              <a:cxn ang="0">
                <a:pos x="846" y="0"/>
              </a:cxn>
              <a:cxn ang="0">
                <a:pos x="902" y="21"/>
              </a:cxn>
              <a:cxn ang="0">
                <a:pos x="56" y="2321"/>
              </a:cxn>
              <a:cxn ang="0">
                <a:pos x="0" y="2300"/>
              </a:cxn>
            </a:cxnLst>
            <a:rect l="0" t="0" r="r" b="b"/>
            <a:pathLst>
              <a:path w="902" h="2321">
                <a:moveTo>
                  <a:pt x="0" y="2300"/>
                </a:moveTo>
                <a:lnTo>
                  <a:pt x="846" y="0"/>
                </a:lnTo>
                <a:lnTo>
                  <a:pt x="902" y="21"/>
                </a:lnTo>
                <a:lnTo>
                  <a:pt x="56" y="2321"/>
                </a:lnTo>
                <a:lnTo>
                  <a:pt x="0" y="2300"/>
                </a:lnTo>
                <a:close/>
              </a:path>
            </a:pathLst>
          </a:custGeom>
          <a:solidFill>
            <a:schemeClr val="accent6"/>
          </a:solidFill>
          <a:ln w="9525">
            <a:noFill/>
            <a:round/>
            <a:headEnd/>
            <a:tailEnd/>
          </a:ln>
        </p:spPr>
        <p:txBody>
          <a:bodyPr vert="horz" wrap="square" lIns="91435" tIns="45717" rIns="91435" bIns="45717" numCol="1" anchor="t" anchorCtr="0" compatLnSpc="1">
            <a:prstTxWarp prst="textNoShape">
              <a:avLst/>
            </a:prstTxWarp>
          </a:bodyPr>
          <a:lstStyle/>
          <a:p>
            <a:endParaRPr lang="pt-BR" sz="2099" dirty="0"/>
          </a:p>
        </p:txBody>
      </p:sp>
      <p:sp>
        <p:nvSpPr>
          <p:cNvPr id="19" name="Espaço Reservado para Texto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81659" y="5927701"/>
            <a:ext cx="4798598" cy="115257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654" baseline="0">
                <a:solidFill>
                  <a:schemeClr val="accent1"/>
                </a:solidFill>
              </a:defRPr>
            </a:lvl1pPr>
            <a:lvl2pPr>
              <a:buNone/>
              <a:defRPr sz="1600">
                <a:solidFill>
                  <a:srgbClr val="32B9CD"/>
                </a:solidFill>
              </a:defRPr>
            </a:lvl2pPr>
            <a:lvl3pPr>
              <a:buNone/>
              <a:defRPr sz="1400">
                <a:solidFill>
                  <a:srgbClr val="32B9CD"/>
                </a:solidFill>
              </a:defRPr>
            </a:lvl3pPr>
            <a:lvl4pPr>
              <a:buNone/>
              <a:defRPr sz="1200">
                <a:solidFill>
                  <a:srgbClr val="32B9CD"/>
                </a:solidFill>
              </a:defRPr>
            </a:lvl4pPr>
            <a:lvl5pPr>
              <a:buNone/>
              <a:defRPr sz="1200">
                <a:solidFill>
                  <a:srgbClr val="32B9CD"/>
                </a:solidFill>
              </a:defRPr>
            </a:lvl5pPr>
          </a:lstStyle>
          <a:p>
            <a:pPr lvl="0"/>
            <a:r>
              <a:rPr lang="pt-BR" dirty="0"/>
              <a:t>Clique para editar as informações de contatos (endereços, e-mails, telefones, etc.)</a:t>
            </a:r>
          </a:p>
        </p:txBody>
      </p:sp>
      <p:grpSp>
        <p:nvGrpSpPr>
          <p:cNvPr id="27" name="Gráfico 3">
            <a:extLst>
              <a:ext uri="{FF2B5EF4-FFF2-40B4-BE49-F238E27FC236}">
                <a16:creationId xmlns:a16="http://schemas.microsoft.com/office/drawing/2014/main" id="{203CF533-AA1F-43C2-A59D-88FBE987F666}"/>
              </a:ext>
            </a:extLst>
          </p:cNvPr>
          <p:cNvGrpSpPr/>
          <p:nvPr userDrawn="1"/>
        </p:nvGrpSpPr>
        <p:grpSpPr>
          <a:xfrm>
            <a:off x="3098324" y="5902971"/>
            <a:ext cx="2292573" cy="1177305"/>
            <a:chOff x="4147095" y="2428093"/>
            <a:chExt cx="3897808" cy="2001745"/>
          </a:xfrm>
        </p:grpSpPr>
        <p:grpSp>
          <p:nvGrpSpPr>
            <p:cNvPr id="28" name="Gráfico 3">
              <a:extLst>
                <a:ext uri="{FF2B5EF4-FFF2-40B4-BE49-F238E27FC236}">
                  <a16:creationId xmlns:a16="http://schemas.microsoft.com/office/drawing/2014/main" id="{68417603-09AE-499C-B15E-95D170E26E2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70046D58-32E4-4F0E-B859-A26040B1650B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5DE771A-FDFD-4B7D-9B31-785E88F3F179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6762F8A-5CEF-44A4-85FA-CA22B25EB0AB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9FAFD57D-23D4-4E01-8533-E81665572087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733396D7-639A-4754-8D7D-4185EC11D5F4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A45BE1FA-927E-4A17-9CC6-ED320BA7C6F2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2B16887F-33EA-4C7C-9D0E-B7B1EC98B2B0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9A49D3FD-35C7-4F77-9673-5FBCF518275B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1A369F6A-B75E-4C0C-BEC3-BAD03FF1AB30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524DC7B4-BE50-4440-8FCB-2DD01C29CB24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A7CA4198-EEAF-45F8-BC2D-78C552DB3197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C4890EF8-EBA8-4FC7-B68C-86930D63005E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5748DDB2-E69E-4407-8ADA-D7E1152E506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41BD34B9-801D-44E8-BA9F-458A3E00E8F7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1A507A84-0E16-42A5-8B29-17B0B043FE14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F58B0FD0-98E9-4222-A610-8C40061B66C2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EAFE4197-94CA-4EEB-9518-DAC7CDBB9C1C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C68CDFD2-C2B8-4E3D-8CB9-95D9E0193287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5524653-83F3-49D5-8031-4864D357661D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FCF6A45-ACFC-4B59-916C-B6821E837EB4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4492F65B-6C4B-44A6-B62C-30AEE6019144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2DC03AA-2F38-47AF-B9AF-C0F3A1DFA6ED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37E1BCD1-684C-4FEB-AAD4-241B26F42FB0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48491CD-670A-4F5E-A015-4CE3CB43252D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903F241F-4902-4E71-B77C-504826DB752D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CD41DC1F-96E4-4BBB-9659-65EEE7864CF9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  <p:sp>
        <p:nvSpPr>
          <p:cNvPr id="55" name="Espaço Reservado para Texto 16">
            <a:extLst>
              <a:ext uri="{FF2B5EF4-FFF2-40B4-BE49-F238E27FC236}">
                <a16:creationId xmlns:a16="http://schemas.microsoft.com/office/drawing/2014/main" id="{03D44D8D-BDC8-4458-A5BA-7E0F63A065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36" y="2397404"/>
            <a:ext cx="6223081" cy="2592388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lang="pt-BR" b="1" dirty="0">
                <a:solidFill>
                  <a:schemeClr val="accent1"/>
                </a:solidFill>
                <a:latin typeface="+mj-lt"/>
              </a:defRPr>
            </a:lvl1pPr>
            <a:lvl2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2pPr>
            <a:lvl3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3pPr>
            <a:lvl4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4pPr>
            <a:lvl5pPr algn="ctr">
              <a:buNone/>
              <a:defRPr b="1">
                <a:solidFill>
                  <a:schemeClr val="bg1"/>
                </a:solidFill>
                <a:latin typeface="Exo 2" pitchFamily="50" charset="0"/>
              </a:defRPr>
            </a:lvl5pPr>
          </a:lstStyle>
          <a:p>
            <a:pPr lvl="0"/>
            <a:r>
              <a:rPr lang="pt-BR" dirty="0"/>
              <a:t>Clique para editar o texto de agradecimento.</a:t>
            </a:r>
          </a:p>
        </p:txBody>
      </p:sp>
    </p:spTree>
    <p:extLst>
      <p:ext uri="{BB962C8B-B14F-4D97-AF65-F5344CB8AC3E}">
        <p14:creationId xmlns:p14="http://schemas.microsoft.com/office/powerpoint/2010/main" val="1833754199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78083" y="2796553"/>
            <a:ext cx="725253" cy="725215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388683" y="2853756"/>
            <a:ext cx="1866371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654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406617" y="3958803"/>
            <a:ext cx="725253" cy="72521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417217" y="401600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654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416128" y="5108448"/>
            <a:ext cx="725253" cy="72521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426728" y="5165651"/>
            <a:ext cx="196835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654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416128" y="6258093"/>
            <a:ext cx="725253" cy="725215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426729" y="6315297"/>
            <a:ext cx="1721585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654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699452" y="2796553"/>
            <a:ext cx="725253" cy="725215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691029" y="2853757"/>
            <a:ext cx="1913929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654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699452" y="3958803"/>
            <a:ext cx="725253" cy="725215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719564" y="4016006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654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699452" y="5108448"/>
            <a:ext cx="725253" cy="725215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729075" y="5165651"/>
            <a:ext cx="1875884" cy="601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654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654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654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28E25A67-9179-46F0-A60F-E153A3B8D6EB}"/>
              </a:ext>
            </a:extLst>
          </p:cNvPr>
          <p:cNvSpPr txBox="1"/>
          <p:nvPr userDrawn="1"/>
        </p:nvSpPr>
        <p:spPr>
          <a:xfrm>
            <a:off x="6847502" y="1816577"/>
            <a:ext cx="4065646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Imagens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467D14B3-6013-492E-888B-1CF1C3976445}"/>
              </a:ext>
            </a:extLst>
          </p:cNvPr>
          <p:cNvSpPr txBox="1"/>
          <p:nvPr userDrawn="1"/>
        </p:nvSpPr>
        <p:spPr>
          <a:xfrm>
            <a:off x="6847503" y="2799571"/>
            <a:ext cx="6061216" cy="2467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Evite utilizar imagens em baixa qualidade ou que contenham marca d’água. Aqui estão alguns sites de bancos de imagens gratuitos:</a:t>
            </a:r>
          </a:p>
          <a:p>
            <a:endParaRPr lang="pt-BR" sz="1654" i="0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764" i="0" dirty="0">
              <a:solidFill>
                <a:srgbClr val="0762C8"/>
              </a:solidFill>
              <a:effectLst/>
            </a:endParaRPr>
          </a:p>
          <a:p>
            <a:endParaRPr lang="pt-BR" sz="1764" dirty="0">
              <a:solidFill>
                <a:srgbClr val="0762C8"/>
              </a:solidFill>
            </a:endParaRPr>
          </a:p>
          <a:p>
            <a:r>
              <a:rPr lang="pt-BR" sz="1764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654" i="0" dirty="0"/>
          </a:p>
        </p:txBody>
      </p:sp>
    </p:spTree>
    <p:extLst>
      <p:ext uri="{BB962C8B-B14F-4D97-AF65-F5344CB8AC3E}">
        <p14:creationId xmlns:p14="http://schemas.microsoft.com/office/powerpoint/2010/main" val="26216077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78083" y="378064"/>
            <a:ext cx="12686784" cy="601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8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85346" y="1816577"/>
            <a:ext cx="4158383" cy="431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5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78083" y="2799571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dirty="0"/>
              <a:t>O PowerPoint tem sua própria galeria de imagens, ícones e ilustrações, inclusive, alguns desses itens podem ser editados</a:t>
            </a:r>
            <a:r>
              <a:rPr lang="pt-BR" sz="1654" i="0" dirty="0"/>
              <a:t>.</a:t>
            </a:r>
          </a:p>
          <a:p>
            <a:endParaRPr lang="pt-BR" sz="1654" i="0" dirty="0"/>
          </a:p>
          <a:p>
            <a:r>
              <a:rPr lang="pt-BR" sz="1654" i="0" dirty="0"/>
              <a:t>Para utilizá-los basta ir na aba INSERIR e clicar em ÍCONES, a galeria será aberta e você poderá fazer uma busca rápida.</a:t>
            </a:r>
          </a:p>
          <a:p>
            <a:endParaRPr lang="pt-BR" sz="1654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62531" y="4511873"/>
            <a:ext cx="4092320" cy="2671327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6595447" y="1890316"/>
            <a:ext cx="0" cy="5292884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847504" y="2799570"/>
            <a:ext cx="6061216" cy="1619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54" i="0" dirty="0"/>
              <a:t>Também é possível pesquisar imagens na internet, vá até a aba INSERIR e clique em IMAGENS, depois em IMAGENS ONLINE...</a:t>
            </a:r>
          </a:p>
          <a:p>
            <a:endParaRPr lang="pt-BR" sz="1654" i="0" dirty="0"/>
          </a:p>
          <a:p>
            <a:r>
              <a:rPr lang="pt-BR" sz="1654" i="0" dirty="0"/>
              <a:t>Uma galeria de imagens será aberta.</a:t>
            </a:r>
          </a:p>
          <a:p>
            <a:endParaRPr lang="pt-BR" sz="1654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4254" y="4428393"/>
            <a:ext cx="4187715" cy="27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981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kg Cinz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072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a com 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/>
          <p:cNvSpPr/>
          <p:nvPr/>
        </p:nvSpPr>
        <p:spPr>
          <a:xfrm>
            <a:off x="0" y="5"/>
            <a:ext cx="13442950" cy="7561263"/>
          </a:xfrm>
          <a:prstGeom prst="rect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640"/>
          </a:p>
        </p:txBody>
      </p:sp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chemeClr val="bg1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/>
        </p:nvSpPr>
        <p:spPr bwMode="auto">
          <a:xfrm>
            <a:off x="-9915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92C34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/>
        </p:nvSpPr>
        <p:spPr bwMode="auto">
          <a:xfrm>
            <a:off x="5783505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888" y="2139585"/>
            <a:ext cx="1793963" cy="668479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Freeform 5"/>
          <p:cNvSpPr>
            <a:spLocks/>
          </p:cNvSpPr>
          <p:nvPr userDrawn="1"/>
        </p:nvSpPr>
        <p:spPr bwMode="auto">
          <a:xfrm>
            <a:off x="6" y="157163"/>
            <a:ext cx="4793641" cy="7404100"/>
          </a:xfrm>
          <a:custGeom>
            <a:avLst/>
            <a:gdLst/>
            <a:ahLst/>
            <a:cxnLst>
              <a:cxn ang="0">
                <a:pos x="7123" y="13680"/>
              </a:cxn>
              <a:cxn ang="0">
                <a:pos x="7083" y="13628"/>
              </a:cxn>
              <a:cxn ang="0">
                <a:pos x="6987" y="13512"/>
              </a:cxn>
              <a:cxn ang="0">
                <a:pos x="3221" y="2363"/>
              </a:cxn>
              <a:cxn ang="0">
                <a:pos x="3226" y="2257"/>
              </a:cxn>
              <a:cxn ang="0">
                <a:pos x="3219" y="2223"/>
              </a:cxn>
              <a:cxn ang="0">
                <a:pos x="3074" y="1858"/>
              </a:cxn>
              <a:cxn ang="0">
                <a:pos x="2894" y="1519"/>
              </a:cxn>
              <a:cxn ang="0">
                <a:pos x="2680" y="1210"/>
              </a:cxn>
              <a:cxn ang="0">
                <a:pos x="2435" y="929"/>
              </a:cxn>
              <a:cxn ang="0">
                <a:pos x="2160" y="683"/>
              </a:cxn>
              <a:cxn ang="0">
                <a:pos x="1855" y="471"/>
              </a:cxn>
              <a:cxn ang="0">
                <a:pos x="1522" y="295"/>
              </a:cxn>
              <a:cxn ang="0">
                <a:pos x="1163" y="158"/>
              </a:cxn>
              <a:cxn ang="0">
                <a:pos x="779" y="63"/>
              </a:cxn>
              <a:cxn ang="0">
                <a:pos x="371" y="10"/>
              </a:cxn>
              <a:cxn ang="0">
                <a:pos x="0" y="0"/>
              </a:cxn>
              <a:cxn ang="0">
                <a:pos x="62" y="213"/>
              </a:cxn>
              <a:cxn ang="0">
                <a:pos x="0" y="575"/>
              </a:cxn>
              <a:cxn ang="0">
                <a:pos x="312" y="213"/>
              </a:cxn>
              <a:cxn ang="0">
                <a:pos x="673" y="250"/>
              </a:cxn>
              <a:cxn ang="0">
                <a:pos x="1019" y="331"/>
              </a:cxn>
              <a:cxn ang="0">
                <a:pos x="1348" y="451"/>
              </a:cxn>
              <a:cxn ang="0">
                <a:pos x="1657" y="607"/>
              </a:cxn>
              <a:cxn ang="0">
                <a:pos x="1945" y="799"/>
              </a:cxn>
              <a:cxn ang="0">
                <a:pos x="2208" y="1022"/>
              </a:cxn>
              <a:cxn ang="0">
                <a:pos x="2445" y="1274"/>
              </a:cxn>
              <a:cxn ang="0">
                <a:pos x="2654" y="1553"/>
              </a:cxn>
              <a:cxn ang="0">
                <a:pos x="2830" y="1857"/>
              </a:cxn>
              <a:cxn ang="0">
                <a:pos x="2976" y="2180"/>
              </a:cxn>
              <a:cxn ang="0">
                <a:pos x="3025" y="2311"/>
              </a:cxn>
              <a:cxn ang="0">
                <a:pos x="3064" y="2360"/>
              </a:cxn>
              <a:cxn ang="0">
                <a:pos x="3158" y="2468"/>
              </a:cxn>
              <a:cxn ang="0">
                <a:pos x="6929" y="13578"/>
              </a:cxn>
              <a:cxn ang="0">
                <a:pos x="6925" y="13661"/>
              </a:cxn>
              <a:cxn ang="0">
                <a:pos x="6923" y="13731"/>
              </a:cxn>
              <a:cxn ang="0">
                <a:pos x="6925" y="13758"/>
              </a:cxn>
              <a:cxn ang="0">
                <a:pos x="6945" y="13823"/>
              </a:cxn>
              <a:cxn ang="0">
                <a:pos x="6969" y="13907"/>
              </a:cxn>
              <a:cxn ang="0">
                <a:pos x="6988" y="13992"/>
              </a:cxn>
              <a:cxn ang="0">
                <a:pos x="7193" y="13919"/>
              </a:cxn>
              <a:cxn ang="0">
                <a:pos x="7165" y="13808"/>
              </a:cxn>
              <a:cxn ang="0">
                <a:pos x="7132" y="13698"/>
              </a:cxn>
            </a:cxnLst>
            <a:rect l="0" t="0" r="r" b="b"/>
            <a:pathLst>
              <a:path w="7207" h="13992">
                <a:moveTo>
                  <a:pt x="7132" y="13698"/>
                </a:moveTo>
                <a:lnTo>
                  <a:pt x="7127" y="13689"/>
                </a:lnTo>
                <a:lnTo>
                  <a:pt x="7123" y="13680"/>
                </a:lnTo>
                <a:lnTo>
                  <a:pt x="7117" y="13671"/>
                </a:lnTo>
                <a:lnTo>
                  <a:pt x="7112" y="13664"/>
                </a:lnTo>
                <a:lnTo>
                  <a:pt x="7083" y="13628"/>
                </a:lnTo>
                <a:lnTo>
                  <a:pt x="7046" y="13584"/>
                </a:lnTo>
                <a:lnTo>
                  <a:pt x="7011" y="13541"/>
                </a:lnTo>
                <a:lnTo>
                  <a:pt x="6987" y="13512"/>
                </a:lnTo>
                <a:lnTo>
                  <a:pt x="3216" y="2449"/>
                </a:lnTo>
                <a:lnTo>
                  <a:pt x="3218" y="2414"/>
                </a:lnTo>
                <a:lnTo>
                  <a:pt x="3221" y="2363"/>
                </a:lnTo>
                <a:lnTo>
                  <a:pt x="3223" y="2310"/>
                </a:lnTo>
                <a:lnTo>
                  <a:pt x="3224" y="2268"/>
                </a:lnTo>
                <a:lnTo>
                  <a:pt x="3226" y="2257"/>
                </a:lnTo>
                <a:lnTo>
                  <a:pt x="3224" y="2246"/>
                </a:lnTo>
                <a:lnTo>
                  <a:pt x="3223" y="2234"/>
                </a:lnTo>
                <a:lnTo>
                  <a:pt x="3219" y="2223"/>
                </a:lnTo>
                <a:lnTo>
                  <a:pt x="3175" y="2099"/>
                </a:lnTo>
                <a:lnTo>
                  <a:pt x="3126" y="1977"/>
                </a:lnTo>
                <a:lnTo>
                  <a:pt x="3074" y="1858"/>
                </a:lnTo>
                <a:lnTo>
                  <a:pt x="3017" y="1742"/>
                </a:lnTo>
                <a:lnTo>
                  <a:pt x="2957" y="1629"/>
                </a:lnTo>
                <a:lnTo>
                  <a:pt x="2894" y="1519"/>
                </a:lnTo>
                <a:lnTo>
                  <a:pt x="2825" y="1413"/>
                </a:lnTo>
                <a:lnTo>
                  <a:pt x="2755" y="1310"/>
                </a:lnTo>
                <a:lnTo>
                  <a:pt x="2680" y="1210"/>
                </a:lnTo>
                <a:lnTo>
                  <a:pt x="2602" y="1113"/>
                </a:lnTo>
                <a:lnTo>
                  <a:pt x="2520" y="1019"/>
                </a:lnTo>
                <a:lnTo>
                  <a:pt x="2435" y="929"/>
                </a:lnTo>
                <a:lnTo>
                  <a:pt x="2347" y="844"/>
                </a:lnTo>
                <a:lnTo>
                  <a:pt x="2254" y="761"/>
                </a:lnTo>
                <a:lnTo>
                  <a:pt x="2160" y="683"/>
                </a:lnTo>
                <a:lnTo>
                  <a:pt x="2061" y="609"/>
                </a:lnTo>
                <a:lnTo>
                  <a:pt x="1959" y="538"/>
                </a:lnTo>
                <a:lnTo>
                  <a:pt x="1855" y="471"/>
                </a:lnTo>
                <a:lnTo>
                  <a:pt x="1747" y="408"/>
                </a:lnTo>
                <a:lnTo>
                  <a:pt x="1637" y="350"/>
                </a:lnTo>
                <a:lnTo>
                  <a:pt x="1522" y="295"/>
                </a:lnTo>
                <a:lnTo>
                  <a:pt x="1406" y="245"/>
                </a:lnTo>
                <a:lnTo>
                  <a:pt x="1286" y="199"/>
                </a:lnTo>
                <a:lnTo>
                  <a:pt x="1163" y="158"/>
                </a:lnTo>
                <a:lnTo>
                  <a:pt x="1038" y="121"/>
                </a:lnTo>
                <a:lnTo>
                  <a:pt x="911" y="89"/>
                </a:lnTo>
                <a:lnTo>
                  <a:pt x="779" y="63"/>
                </a:lnTo>
                <a:lnTo>
                  <a:pt x="647" y="40"/>
                </a:lnTo>
                <a:lnTo>
                  <a:pt x="510" y="23"/>
                </a:lnTo>
                <a:lnTo>
                  <a:pt x="371" y="10"/>
                </a:lnTo>
                <a:lnTo>
                  <a:pt x="231" y="2"/>
                </a:lnTo>
                <a:lnTo>
                  <a:pt x="87" y="0"/>
                </a:lnTo>
                <a:lnTo>
                  <a:pt x="0" y="0"/>
                </a:lnTo>
                <a:lnTo>
                  <a:pt x="0" y="216"/>
                </a:lnTo>
                <a:lnTo>
                  <a:pt x="30" y="215"/>
                </a:lnTo>
                <a:lnTo>
                  <a:pt x="62" y="213"/>
                </a:lnTo>
                <a:lnTo>
                  <a:pt x="92" y="212"/>
                </a:lnTo>
                <a:lnTo>
                  <a:pt x="124" y="211"/>
                </a:lnTo>
                <a:lnTo>
                  <a:pt x="0" y="575"/>
                </a:lnTo>
                <a:lnTo>
                  <a:pt x="0" y="765"/>
                </a:lnTo>
                <a:lnTo>
                  <a:pt x="189" y="211"/>
                </a:lnTo>
                <a:lnTo>
                  <a:pt x="312" y="213"/>
                </a:lnTo>
                <a:lnTo>
                  <a:pt x="434" y="221"/>
                </a:lnTo>
                <a:lnTo>
                  <a:pt x="554" y="233"/>
                </a:lnTo>
                <a:lnTo>
                  <a:pt x="673" y="250"/>
                </a:lnTo>
                <a:lnTo>
                  <a:pt x="791" y="273"/>
                </a:lnTo>
                <a:lnTo>
                  <a:pt x="906" y="299"/>
                </a:lnTo>
                <a:lnTo>
                  <a:pt x="1019" y="331"/>
                </a:lnTo>
                <a:lnTo>
                  <a:pt x="1132" y="366"/>
                </a:lnTo>
                <a:lnTo>
                  <a:pt x="1240" y="407"/>
                </a:lnTo>
                <a:lnTo>
                  <a:pt x="1348" y="451"/>
                </a:lnTo>
                <a:lnTo>
                  <a:pt x="1454" y="499"/>
                </a:lnTo>
                <a:lnTo>
                  <a:pt x="1556" y="551"/>
                </a:lnTo>
                <a:lnTo>
                  <a:pt x="1657" y="607"/>
                </a:lnTo>
                <a:lnTo>
                  <a:pt x="1756" y="668"/>
                </a:lnTo>
                <a:lnTo>
                  <a:pt x="1852" y="731"/>
                </a:lnTo>
                <a:lnTo>
                  <a:pt x="1945" y="799"/>
                </a:lnTo>
                <a:lnTo>
                  <a:pt x="2035" y="870"/>
                </a:lnTo>
                <a:lnTo>
                  <a:pt x="2123" y="945"/>
                </a:lnTo>
                <a:lnTo>
                  <a:pt x="2208" y="1022"/>
                </a:lnTo>
                <a:lnTo>
                  <a:pt x="2290" y="1104"/>
                </a:lnTo>
                <a:lnTo>
                  <a:pt x="2369" y="1187"/>
                </a:lnTo>
                <a:lnTo>
                  <a:pt x="2445" y="1274"/>
                </a:lnTo>
                <a:lnTo>
                  <a:pt x="2517" y="1365"/>
                </a:lnTo>
                <a:lnTo>
                  <a:pt x="2587" y="1457"/>
                </a:lnTo>
                <a:lnTo>
                  <a:pt x="2654" y="1553"/>
                </a:lnTo>
                <a:lnTo>
                  <a:pt x="2715" y="1652"/>
                </a:lnTo>
                <a:lnTo>
                  <a:pt x="2775" y="1753"/>
                </a:lnTo>
                <a:lnTo>
                  <a:pt x="2830" y="1857"/>
                </a:lnTo>
                <a:lnTo>
                  <a:pt x="2883" y="1963"/>
                </a:lnTo>
                <a:lnTo>
                  <a:pt x="2931" y="2070"/>
                </a:lnTo>
                <a:lnTo>
                  <a:pt x="2976" y="2180"/>
                </a:lnTo>
                <a:lnTo>
                  <a:pt x="3016" y="2292"/>
                </a:lnTo>
                <a:lnTo>
                  <a:pt x="3020" y="2302"/>
                </a:lnTo>
                <a:lnTo>
                  <a:pt x="3025" y="2311"/>
                </a:lnTo>
                <a:lnTo>
                  <a:pt x="3030" y="2319"/>
                </a:lnTo>
                <a:lnTo>
                  <a:pt x="3036" y="2328"/>
                </a:lnTo>
                <a:lnTo>
                  <a:pt x="3064" y="2360"/>
                </a:lnTo>
                <a:lnTo>
                  <a:pt x="3101" y="2402"/>
                </a:lnTo>
                <a:lnTo>
                  <a:pt x="3135" y="2443"/>
                </a:lnTo>
                <a:lnTo>
                  <a:pt x="3158" y="2468"/>
                </a:lnTo>
                <a:lnTo>
                  <a:pt x="6930" y="13536"/>
                </a:lnTo>
                <a:lnTo>
                  <a:pt x="6930" y="13554"/>
                </a:lnTo>
                <a:lnTo>
                  <a:pt x="6929" y="13578"/>
                </a:lnTo>
                <a:lnTo>
                  <a:pt x="6928" y="13604"/>
                </a:lnTo>
                <a:lnTo>
                  <a:pt x="6926" y="13632"/>
                </a:lnTo>
                <a:lnTo>
                  <a:pt x="6925" y="13661"/>
                </a:lnTo>
                <a:lnTo>
                  <a:pt x="6924" y="13688"/>
                </a:lnTo>
                <a:lnTo>
                  <a:pt x="6924" y="13712"/>
                </a:lnTo>
                <a:lnTo>
                  <a:pt x="6923" y="13731"/>
                </a:lnTo>
                <a:lnTo>
                  <a:pt x="6923" y="13739"/>
                </a:lnTo>
                <a:lnTo>
                  <a:pt x="6924" y="13748"/>
                </a:lnTo>
                <a:lnTo>
                  <a:pt x="6925" y="13758"/>
                </a:lnTo>
                <a:lnTo>
                  <a:pt x="6928" y="13767"/>
                </a:lnTo>
                <a:lnTo>
                  <a:pt x="6938" y="13795"/>
                </a:lnTo>
                <a:lnTo>
                  <a:pt x="6945" y="13823"/>
                </a:lnTo>
                <a:lnTo>
                  <a:pt x="6954" y="13852"/>
                </a:lnTo>
                <a:lnTo>
                  <a:pt x="6962" y="13880"/>
                </a:lnTo>
                <a:lnTo>
                  <a:pt x="6969" y="13907"/>
                </a:lnTo>
                <a:lnTo>
                  <a:pt x="6976" y="13935"/>
                </a:lnTo>
                <a:lnTo>
                  <a:pt x="6982" y="13964"/>
                </a:lnTo>
                <a:lnTo>
                  <a:pt x="6988" y="13992"/>
                </a:lnTo>
                <a:lnTo>
                  <a:pt x="7207" y="13992"/>
                </a:lnTo>
                <a:lnTo>
                  <a:pt x="7200" y="13955"/>
                </a:lnTo>
                <a:lnTo>
                  <a:pt x="7193" y="13919"/>
                </a:lnTo>
                <a:lnTo>
                  <a:pt x="7184" y="13881"/>
                </a:lnTo>
                <a:lnTo>
                  <a:pt x="7175" y="13844"/>
                </a:lnTo>
                <a:lnTo>
                  <a:pt x="7165" y="13808"/>
                </a:lnTo>
                <a:lnTo>
                  <a:pt x="7155" y="13771"/>
                </a:lnTo>
                <a:lnTo>
                  <a:pt x="7144" y="13734"/>
                </a:lnTo>
                <a:lnTo>
                  <a:pt x="7132" y="13698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0" name="Freeform 6"/>
          <p:cNvSpPr>
            <a:spLocks noEditPoints="1"/>
          </p:cNvSpPr>
          <p:nvPr userDrawn="1"/>
        </p:nvSpPr>
        <p:spPr bwMode="auto">
          <a:xfrm>
            <a:off x="8655302" y="0"/>
            <a:ext cx="4787655" cy="6313488"/>
          </a:xfrm>
          <a:custGeom>
            <a:avLst/>
            <a:gdLst/>
            <a:ahLst/>
            <a:cxnLst>
              <a:cxn ang="0">
                <a:pos x="92" y="1556"/>
              </a:cxn>
              <a:cxn ang="0">
                <a:pos x="3050" y="10069"/>
              </a:cxn>
              <a:cxn ang="0">
                <a:pos x="3043" y="10216"/>
              </a:cxn>
              <a:cxn ang="0">
                <a:pos x="3119" y="10429"/>
              </a:cxn>
              <a:cxn ang="0">
                <a:pos x="3347" y="10856"/>
              </a:cxn>
              <a:cxn ang="0">
                <a:pos x="3644" y="11224"/>
              </a:cxn>
              <a:cxn ang="0">
                <a:pos x="4004" y="11522"/>
              </a:cxn>
              <a:cxn ang="0">
                <a:pos x="4424" y="11744"/>
              </a:cxn>
              <a:cxn ang="0">
                <a:pos x="4899" y="11882"/>
              </a:cxn>
              <a:cxn ang="0">
                <a:pos x="5426" y="11930"/>
              </a:cxn>
              <a:cxn ang="0">
                <a:pos x="7072" y="11021"/>
              </a:cxn>
              <a:cxn ang="0">
                <a:pos x="6837" y="11241"/>
              </a:cxn>
              <a:cxn ang="0">
                <a:pos x="6574" y="11427"/>
              </a:cxn>
              <a:cxn ang="0">
                <a:pos x="6289" y="11576"/>
              </a:cxn>
              <a:cxn ang="0">
                <a:pos x="5983" y="11683"/>
              </a:cxn>
              <a:cxn ang="0">
                <a:pos x="5663" y="11749"/>
              </a:cxn>
              <a:cxn ang="0">
                <a:pos x="7155" y="6613"/>
              </a:cxn>
              <a:cxn ang="0">
                <a:pos x="7198" y="6270"/>
              </a:cxn>
              <a:cxn ang="0">
                <a:pos x="7149" y="6477"/>
              </a:cxn>
              <a:cxn ang="0">
                <a:pos x="5254" y="11768"/>
              </a:cxn>
              <a:cxn ang="0">
                <a:pos x="4805" y="11702"/>
              </a:cxn>
              <a:cxn ang="0">
                <a:pos x="4388" y="11551"/>
              </a:cxn>
              <a:cxn ang="0">
                <a:pos x="4015" y="11323"/>
              </a:cxn>
              <a:cxn ang="0">
                <a:pos x="3693" y="11028"/>
              </a:cxn>
              <a:cxn ang="0">
                <a:pos x="3430" y="10675"/>
              </a:cxn>
              <a:cxn ang="0">
                <a:pos x="3232" y="10274"/>
              </a:cxn>
              <a:cxn ang="0">
                <a:pos x="3187" y="10163"/>
              </a:cxn>
              <a:cxn ang="0">
                <a:pos x="230" y="1652"/>
              </a:cxn>
              <a:cxn ang="0">
                <a:pos x="236" y="1498"/>
              </a:cxn>
              <a:cxn ang="0">
                <a:pos x="210" y="1403"/>
              </a:cxn>
              <a:cxn ang="0">
                <a:pos x="173" y="1220"/>
              </a:cxn>
              <a:cxn ang="0">
                <a:pos x="164" y="1036"/>
              </a:cxn>
              <a:cxn ang="0">
                <a:pos x="182" y="854"/>
              </a:cxn>
              <a:cxn ang="0">
                <a:pos x="229" y="676"/>
              </a:cxn>
              <a:cxn ang="0">
                <a:pos x="301" y="505"/>
              </a:cxn>
              <a:cxn ang="0">
                <a:pos x="399" y="344"/>
              </a:cxn>
              <a:cxn ang="0">
                <a:pos x="500" y="219"/>
              </a:cxn>
              <a:cxn ang="0">
                <a:pos x="615" y="110"/>
              </a:cxn>
              <a:cxn ang="0">
                <a:pos x="742" y="16"/>
              </a:cxn>
              <a:cxn ang="0">
                <a:pos x="402" y="86"/>
              </a:cxn>
              <a:cxn ang="0">
                <a:pos x="267" y="249"/>
              </a:cxn>
              <a:cxn ang="0">
                <a:pos x="154" y="432"/>
              </a:cxn>
              <a:cxn ang="0">
                <a:pos x="73" y="624"/>
              </a:cxn>
              <a:cxn ang="0">
                <a:pos x="22" y="825"/>
              </a:cxn>
              <a:cxn ang="0">
                <a:pos x="0" y="1031"/>
              </a:cxn>
              <a:cxn ang="0">
                <a:pos x="10" y="1239"/>
              </a:cxn>
              <a:cxn ang="0">
                <a:pos x="52" y="1447"/>
              </a:cxn>
              <a:cxn ang="0">
                <a:pos x="7188" y="5091"/>
              </a:cxn>
              <a:cxn ang="0">
                <a:pos x="5406" y="0"/>
              </a:cxn>
              <a:cxn ang="0">
                <a:pos x="7160" y="5166"/>
              </a:cxn>
              <a:cxn ang="0">
                <a:pos x="7198" y="717"/>
              </a:cxn>
              <a:cxn ang="0">
                <a:pos x="6453" y="96"/>
              </a:cxn>
              <a:cxn ang="0">
                <a:pos x="6770" y="298"/>
              </a:cxn>
              <a:cxn ang="0">
                <a:pos x="7049" y="547"/>
              </a:cxn>
            </a:cxnLst>
            <a:rect l="0" t="0" r="r" b="b"/>
            <a:pathLst>
              <a:path w="7198" h="11930">
                <a:moveTo>
                  <a:pt x="77" y="1530"/>
                </a:moveTo>
                <a:lnTo>
                  <a:pt x="81" y="1537"/>
                </a:lnTo>
                <a:lnTo>
                  <a:pt x="84" y="1543"/>
                </a:lnTo>
                <a:lnTo>
                  <a:pt x="89" y="1550"/>
                </a:lnTo>
                <a:lnTo>
                  <a:pt x="92" y="1556"/>
                </a:lnTo>
                <a:lnTo>
                  <a:pt x="114" y="1583"/>
                </a:lnTo>
                <a:lnTo>
                  <a:pt x="143" y="1617"/>
                </a:lnTo>
                <a:lnTo>
                  <a:pt x="169" y="1650"/>
                </a:lnTo>
                <a:lnTo>
                  <a:pt x="187" y="1671"/>
                </a:lnTo>
                <a:lnTo>
                  <a:pt x="3050" y="10069"/>
                </a:lnTo>
                <a:lnTo>
                  <a:pt x="3049" y="10097"/>
                </a:lnTo>
                <a:lnTo>
                  <a:pt x="3047" y="10136"/>
                </a:lnTo>
                <a:lnTo>
                  <a:pt x="3045" y="10175"/>
                </a:lnTo>
                <a:lnTo>
                  <a:pt x="3044" y="10207"/>
                </a:lnTo>
                <a:lnTo>
                  <a:pt x="3043" y="10216"/>
                </a:lnTo>
                <a:lnTo>
                  <a:pt x="3044" y="10224"/>
                </a:lnTo>
                <a:lnTo>
                  <a:pt x="3045" y="10233"/>
                </a:lnTo>
                <a:lnTo>
                  <a:pt x="3048" y="10242"/>
                </a:lnTo>
                <a:lnTo>
                  <a:pt x="3082" y="10336"/>
                </a:lnTo>
                <a:lnTo>
                  <a:pt x="3119" y="10429"/>
                </a:lnTo>
                <a:lnTo>
                  <a:pt x="3158" y="10519"/>
                </a:lnTo>
                <a:lnTo>
                  <a:pt x="3201" y="10607"/>
                </a:lnTo>
                <a:lnTo>
                  <a:pt x="3247" y="10692"/>
                </a:lnTo>
                <a:lnTo>
                  <a:pt x="3295" y="10775"/>
                </a:lnTo>
                <a:lnTo>
                  <a:pt x="3347" y="10856"/>
                </a:lnTo>
                <a:lnTo>
                  <a:pt x="3400" y="10936"/>
                </a:lnTo>
                <a:lnTo>
                  <a:pt x="3457" y="11011"/>
                </a:lnTo>
                <a:lnTo>
                  <a:pt x="3516" y="11085"/>
                </a:lnTo>
                <a:lnTo>
                  <a:pt x="3578" y="11155"/>
                </a:lnTo>
                <a:lnTo>
                  <a:pt x="3644" y="11224"/>
                </a:lnTo>
                <a:lnTo>
                  <a:pt x="3711" y="11289"/>
                </a:lnTo>
                <a:lnTo>
                  <a:pt x="3780" y="11351"/>
                </a:lnTo>
                <a:lnTo>
                  <a:pt x="3852" y="11410"/>
                </a:lnTo>
                <a:lnTo>
                  <a:pt x="3927" y="11467"/>
                </a:lnTo>
                <a:lnTo>
                  <a:pt x="4004" y="11522"/>
                </a:lnTo>
                <a:lnTo>
                  <a:pt x="4083" y="11572"/>
                </a:lnTo>
                <a:lnTo>
                  <a:pt x="4166" y="11620"/>
                </a:lnTo>
                <a:lnTo>
                  <a:pt x="4250" y="11664"/>
                </a:lnTo>
                <a:lnTo>
                  <a:pt x="4336" y="11706"/>
                </a:lnTo>
                <a:lnTo>
                  <a:pt x="4424" y="11744"/>
                </a:lnTo>
                <a:lnTo>
                  <a:pt x="4515" y="11778"/>
                </a:lnTo>
                <a:lnTo>
                  <a:pt x="4609" y="11810"/>
                </a:lnTo>
                <a:lnTo>
                  <a:pt x="4704" y="11837"/>
                </a:lnTo>
                <a:lnTo>
                  <a:pt x="4801" y="11861"/>
                </a:lnTo>
                <a:lnTo>
                  <a:pt x="4899" y="11882"/>
                </a:lnTo>
                <a:lnTo>
                  <a:pt x="5002" y="11899"/>
                </a:lnTo>
                <a:lnTo>
                  <a:pt x="5104" y="11912"/>
                </a:lnTo>
                <a:lnTo>
                  <a:pt x="5210" y="11922"/>
                </a:lnTo>
                <a:lnTo>
                  <a:pt x="5316" y="11928"/>
                </a:lnTo>
                <a:lnTo>
                  <a:pt x="5426" y="11930"/>
                </a:lnTo>
                <a:lnTo>
                  <a:pt x="7198" y="11930"/>
                </a:lnTo>
                <a:lnTo>
                  <a:pt x="7198" y="10874"/>
                </a:lnTo>
                <a:lnTo>
                  <a:pt x="7158" y="10924"/>
                </a:lnTo>
                <a:lnTo>
                  <a:pt x="7115" y="10973"/>
                </a:lnTo>
                <a:lnTo>
                  <a:pt x="7072" y="11021"/>
                </a:lnTo>
                <a:lnTo>
                  <a:pt x="7027" y="11068"/>
                </a:lnTo>
                <a:lnTo>
                  <a:pt x="6981" y="11114"/>
                </a:lnTo>
                <a:lnTo>
                  <a:pt x="6934" y="11157"/>
                </a:lnTo>
                <a:lnTo>
                  <a:pt x="6886" y="11200"/>
                </a:lnTo>
                <a:lnTo>
                  <a:pt x="6837" y="11241"/>
                </a:lnTo>
                <a:lnTo>
                  <a:pt x="6786" y="11282"/>
                </a:lnTo>
                <a:lnTo>
                  <a:pt x="6734" y="11320"/>
                </a:lnTo>
                <a:lnTo>
                  <a:pt x="6683" y="11357"/>
                </a:lnTo>
                <a:lnTo>
                  <a:pt x="6628" y="11393"/>
                </a:lnTo>
                <a:lnTo>
                  <a:pt x="6574" y="11427"/>
                </a:lnTo>
                <a:lnTo>
                  <a:pt x="6519" y="11460"/>
                </a:lnTo>
                <a:lnTo>
                  <a:pt x="6463" y="11491"/>
                </a:lnTo>
                <a:lnTo>
                  <a:pt x="6406" y="11520"/>
                </a:lnTo>
                <a:lnTo>
                  <a:pt x="6348" y="11549"/>
                </a:lnTo>
                <a:lnTo>
                  <a:pt x="6289" y="11576"/>
                </a:lnTo>
                <a:lnTo>
                  <a:pt x="6229" y="11600"/>
                </a:lnTo>
                <a:lnTo>
                  <a:pt x="6169" y="11624"/>
                </a:lnTo>
                <a:lnTo>
                  <a:pt x="6108" y="11645"/>
                </a:lnTo>
                <a:lnTo>
                  <a:pt x="6046" y="11666"/>
                </a:lnTo>
                <a:lnTo>
                  <a:pt x="5983" y="11683"/>
                </a:lnTo>
                <a:lnTo>
                  <a:pt x="5921" y="11700"/>
                </a:lnTo>
                <a:lnTo>
                  <a:pt x="5857" y="11715"/>
                </a:lnTo>
                <a:lnTo>
                  <a:pt x="5792" y="11729"/>
                </a:lnTo>
                <a:lnTo>
                  <a:pt x="5728" y="11740"/>
                </a:lnTo>
                <a:lnTo>
                  <a:pt x="5663" y="11749"/>
                </a:lnTo>
                <a:lnTo>
                  <a:pt x="5598" y="11757"/>
                </a:lnTo>
                <a:lnTo>
                  <a:pt x="5531" y="11763"/>
                </a:lnTo>
                <a:lnTo>
                  <a:pt x="5465" y="11767"/>
                </a:lnTo>
                <a:lnTo>
                  <a:pt x="5398" y="11769"/>
                </a:lnTo>
                <a:lnTo>
                  <a:pt x="7155" y="6613"/>
                </a:lnTo>
                <a:lnTo>
                  <a:pt x="7166" y="6579"/>
                </a:lnTo>
                <a:lnTo>
                  <a:pt x="7178" y="6544"/>
                </a:lnTo>
                <a:lnTo>
                  <a:pt x="7188" y="6510"/>
                </a:lnTo>
                <a:lnTo>
                  <a:pt x="7198" y="6474"/>
                </a:lnTo>
                <a:lnTo>
                  <a:pt x="7198" y="6270"/>
                </a:lnTo>
                <a:lnTo>
                  <a:pt x="7189" y="6312"/>
                </a:lnTo>
                <a:lnTo>
                  <a:pt x="7180" y="6353"/>
                </a:lnTo>
                <a:lnTo>
                  <a:pt x="7170" y="6395"/>
                </a:lnTo>
                <a:lnTo>
                  <a:pt x="7160" y="6435"/>
                </a:lnTo>
                <a:lnTo>
                  <a:pt x="7149" y="6477"/>
                </a:lnTo>
                <a:lnTo>
                  <a:pt x="7137" y="6517"/>
                </a:lnTo>
                <a:lnTo>
                  <a:pt x="7125" y="6558"/>
                </a:lnTo>
                <a:lnTo>
                  <a:pt x="7111" y="6598"/>
                </a:lnTo>
                <a:lnTo>
                  <a:pt x="5348" y="11769"/>
                </a:lnTo>
                <a:lnTo>
                  <a:pt x="5254" y="11768"/>
                </a:lnTo>
                <a:lnTo>
                  <a:pt x="5162" y="11762"/>
                </a:lnTo>
                <a:lnTo>
                  <a:pt x="5071" y="11753"/>
                </a:lnTo>
                <a:lnTo>
                  <a:pt x="4980" y="11739"/>
                </a:lnTo>
                <a:lnTo>
                  <a:pt x="4892" y="11722"/>
                </a:lnTo>
                <a:lnTo>
                  <a:pt x="4805" y="11702"/>
                </a:lnTo>
                <a:lnTo>
                  <a:pt x="4717" y="11678"/>
                </a:lnTo>
                <a:lnTo>
                  <a:pt x="4633" y="11652"/>
                </a:lnTo>
                <a:lnTo>
                  <a:pt x="4549" y="11621"/>
                </a:lnTo>
                <a:lnTo>
                  <a:pt x="4469" y="11587"/>
                </a:lnTo>
                <a:lnTo>
                  <a:pt x="4388" y="11551"/>
                </a:lnTo>
                <a:lnTo>
                  <a:pt x="4310" y="11512"/>
                </a:lnTo>
                <a:lnTo>
                  <a:pt x="4234" y="11469"/>
                </a:lnTo>
                <a:lnTo>
                  <a:pt x="4159" y="11423"/>
                </a:lnTo>
                <a:lnTo>
                  <a:pt x="4086" y="11374"/>
                </a:lnTo>
                <a:lnTo>
                  <a:pt x="4015" y="11323"/>
                </a:lnTo>
                <a:lnTo>
                  <a:pt x="3947" y="11269"/>
                </a:lnTo>
                <a:lnTo>
                  <a:pt x="3880" y="11212"/>
                </a:lnTo>
                <a:lnTo>
                  <a:pt x="3816" y="11153"/>
                </a:lnTo>
                <a:lnTo>
                  <a:pt x="3754" y="11092"/>
                </a:lnTo>
                <a:lnTo>
                  <a:pt x="3693" y="11028"/>
                </a:lnTo>
                <a:lnTo>
                  <a:pt x="3636" y="10962"/>
                </a:lnTo>
                <a:lnTo>
                  <a:pt x="3581" y="10893"/>
                </a:lnTo>
                <a:lnTo>
                  <a:pt x="3528" y="10822"/>
                </a:lnTo>
                <a:lnTo>
                  <a:pt x="3477" y="10750"/>
                </a:lnTo>
                <a:lnTo>
                  <a:pt x="3430" y="10675"/>
                </a:lnTo>
                <a:lnTo>
                  <a:pt x="3385" y="10598"/>
                </a:lnTo>
                <a:lnTo>
                  <a:pt x="3342" y="10520"/>
                </a:lnTo>
                <a:lnTo>
                  <a:pt x="3303" y="10439"/>
                </a:lnTo>
                <a:lnTo>
                  <a:pt x="3266" y="10357"/>
                </a:lnTo>
                <a:lnTo>
                  <a:pt x="3232" y="10274"/>
                </a:lnTo>
                <a:lnTo>
                  <a:pt x="3202" y="10189"/>
                </a:lnTo>
                <a:lnTo>
                  <a:pt x="3199" y="10182"/>
                </a:lnTo>
                <a:lnTo>
                  <a:pt x="3196" y="10175"/>
                </a:lnTo>
                <a:lnTo>
                  <a:pt x="3192" y="10169"/>
                </a:lnTo>
                <a:lnTo>
                  <a:pt x="3187" y="10163"/>
                </a:lnTo>
                <a:lnTo>
                  <a:pt x="3165" y="10137"/>
                </a:lnTo>
                <a:lnTo>
                  <a:pt x="3137" y="10106"/>
                </a:lnTo>
                <a:lnTo>
                  <a:pt x="3112" y="10075"/>
                </a:lnTo>
                <a:lnTo>
                  <a:pt x="3095" y="10055"/>
                </a:lnTo>
                <a:lnTo>
                  <a:pt x="230" y="1652"/>
                </a:lnTo>
                <a:lnTo>
                  <a:pt x="231" y="1621"/>
                </a:lnTo>
                <a:lnTo>
                  <a:pt x="234" y="1580"/>
                </a:lnTo>
                <a:lnTo>
                  <a:pt x="235" y="1537"/>
                </a:lnTo>
                <a:lnTo>
                  <a:pt x="236" y="1506"/>
                </a:lnTo>
                <a:lnTo>
                  <a:pt x="236" y="1498"/>
                </a:lnTo>
                <a:lnTo>
                  <a:pt x="235" y="1490"/>
                </a:lnTo>
                <a:lnTo>
                  <a:pt x="234" y="1484"/>
                </a:lnTo>
                <a:lnTo>
                  <a:pt x="233" y="1477"/>
                </a:lnTo>
                <a:lnTo>
                  <a:pt x="220" y="1440"/>
                </a:lnTo>
                <a:lnTo>
                  <a:pt x="210" y="1403"/>
                </a:lnTo>
                <a:lnTo>
                  <a:pt x="200" y="1368"/>
                </a:lnTo>
                <a:lnTo>
                  <a:pt x="192" y="1330"/>
                </a:lnTo>
                <a:lnTo>
                  <a:pt x="185" y="1293"/>
                </a:lnTo>
                <a:lnTo>
                  <a:pt x="178" y="1257"/>
                </a:lnTo>
                <a:lnTo>
                  <a:pt x="173" y="1220"/>
                </a:lnTo>
                <a:lnTo>
                  <a:pt x="169" y="1183"/>
                </a:lnTo>
                <a:lnTo>
                  <a:pt x="166" y="1147"/>
                </a:lnTo>
                <a:lnTo>
                  <a:pt x="164" y="1109"/>
                </a:lnTo>
                <a:lnTo>
                  <a:pt x="163" y="1072"/>
                </a:lnTo>
                <a:lnTo>
                  <a:pt x="164" y="1036"/>
                </a:lnTo>
                <a:lnTo>
                  <a:pt x="166" y="999"/>
                </a:lnTo>
                <a:lnTo>
                  <a:pt x="168" y="962"/>
                </a:lnTo>
                <a:lnTo>
                  <a:pt x="172" y="926"/>
                </a:lnTo>
                <a:lnTo>
                  <a:pt x="177" y="890"/>
                </a:lnTo>
                <a:lnTo>
                  <a:pt x="182" y="854"/>
                </a:lnTo>
                <a:lnTo>
                  <a:pt x="190" y="818"/>
                </a:lnTo>
                <a:lnTo>
                  <a:pt x="197" y="782"/>
                </a:lnTo>
                <a:lnTo>
                  <a:pt x="207" y="746"/>
                </a:lnTo>
                <a:lnTo>
                  <a:pt x="217" y="711"/>
                </a:lnTo>
                <a:lnTo>
                  <a:pt x="229" y="676"/>
                </a:lnTo>
                <a:lnTo>
                  <a:pt x="240" y="642"/>
                </a:lnTo>
                <a:lnTo>
                  <a:pt x="254" y="608"/>
                </a:lnTo>
                <a:lnTo>
                  <a:pt x="268" y="572"/>
                </a:lnTo>
                <a:lnTo>
                  <a:pt x="284" y="539"/>
                </a:lnTo>
                <a:lnTo>
                  <a:pt x="301" y="505"/>
                </a:lnTo>
                <a:lnTo>
                  <a:pt x="318" y="472"/>
                </a:lnTo>
                <a:lnTo>
                  <a:pt x="336" y="440"/>
                </a:lnTo>
                <a:lnTo>
                  <a:pt x="356" y="408"/>
                </a:lnTo>
                <a:lnTo>
                  <a:pt x="377" y="375"/>
                </a:lnTo>
                <a:lnTo>
                  <a:pt x="399" y="344"/>
                </a:lnTo>
                <a:lnTo>
                  <a:pt x="418" y="318"/>
                </a:lnTo>
                <a:lnTo>
                  <a:pt x="438" y="292"/>
                </a:lnTo>
                <a:lnTo>
                  <a:pt x="459" y="267"/>
                </a:lnTo>
                <a:lnTo>
                  <a:pt x="479" y="243"/>
                </a:lnTo>
                <a:lnTo>
                  <a:pt x="500" y="219"/>
                </a:lnTo>
                <a:lnTo>
                  <a:pt x="523" y="196"/>
                </a:lnTo>
                <a:lnTo>
                  <a:pt x="546" y="173"/>
                </a:lnTo>
                <a:lnTo>
                  <a:pt x="569" y="152"/>
                </a:lnTo>
                <a:lnTo>
                  <a:pt x="591" y="130"/>
                </a:lnTo>
                <a:lnTo>
                  <a:pt x="615" y="110"/>
                </a:lnTo>
                <a:lnTo>
                  <a:pt x="641" y="90"/>
                </a:lnTo>
                <a:lnTo>
                  <a:pt x="665" y="71"/>
                </a:lnTo>
                <a:lnTo>
                  <a:pt x="690" y="52"/>
                </a:lnTo>
                <a:lnTo>
                  <a:pt x="715" y="34"/>
                </a:lnTo>
                <a:lnTo>
                  <a:pt x="742" y="16"/>
                </a:lnTo>
                <a:lnTo>
                  <a:pt x="768" y="0"/>
                </a:lnTo>
                <a:lnTo>
                  <a:pt x="491" y="0"/>
                </a:lnTo>
                <a:lnTo>
                  <a:pt x="461" y="28"/>
                </a:lnTo>
                <a:lnTo>
                  <a:pt x="431" y="57"/>
                </a:lnTo>
                <a:lnTo>
                  <a:pt x="402" y="86"/>
                </a:lnTo>
                <a:lnTo>
                  <a:pt x="373" y="116"/>
                </a:lnTo>
                <a:lnTo>
                  <a:pt x="345" y="149"/>
                </a:lnTo>
                <a:lnTo>
                  <a:pt x="317" y="181"/>
                </a:lnTo>
                <a:lnTo>
                  <a:pt x="292" y="215"/>
                </a:lnTo>
                <a:lnTo>
                  <a:pt x="267" y="249"/>
                </a:lnTo>
                <a:lnTo>
                  <a:pt x="241" y="284"/>
                </a:lnTo>
                <a:lnTo>
                  <a:pt x="217" y="321"/>
                </a:lnTo>
                <a:lnTo>
                  <a:pt x="196" y="357"/>
                </a:lnTo>
                <a:lnTo>
                  <a:pt x="174" y="394"/>
                </a:lnTo>
                <a:lnTo>
                  <a:pt x="154" y="432"/>
                </a:lnTo>
                <a:lnTo>
                  <a:pt x="137" y="470"/>
                </a:lnTo>
                <a:lnTo>
                  <a:pt x="119" y="508"/>
                </a:lnTo>
                <a:lnTo>
                  <a:pt x="102" y="546"/>
                </a:lnTo>
                <a:lnTo>
                  <a:pt x="87" y="585"/>
                </a:lnTo>
                <a:lnTo>
                  <a:pt x="73" y="624"/>
                </a:lnTo>
                <a:lnTo>
                  <a:pt x="61" y="664"/>
                </a:lnTo>
                <a:lnTo>
                  <a:pt x="49" y="704"/>
                </a:lnTo>
                <a:lnTo>
                  <a:pt x="38" y="744"/>
                </a:lnTo>
                <a:lnTo>
                  <a:pt x="29" y="784"/>
                </a:lnTo>
                <a:lnTo>
                  <a:pt x="22" y="825"/>
                </a:lnTo>
                <a:lnTo>
                  <a:pt x="15" y="866"/>
                </a:lnTo>
                <a:lnTo>
                  <a:pt x="9" y="907"/>
                </a:lnTo>
                <a:lnTo>
                  <a:pt x="5" y="949"/>
                </a:lnTo>
                <a:lnTo>
                  <a:pt x="3" y="990"/>
                </a:lnTo>
                <a:lnTo>
                  <a:pt x="0" y="1031"/>
                </a:lnTo>
                <a:lnTo>
                  <a:pt x="0" y="1072"/>
                </a:lnTo>
                <a:lnTo>
                  <a:pt x="1" y="1114"/>
                </a:lnTo>
                <a:lnTo>
                  <a:pt x="3" y="1156"/>
                </a:lnTo>
                <a:lnTo>
                  <a:pt x="6" y="1197"/>
                </a:lnTo>
                <a:lnTo>
                  <a:pt x="10" y="1239"/>
                </a:lnTo>
                <a:lnTo>
                  <a:pt x="17" y="1281"/>
                </a:lnTo>
                <a:lnTo>
                  <a:pt x="23" y="1322"/>
                </a:lnTo>
                <a:lnTo>
                  <a:pt x="32" y="1364"/>
                </a:lnTo>
                <a:lnTo>
                  <a:pt x="42" y="1406"/>
                </a:lnTo>
                <a:lnTo>
                  <a:pt x="52" y="1447"/>
                </a:lnTo>
                <a:lnTo>
                  <a:pt x="65" y="1488"/>
                </a:lnTo>
                <a:lnTo>
                  <a:pt x="77" y="1530"/>
                </a:lnTo>
                <a:close/>
                <a:moveTo>
                  <a:pt x="7198" y="5331"/>
                </a:moveTo>
                <a:lnTo>
                  <a:pt x="7198" y="5127"/>
                </a:lnTo>
                <a:lnTo>
                  <a:pt x="7188" y="5091"/>
                </a:lnTo>
                <a:lnTo>
                  <a:pt x="7178" y="5057"/>
                </a:lnTo>
                <a:lnTo>
                  <a:pt x="7166" y="5023"/>
                </a:lnTo>
                <a:lnTo>
                  <a:pt x="7155" y="4988"/>
                </a:lnTo>
                <a:lnTo>
                  <a:pt x="5455" y="0"/>
                </a:lnTo>
                <a:lnTo>
                  <a:pt x="5406" y="0"/>
                </a:lnTo>
                <a:lnTo>
                  <a:pt x="7111" y="5003"/>
                </a:lnTo>
                <a:lnTo>
                  <a:pt x="7125" y="5043"/>
                </a:lnTo>
                <a:lnTo>
                  <a:pt x="7137" y="5084"/>
                </a:lnTo>
                <a:lnTo>
                  <a:pt x="7149" y="5125"/>
                </a:lnTo>
                <a:lnTo>
                  <a:pt x="7160" y="5166"/>
                </a:lnTo>
                <a:lnTo>
                  <a:pt x="7170" y="5208"/>
                </a:lnTo>
                <a:lnTo>
                  <a:pt x="7180" y="5248"/>
                </a:lnTo>
                <a:lnTo>
                  <a:pt x="7189" y="5290"/>
                </a:lnTo>
                <a:lnTo>
                  <a:pt x="7198" y="5331"/>
                </a:lnTo>
                <a:close/>
                <a:moveTo>
                  <a:pt x="7198" y="717"/>
                </a:moveTo>
                <a:lnTo>
                  <a:pt x="7198" y="0"/>
                </a:lnTo>
                <a:lnTo>
                  <a:pt x="6249" y="0"/>
                </a:lnTo>
                <a:lnTo>
                  <a:pt x="6319" y="30"/>
                </a:lnTo>
                <a:lnTo>
                  <a:pt x="6386" y="62"/>
                </a:lnTo>
                <a:lnTo>
                  <a:pt x="6453" y="96"/>
                </a:lnTo>
                <a:lnTo>
                  <a:pt x="6519" y="133"/>
                </a:lnTo>
                <a:lnTo>
                  <a:pt x="6584" y="171"/>
                </a:lnTo>
                <a:lnTo>
                  <a:pt x="6647" y="211"/>
                </a:lnTo>
                <a:lnTo>
                  <a:pt x="6709" y="254"/>
                </a:lnTo>
                <a:lnTo>
                  <a:pt x="6770" y="298"/>
                </a:lnTo>
                <a:lnTo>
                  <a:pt x="6828" y="344"/>
                </a:lnTo>
                <a:lnTo>
                  <a:pt x="6886" y="392"/>
                </a:lnTo>
                <a:lnTo>
                  <a:pt x="6942" y="442"/>
                </a:lnTo>
                <a:lnTo>
                  <a:pt x="6997" y="494"/>
                </a:lnTo>
                <a:lnTo>
                  <a:pt x="7049" y="547"/>
                </a:lnTo>
                <a:lnTo>
                  <a:pt x="7101" y="602"/>
                </a:lnTo>
                <a:lnTo>
                  <a:pt x="7150" y="659"/>
                </a:lnTo>
                <a:lnTo>
                  <a:pt x="7198" y="71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1" name="Freeform 7"/>
          <p:cNvSpPr>
            <a:spLocks/>
          </p:cNvSpPr>
          <p:nvPr userDrawn="1"/>
        </p:nvSpPr>
        <p:spPr bwMode="auto">
          <a:xfrm>
            <a:off x="0" y="3408363"/>
            <a:ext cx="3911547" cy="4152900"/>
          </a:xfrm>
          <a:custGeom>
            <a:avLst/>
            <a:gdLst/>
            <a:ahLst/>
            <a:cxnLst>
              <a:cxn ang="0">
                <a:pos x="5879" y="7847"/>
              </a:cxn>
              <a:cxn ang="0">
                <a:pos x="5867" y="7764"/>
              </a:cxn>
              <a:cxn ang="0">
                <a:pos x="5851" y="7682"/>
              </a:cxn>
              <a:cxn ang="0">
                <a:pos x="5835" y="7599"/>
              </a:cxn>
              <a:cxn ang="0">
                <a:pos x="5816" y="7517"/>
              </a:cxn>
              <a:cxn ang="0">
                <a:pos x="5796" y="7437"/>
              </a:cxn>
              <a:cxn ang="0">
                <a:pos x="5773" y="7356"/>
              </a:cxn>
              <a:cxn ang="0">
                <a:pos x="5748" y="7275"/>
              </a:cxn>
              <a:cxn ang="0">
                <a:pos x="5721" y="7195"/>
              </a:cxn>
              <a:cxn ang="0">
                <a:pos x="3999" y="2278"/>
              </a:cxn>
              <a:cxn ang="0">
                <a:pos x="3952" y="2152"/>
              </a:cxn>
              <a:cxn ang="0">
                <a:pos x="3900" y="2028"/>
              </a:cxn>
              <a:cxn ang="0">
                <a:pos x="3843" y="1907"/>
              </a:cxn>
              <a:cxn ang="0">
                <a:pos x="3783" y="1789"/>
              </a:cxn>
              <a:cxn ang="0">
                <a:pos x="3718" y="1674"/>
              </a:cxn>
              <a:cxn ang="0">
                <a:pos x="3649" y="1562"/>
              </a:cxn>
              <a:cxn ang="0">
                <a:pos x="3576" y="1453"/>
              </a:cxn>
              <a:cxn ang="0">
                <a:pos x="3499" y="1347"/>
              </a:cxn>
              <a:cxn ang="0">
                <a:pos x="3418" y="1245"/>
              </a:cxn>
              <a:cxn ang="0">
                <a:pos x="3333" y="1146"/>
              </a:cxn>
              <a:cxn ang="0">
                <a:pos x="3245" y="1050"/>
              </a:cxn>
              <a:cxn ang="0">
                <a:pos x="3152" y="958"/>
              </a:cxn>
              <a:cxn ang="0">
                <a:pos x="3058" y="870"/>
              </a:cxn>
              <a:cxn ang="0">
                <a:pos x="2960" y="785"/>
              </a:cxn>
              <a:cxn ang="0">
                <a:pos x="2858" y="704"/>
              </a:cxn>
              <a:cxn ang="0">
                <a:pos x="2755" y="629"/>
              </a:cxn>
              <a:cxn ang="0">
                <a:pos x="2647" y="555"/>
              </a:cxn>
              <a:cxn ang="0">
                <a:pos x="2537" y="486"/>
              </a:cxn>
              <a:cxn ang="0">
                <a:pos x="2426" y="421"/>
              </a:cxn>
              <a:cxn ang="0">
                <a:pos x="2311" y="361"/>
              </a:cxn>
              <a:cxn ang="0">
                <a:pos x="2194" y="305"/>
              </a:cxn>
              <a:cxn ang="0">
                <a:pos x="2075" y="253"/>
              </a:cxn>
              <a:cxn ang="0">
                <a:pos x="1953" y="207"/>
              </a:cxn>
              <a:cxn ang="0">
                <a:pos x="1830" y="164"/>
              </a:cxn>
              <a:cxn ang="0">
                <a:pos x="1704" y="126"/>
              </a:cxn>
              <a:cxn ang="0">
                <a:pos x="1577" y="93"/>
              </a:cxn>
              <a:cxn ang="0">
                <a:pos x="1449" y="65"/>
              </a:cxn>
              <a:cxn ang="0">
                <a:pos x="1319" y="41"/>
              </a:cxn>
              <a:cxn ang="0">
                <a:pos x="1187" y="24"/>
              </a:cxn>
              <a:cxn ang="0">
                <a:pos x="1055" y="10"/>
              </a:cxn>
              <a:cxn ang="0">
                <a:pos x="921" y="2"/>
              </a:cxn>
              <a:cxn ang="0">
                <a:pos x="786" y="0"/>
              </a:cxn>
              <a:cxn ang="0">
                <a:pos x="0" y="0"/>
              </a:cxn>
              <a:cxn ang="0">
                <a:pos x="0" y="7847"/>
              </a:cxn>
              <a:cxn ang="0">
                <a:pos x="5879" y="7847"/>
              </a:cxn>
            </a:cxnLst>
            <a:rect l="0" t="0" r="r" b="b"/>
            <a:pathLst>
              <a:path w="5879" h="7847">
                <a:moveTo>
                  <a:pt x="5879" y="7847"/>
                </a:moveTo>
                <a:lnTo>
                  <a:pt x="5867" y="7764"/>
                </a:lnTo>
                <a:lnTo>
                  <a:pt x="5851" y="7682"/>
                </a:lnTo>
                <a:lnTo>
                  <a:pt x="5835" y="7599"/>
                </a:lnTo>
                <a:lnTo>
                  <a:pt x="5816" y="7517"/>
                </a:lnTo>
                <a:lnTo>
                  <a:pt x="5796" y="7437"/>
                </a:lnTo>
                <a:lnTo>
                  <a:pt x="5773" y="7356"/>
                </a:lnTo>
                <a:lnTo>
                  <a:pt x="5748" y="7275"/>
                </a:lnTo>
                <a:lnTo>
                  <a:pt x="5721" y="7195"/>
                </a:lnTo>
                <a:lnTo>
                  <a:pt x="3999" y="2278"/>
                </a:lnTo>
                <a:lnTo>
                  <a:pt x="3952" y="2152"/>
                </a:lnTo>
                <a:lnTo>
                  <a:pt x="3900" y="2028"/>
                </a:lnTo>
                <a:lnTo>
                  <a:pt x="3843" y="1907"/>
                </a:lnTo>
                <a:lnTo>
                  <a:pt x="3783" y="1789"/>
                </a:lnTo>
                <a:lnTo>
                  <a:pt x="3718" y="1674"/>
                </a:lnTo>
                <a:lnTo>
                  <a:pt x="3649" y="1562"/>
                </a:lnTo>
                <a:lnTo>
                  <a:pt x="3576" y="1453"/>
                </a:lnTo>
                <a:lnTo>
                  <a:pt x="3499" y="1347"/>
                </a:lnTo>
                <a:lnTo>
                  <a:pt x="3418" y="1245"/>
                </a:lnTo>
                <a:lnTo>
                  <a:pt x="3333" y="1146"/>
                </a:lnTo>
                <a:lnTo>
                  <a:pt x="3245" y="1050"/>
                </a:lnTo>
                <a:lnTo>
                  <a:pt x="3152" y="958"/>
                </a:lnTo>
                <a:lnTo>
                  <a:pt x="3058" y="870"/>
                </a:lnTo>
                <a:lnTo>
                  <a:pt x="2960" y="785"/>
                </a:lnTo>
                <a:lnTo>
                  <a:pt x="2858" y="704"/>
                </a:lnTo>
                <a:lnTo>
                  <a:pt x="2755" y="629"/>
                </a:lnTo>
                <a:lnTo>
                  <a:pt x="2647" y="555"/>
                </a:lnTo>
                <a:lnTo>
                  <a:pt x="2537" y="486"/>
                </a:lnTo>
                <a:lnTo>
                  <a:pt x="2426" y="421"/>
                </a:lnTo>
                <a:lnTo>
                  <a:pt x="2311" y="361"/>
                </a:lnTo>
                <a:lnTo>
                  <a:pt x="2194" y="305"/>
                </a:lnTo>
                <a:lnTo>
                  <a:pt x="2075" y="253"/>
                </a:lnTo>
                <a:lnTo>
                  <a:pt x="1953" y="207"/>
                </a:lnTo>
                <a:lnTo>
                  <a:pt x="1830" y="164"/>
                </a:lnTo>
                <a:lnTo>
                  <a:pt x="1704" y="126"/>
                </a:lnTo>
                <a:lnTo>
                  <a:pt x="1577" y="93"/>
                </a:lnTo>
                <a:lnTo>
                  <a:pt x="1449" y="65"/>
                </a:lnTo>
                <a:lnTo>
                  <a:pt x="1319" y="41"/>
                </a:lnTo>
                <a:lnTo>
                  <a:pt x="1187" y="24"/>
                </a:lnTo>
                <a:lnTo>
                  <a:pt x="1055" y="10"/>
                </a:lnTo>
                <a:lnTo>
                  <a:pt x="921" y="2"/>
                </a:lnTo>
                <a:lnTo>
                  <a:pt x="786" y="0"/>
                </a:lnTo>
                <a:lnTo>
                  <a:pt x="0" y="0"/>
                </a:lnTo>
                <a:lnTo>
                  <a:pt x="0" y="7847"/>
                </a:lnTo>
                <a:lnTo>
                  <a:pt x="5879" y="7847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3" name="Freeform 9"/>
          <p:cNvSpPr>
            <a:spLocks/>
          </p:cNvSpPr>
          <p:nvPr userDrawn="1"/>
        </p:nvSpPr>
        <p:spPr bwMode="auto">
          <a:xfrm>
            <a:off x="3031455" y="3630622"/>
            <a:ext cx="1105611" cy="2500313"/>
          </a:xfrm>
          <a:custGeom>
            <a:avLst/>
            <a:gdLst/>
            <a:ahLst/>
            <a:cxnLst>
              <a:cxn ang="0">
                <a:pos x="1663" y="4706"/>
              </a:cxn>
              <a:cxn ang="0">
                <a:pos x="59" y="0"/>
              </a:cxn>
              <a:cxn ang="0">
                <a:pos x="0" y="18"/>
              </a:cxn>
              <a:cxn ang="0">
                <a:pos x="1604" y="4724"/>
              </a:cxn>
              <a:cxn ang="0">
                <a:pos x="1663" y="4706"/>
              </a:cxn>
            </a:cxnLst>
            <a:rect l="0" t="0" r="r" b="b"/>
            <a:pathLst>
              <a:path w="1663" h="4724">
                <a:moveTo>
                  <a:pt x="1663" y="4706"/>
                </a:moveTo>
                <a:lnTo>
                  <a:pt x="59" y="0"/>
                </a:lnTo>
                <a:lnTo>
                  <a:pt x="0" y="18"/>
                </a:lnTo>
                <a:lnTo>
                  <a:pt x="1604" y="4724"/>
                </a:lnTo>
                <a:lnTo>
                  <a:pt x="1663" y="4706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1034" name="Freeform 10"/>
          <p:cNvSpPr>
            <a:spLocks/>
          </p:cNvSpPr>
          <p:nvPr userDrawn="1"/>
        </p:nvSpPr>
        <p:spPr bwMode="auto">
          <a:xfrm>
            <a:off x="8856862" y="1057284"/>
            <a:ext cx="1101619" cy="2487613"/>
          </a:xfrm>
          <a:custGeom>
            <a:avLst/>
            <a:gdLst/>
            <a:ahLst/>
            <a:cxnLst>
              <a:cxn ang="0">
                <a:pos x="1654" y="4683"/>
              </a:cxn>
              <a:cxn ang="0">
                <a:pos x="59" y="0"/>
              </a:cxn>
              <a:cxn ang="0">
                <a:pos x="0" y="18"/>
              </a:cxn>
              <a:cxn ang="0">
                <a:pos x="1596" y="4700"/>
              </a:cxn>
              <a:cxn ang="0">
                <a:pos x="1654" y="4683"/>
              </a:cxn>
            </a:cxnLst>
            <a:rect l="0" t="0" r="r" b="b"/>
            <a:pathLst>
              <a:path w="1654" h="4700">
                <a:moveTo>
                  <a:pt x="1654" y="4683"/>
                </a:moveTo>
                <a:lnTo>
                  <a:pt x="59" y="0"/>
                </a:lnTo>
                <a:lnTo>
                  <a:pt x="0" y="18"/>
                </a:lnTo>
                <a:lnTo>
                  <a:pt x="1596" y="4700"/>
                </a:lnTo>
                <a:lnTo>
                  <a:pt x="1654" y="4683"/>
                </a:lnTo>
                <a:close/>
              </a:path>
            </a:pathLst>
          </a:custGeom>
          <a:solidFill>
            <a:srgbClr val="32B9CD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Título e Subtítulo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6552892" y="2412488"/>
            <a:ext cx="6324155" cy="1801763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6552892" y="4212688"/>
            <a:ext cx="6324155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3077" name="Freeform 5"/>
          <p:cNvSpPr>
            <a:spLocks noEditPoints="1"/>
          </p:cNvSpPr>
          <p:nvPr userDrawn="1"/>
        </p:nvSpPr>
        <p:spPr bwMode="auto">
          <a:xfrm>
            <a:off x="-2240314" y="5"/>
            <a:ext cx="7998715" cy="7561263"/>
          </a:xfrm>
          <a:custGeom>
            <a:avLst/>
            <a:gdLst/>
            <a:ahLst/>
            <a:cxnLst>
              <a:cxn ang="0">
                <a:pos x="15853" y="16870"/>
              </a:cxn>
              <a:cxn ang="0">
                <a:pos x="15717" y="16705"/>
              </a:cxn>
              <a:cxn ang="0">
                <a:pos x="10719" y="1937"/>
              </a:cxn>
              <a:cxn ang="0">
                <a:pos x="10726" y="1781"/>
              </a:cxn>
              <a:cxn ang="0">
                <a:pos x="10625" y="1498"/>
              </a:cxn>
              <a:cxn ang="0">
                <a:pos x="10462" y="1137"/>
              </a:cxn>
              <a:cxn ang="0">
                <a:pos x="10272" y="796"/>
              </a:cxn>
              <a:cxn ang="0">
                <a:pos x="10055" y="477"/>
              </a:cxn>
              <a:cxn ang="0">
                <a:pos x="9814" y="182"/>
              </a:cxn>
              <a:cxn ang="0">
                <a:pos x="9251" y="45"/>
              </a:cxn>
              <a:cxn ang="0">
                <a:pos x="9551" y="336"/>
              </a:cxn>
              <a:cxn ang="0">
                <a:pos x="9821" y="657"/>
              </a:cxn>
              <a:cxn ang="0">
                <a:pos x="10058" y="1005"/>
              </a:cxn>
              <a:cxn ang="0">
                <a:pos x="10260" y="1379"/>
              </a:cxn>
              <a:cxn ang="0">
                <a:pos x="10426" y="1775"/>
              </a:cxn>
              <a:cxn ang="0">
                <a:pos x="10513" y="1933"/>
              </a:cxn>
              <a:cxn ang="0">
                <a:pos x="15627" y="16776"/>
              </a:cxn>
              <a:cxn ang="0">
                <a:pos x="15619" y="16978"/>
              </a:cxn>
              <a:cxn ang="0">
                <a:pos x="15666" y="17155"/>
              </a:cxn>
              <a:cxn ang="0">
                <a:pos x="15736" y="17540"/>
              </a:cxn>
              <a:cxn ang="0">
                <a:pos x="15738" y="17924"/>
              </a:cxn>
              <a:cxn ang="0">
                <a:pos x="15671" y="18301"/>
              </a:cxn>
              <a:cxn ang="0">
                <a:pos x="15536" y="18662"/>
              </a:cxn>
              <a:cxn ang="0">
                <a:pos x="15335" y="19002"/>
              </a:cxn>
              <a:cxn ang="0">
                <a:pos x="15682" y="18992"/>
              </a:cxn>
              <a:cxn ang="0">
                <a:pos x="15865" y="18619"/>
              </a:cxn>
              <a:cxn ang="0">
                <a:pos x="15982" y="18227"/>
              </a:cxn>
              <a:cxn ang="0">
                <a:pos x="16029" y="17822"/>
              </a:cxn>
              <a:cxn ang="0">
                <a:pos x="16008" y="17412"/>
              </a:cxn>
              <a:cxn ang="0">
                <a:pos x="15917" y="17003"/>
              </a:cxn>
              <a:cxn ang="0">
                <a:pos x="4023" y="18915"/>
              </a:cxn>
              <a:cxn ang="0">
                <a:pos x="3710" y="18613"/>
              </a:cxn>
              <a:cxn ang="0">
                <a:pos x="3429" y="18280"/>
              </a:cxn>
              <a:cxn ang="0">
                <a:pos x="3184" y="17915"/>
              </a:cxn>
              <a:cxn ang="0">
                <a:pos x="2978" y="17521"/>
              </a:cxn>
              <a:cxn ang="0">
                <a:pos x="620" y="10848"/>
              </a:cxn>
              <a:cxn ang="0">
                <a:pos x="481" y="10349"/>
              </a:cxn>
              <a:cxn ang="0">
                <a:pos x="405" y="9838"/>
              </a:cxn>
              <a:cxn ang="0">
                <a:pos x="395" y="9322"/>
              </a:cxn>
              <a:cxn ang="0">
                <a:pos x="448" y="8810"/>
              </a:cxn>
              <a:cxn ang="0">
                <a:pos x="567" y="8306"/>
              </a:cxn>
              <a:cxn ang="0">
                <a:pos x="2915" y="1625"/>
              </a:cxn>
              <a:cxn ang="0">
                <a:pos x="3098" y="1237"/>
              </a:cxn>
              <a:cxn ang="0">
                <a:pos x="3321" y="873"/>
              </a:cxn>
              <a:cxn ang="0">
                <a:pos x="3576" y="537"/>
              </a:cxn>
              <a:cxn ang="0">
                <a:pos x="3863" y="230"/>
              </a:cxn>
              <a:cxn ang="0">
                <a:pos x="0" y="0"/>
              </a:cxn>
              <a:cxn ang="0">
                <a:pos x="3582" y="10712"/>
              </a:cxn>
              <a:cxn ang="0">
                <a:pos x="3463" y="10195"/>
              </a:cxn>
              <a:cxn ang="0">
                <a:pos x="3410" y="9668"/>
              </a:cxn>
              <a:cxn ang="0">
                <a:pos x="3421" y="9139"/>
              </a:cxn>
              <a:cxn ang="0">
                <a:pos x="3496" y="8614"/>
              </a:cxn>
              <a:cxn ang="0">
                <a:pos x="3636" y="8102"/>
              </a:cxn>
              <a:cxn ang="0">
                <a:pos x="3480" y="8335"/>
              </a:cxn>
              <a:cxn ang="0">
                <a:pos x="3370" y="8863"/>
              </a:cxn>
              <a:cxn ang="0">
                <a:pos x="3326" y="9401"/>
              </a:cxn>
              <a:cxn ang="0">
                <a:pos x="3348" y="9940"/>
              </a:cxn>
              <a:cxn ang="0">
                <a:pos x="3436" y="10473"/>
              </a:cxn>
              <a:cxn ang="0">
                <a:pos x="6335" y="19052"/>
              </a:cxn>
            </a:cxnLst>
            <a:rect l="0" t="0" r="r" b="b"/>
            <a:pathLst>
              <a:path w="16031" h="19052">
                <a:moveTo>
                  <a:pt x="15896" y="16936"/>
                </a:moveTo>
                <a:lnTo>
                  <a:pt x="15891" y="16924"/>
                </a:lnTo>
                <a:lnTo>
                  <a:pt x="15885" y="16911"/>
                </a:lnTo>
                <a:lnTo>
                  <a:pt x="15877" y="16900"/>
                </a:lnTo>
                <a:lnTo>
                  <a:pt x="15870" y="16890"/>
                </a:lnTo>
                <a:lnTo>
                  <a:pt x="15853" y="16870"/>
                </a:lnTo>
                <a:lnTo>
                  <a:pt x="15832" y="16843"/>
                </a:lnTo>
                <a:lnTo>
                  <a:pt x="15808" y="16814"/>
                </a:lnTo>
                <a:lnTo>
                  <a:pt x="15783" y="16784"/>
                </a:lnTo>
                <a:lnTo>
                  <a:pt x="15759" y="16755"/>
                </a:lnTo>
                <a:lnTo>
                  <a:pt x="15736" y="16727"/>
                </a:lnTo>
                <a:lnTo>
                  <a:pt x="15717" y="16705"/>
                </a:lnTo>
                <a:lnTo>
                  <a:pt x="15705" y="16690"/>
                </a:lnTo>
                <a:lnTo>
                  <a:pt x="10714" y="2052"/>
                </a:lnTo>
                <a:lnTo>
                  <a:pt x="10714" y="2031"/>
                </a:lnTo>
                <a:lnTo>
                  <a:pt x="10717" y="2004"/>
                </a:lnTo>
                <a:lnTo>
                  <a:pt x="10718" y="1972"/>
                </a:lnTo>
                <a:lnTo>
                  <a:pt x="10719" y="1937"/>
                </a:lnTo>
                <a:lnTo>
                  <a:pt x="10721" y="1901"/>
                </a:lnTo>
                <a:lnTo>
                  <a:pt x="10723" y="1867"/>
                </a:lnTo>
                <a:lnTo>
                  <a:pt x="10724" y="1837"/>
                </a:lnTo>
                <a:lnTo>
                  <a:pt x="10726" y="1811"/>
                </a:lnTo>
                <a:lnTo>
                  <a:pt x="10726" y="1796"/>
                </a:lnTo>
                <a:lnTo>
                  <a:pt x="10726" y="1781"/>
                </a:lnTo>
                <a:lnTo>
                  <a:pt x="10723" y="1766"/>
                </a:lnTo>
                <a:lnTo>
                  <a:pt x="10719" y="1751"/>
                </a:lnTo>
                <a:lnTo>
                  <a:pt x="10697" y="1687"/>
                </a:lnTo>
                <a:lnTo>
                  <a:pt x="10674" y="1624"/>
                </a:lnTo>
                <a:lnTo>
                  <a:pt x="10650" y="1561"/>
                </a:lnTo>
                <a:lnTo>
                  <a:pt x="10625" y="1498"/>
                </a:lnTo>
                <a:lnTo>
                  <a:pt x="10600" y="1437"/>
                </a:lnTo>
                <a:lnTo>
                  <a:pt x="10573" y="1376"/>
                </a:lnTo>
                <a:lnTo>
                  <a:pt x="10547" y="1314"/>
                </a:lnTo>
                <a:lnTo>
                  <a:pt x="10519" y="1255"/>
                </a:lnTo>
                <a:lnTo>
                  <a:pt x="10490" y="1195"/>
                </a:lnTo>
                <a:lnTo>
                  <a:pt x="10462" y="1137"/>
                </a:lnTo>
                <a:lnTo>
                  <a:pt x="10433" y="1078"/>
                </a:lnTo>
                <a:lnTo>
                  <a:pt x="10401" y="1020"/>
                </a:lnTo>
                <a:lnTo>
                  <a:pt x="10370" y="964"/>
                </a:lnTo>
                <a:lnTo>
                  <a:pt x="10338" y="907"/>
                </a:lnTo>
                <a:lnTo>
                  <a:pt x="10306" y="852"/>
                </a:lnTo>
                <a:lnTo>
                  <a:pt x="10272" y="796"/>
                </a:lnTo>
                <a:lnTo>
                  <a:pt x="10238" y="741"/>
                </a:lnTo>
                <a:lnTo>
                  <a:pt x="10202" y="687"/>
                </a:lnTo>
                <a:lnTo>
                  <a:pt x="10167" y="634"/>
                </a:lnTo>
                <a:lnTo>
                  <a:pt x="10131" y="581"/>
                </a:lnTo>
                <a:lnTo>
                  <a:pt x="10093" y="528"/>
                </a:lnTo>
                <a:lnTo>
                  <a:pt x="10055" y="477"/>
                </a:lnTo>
                <a:lnTo>
                  <a:pt x="10017" y="426"/>
                </a:lnTo>
                <a:lnTo>
                  <a:pt x="9977" y="376"/>
                </a:lnTo>
                <a:lnTo>
                  <a:pt x="9938" y="327"/>
                </a:lnTo>
                <a:lnTo>
                  <a:pt x="9897" y="278"/>
                </a:lnTo>
                <a:lnTo>
                  <a:pt x="9856" y="230"/>
                </a:lnTo>
                <a:lnTo>
                  <a:pt x="9814" y="182"/>
                </a:lnTo>
                <a:lnTo>
                  <a:pt x="9771" y="136"/>
                </a:lnTo>
                <a:lnTo>
                  <a:pt x="9728" y="89"/>
                </a:lnTo>
                <a:lnTo>
                  <a:pt x="9684" y="44"/>
                </a:lnTo>
                <a:lnTo>
                  <a:pt x="9640" y="0"/>
                </a:lnTo>
                <a:lnTo>
                  <a:pt x="9198" y="0"/>
                </a:lnTo>
                <a:lnTo>
                  <a:pt x="9251" y="45"/>
                </a:lnTo>
                <a:lnTo>
                  <a:pt x="9303" y="92"/>
                </a:lnTo>
                <a:lnTo>
                  <a:pt x="9354" y="138"/>
                </a:lnTo>
                <a:lnTo>
                  <a:pt x="9405" y="186"/>
                </a:lnTo>
                <a:lnTo>
                  <a:pt x="9454" y="235"/>
                </a:lnTo>
                <a:lnTo>
                  <a:pt x="9503" y="286"/>
                </a:lnTo>
                <a:lnTo>
                  <a:pt x="9551" y="336"/>
                </a:lnTo>
                <a:lnTo>
                  <a:pt x="9599" y="387"/>
                </a:lnTo>
                <a:lnTo>
                  <a:pt x="9644" y="439"/>
                </a:lnTo>
                <a:lnTo>
                  <a:pt x="9689" y="492"/>
                </a:lnTo>
                <a:lnTo>
                  <a:pt x="9734" y="546"/>
                </a:lnTo>
                <a:lnTo>
                  <a:pt x="9778" y="601"/>
                </a:lnTo>
                <a:lnTo>
                  <a:pt x="9821" y="657"/>
                </a:lnTo>
                <a:lnTo>
                  <a:pt x="9863" y="713"/>
                </a:lnTo>
                <a:lnTo>
                  <a:pt x="9903" y="770"/>
                </a:lnTo>
                <a:lnTo>
                  <a:pt x="9943" y="828"/>
                </a:lnTo>
                <a:lnTo>
                  <a:pt x="9982" y="886"/>
                </a:lnTo>
                <a:lnTo>
                  <a:pt x="10021" y="945"/>
                </a:lnTo>
                <a:lnTo>
                  <a:pt x="10058" y="1005"/>
                </a:lnTo>
                <a:lnTo>
                  <a:pt x="10094" y="1065"/>
                </a:lnTo>
                <a:lnTo>
                  <a:pt x="10129" y="1127"/>
                </a:lnTo>
                <a:lnTo>
                  <a:pt x="10163" y="1189"/>
                </a:lnTo>
                <a:lnTo>
                  <a:pt x="10197" y="1252"/>
                </a:lnTo>
                <a:lnTo>
                  <a:pt x="10229" y="1314"/>
                </a:lnTo>
                <a:lnTo>
                  <a:pt x="10260" y="1379"/>
                </a:lnTo>
                <a:lnTo>
                  <a:pt x="10290" y="1444"/>
                </a:lnTo>
                <a:lnTo>
                  <a:pt x="10319" y="1508"/>
                </a:lnTo>
                <a:lnTo>
                  <a:pt x="10348" y="1575"/>
                </a:lnTo>
                <a:lnTo>
                  <a:pt x="10375" y="1640"/>
                </a:lnTo>
                <a:lnTo>
                  <a:pt x="10401" y="1708"/>
                </a:lnTo>
                <a:lnTo>
                  <a:pt x="10426" y="1775"/>
                </a:lnTo>
                <a:lnTo>
                  <a:pt x="10450" y="1843"/>
                </a:lnTo>
                <a:lnTo>
                  <a:pt x="10455" y="1855"/>
                </a:lnTo>
                <a:lnTo>
                  <a:pt x="10462" y="1868"/>
                </a:lnTo>
                <a:lnTo>
                  <a:pt x="10468" y="1879"/>
                </a:lnTo>
                <a:lnTo>
                  <a:pt x="10477" y="1889"/>
                </a:lnTo>
                <a:lnTo>
                  <a:pt x="10513" y="1933"/>
                </a:lnTo>
                <a:lnTo>
                  <a:pt x="10561" y="1989"/>
                </a:lnTo>
                <a:lnTo>
                  <a:pt x="10606" y="2042"/>
                </a:lnTo>
                <a:lnTo>
                  <a:pt x="10636" y="2076"/>
                </a:lnTo>
                <a:lnTo>
                  <a:pt x="15629" y="16722"/>
                </a:lnTo>
                <a:lnTo>
                  <a:pt x="15628" y="16746"/>
                </a:lnTo>
                <a:lnTo>
                  <a:pt x="15627" y="16776"/>
                </a:lnTo>
                <a:lnTo>
                  <a:pt x="15626" y="16812"/>
                </a:lnTo>
                <a:lnTo>
                  <a:pt x="15624" y="16848"/>
                </a:lnTo>
                <a:lnTo>
                  <a:pt x="15623" y="16886"/>
                </a:lnTo>
                <a:lnTo>
                  <a:pt x="15622" y="16922"/>
                </a:lnTo>
                <a:lnTo>
                  <a:pt x="15621" y="16954"/>
                </a:lnTo>
                <a:lnTo>
                  <a:pt x="15619" y="16978"/>
                </a:lnTo>
                <a:lnTo>
                  <a:pt x="15619" y="16990"/>
                </a:lnTo>
                <a:lnTo>
                  <a:pt x="15621" y="17003"/>
                </a:lnTo>
                <a:lnTo>
                  <a:pt x="15623" y="17015"/>
                </a:lnTo>
                <a:lnTo>
                  <a:pt x="15627" y="17028"/>
                </a:lnTo>
                <a:lnTo>
                  <a:pt x="15647" y="17091"/>
                </a:lnTo>
                <a:lnTo>
                  <a:pt x="15666" y="17155"/>
                </a:lnTo>
                <a:lnTo>
                  <a:pt x="15682" y="17218"/>
                </a:lnTo>
                <a:lnTo>
                  <a:pt x="15697" y="17282"/>
                </a:lnTo>
                <a:lnTo>
                  <a:pt x="15710" y="17346"/>
                </a:lnTo>
                <a:lnTo>
                  <a:pt x="15720" y="17410"/>
                </a:lnTo>
                <a:lnTo>
                  <a:pt x="15730" y="17475"/>
                </a:lnTo>
                <a:lnTo>
                  <a:pt x="15736" y="17540"/>
                </a:lnTo>
                <a:lnTo>
                  <a:pt x="15741" y="17604"/>
                </a:lnTo>
                <a:lnTo>
                  <a:pt x="15744" y="17668"/>
                </a:lnTo>
                <a:lnTo>
                  <a:pt x="15745" y="17732"/>
                </a:lnTo>
                <a:lnTo>
                  <a:pt x="15745" y="17797"/>
                </a:lnTo>
                <a:lnTo>
                  <a:pt x="15743" y="17860"/>
                </a:lnTo>
                <a:lnTo>
                  <a:pt x="15738" y="17924"/>
                </a:lnTo>
                <a:lnTo>
                  <a:pt x="15731" y="17988"/>
                </a:lnTo>
                <a:lnTo>
                  <a:pt x="15722" y="18051"/>
                </a:lnTo>
                <a:lnTo>
                  <a:pt x="15712" y="18114"/>
                </a:lnTo>
                <a:lnTo>
                  <a:pt x="15701" y="18177"/>
                </a:lnTo>
                <a:lnTo>
                  <a:pt x="15686" y="18238"/>
                </a:lnTo>
                <a:lnTo>
                  <a:pt x="15671" y="18301"/>
                </a:lnTo>
                <a:lnTo>
                  <a:pt x="15653" y="18361"/>
                </a:lnTo>
                <a:lnTo>
                  <a:pt x="15633" y="18423"/>
                </a:lnTo>
                <a:lnTo>
                  <a:pt x="15612" y="18483"/>
                </a:lnTo>
                <a:lnTo>
                  <a:pt x="15588" y="18544"/>
                </a:lnTo>
                <a:lnTo>
                  <a:pt x="15563" y="18603"/>
                </a:lnTo>
                <a:lnTo>
                  <a:pt x="15536" y="18662"/>
                </a:lnTo>
                <a:lnTo>
                  <a:pt x="15507" y="18721"/>
                </a:lnTo>
                <a:lnTo>
                  <a:pt x="15477" y="18778"/>
                </a:lnTo>
                <a:lnTo>
                  <a:pt x="15444" y="18836"/>
                </a:lnTo>
                <a:lnTo>
                  <a:pt x="15409" y="18892"/>
                </a:lnTo>
                <a:lnTo>
                  <a:pt x="15374" y="18948"/>
                </a:lnTo>
                <a:lnTo>
                  <a:pt x="15335" y="19002"/>
                </a:lnTo>
                <a:lnTo>
                  <a:pt x="15326" y="19014"/>
                </a:lnTo>
                <a:lnTo>
                  <a:pt x="15317" y="19027"/>
                </a:lnTo>
                <a:lnTo>
                  <a:pt x="15309" y="19039"/>
                </a:lnTo>
                <a:lnTo>
                  <a:pt x="15299" y="19052"/>
                </a:lnTo>
                <a:lnTo>
                  <a:pt x="15646" y="19052"/>
                </a:lnTo>
                <a:lnTo>
                  <a:pt x="15682" y="18992"/>
                </a:lnTo>
                <a:lnTo>
                  <a:pt x="15717" y="18931"/>
                </a:lnTo>
                <a:lnTo>
                  <a:pt x="15750" y="18871"/>
                </a:lnTo>
                <a:lnTo>
                  <a:pt x="15782" y="18808"/>
                </a:lnTo>
                <a:lnTo>
                  <a:pt x="15812" y="18746"/>
                </a:lnTo>
                <a:lnTo>
                  <a:pt x="15839" y="18683"/>
                </a:lnTo>
                <a:lnTo>
                  <a:pt x="15865" y="18619"/>
                </a:lnTo>
                <a:lnTo>
                  <a:pt x="15889" y="18555"/>
                </a:lnTo>
                <a:lnTo>
                  <a:pt x="15911" y="18490"/>
                </a:lnTo>
                <a:lnTo>
                  <a:pt x="15931" y="18426"/>
                </a:lnTo>
                <a:lnTo>
                  <a:pt x="15950" y="18359"/>
                </a:lnTo>
                <a:lnTo>
                  <a:pt x="15967" y="18293"/>
                </a:lnTo>
                <a:lnTo>
                  <a:pt x="15982" y="18227"/>
                </a:lnTo>
                <a:lnTo>
                  <a:pt x="15994" y="18160"/>
                </a:lnTo>
                <a:lnTo>
                  <a:pt x="16004" y="18093"/>
                </a:lnTo>
                <a:lnTo>
                  <a:pt x="16014" y="18026"/>
                </a:lnTo>
                <a:lnTo>
                  <a:pt x="16021" y="17958"/>
                </a:lnTo>
                <a:lnTo>
                  <a:pt x="16026" y="17890"/>
                </a:lnTo>
                <a:lnTo>
                  <a:pt x="16029" y="17822"/>
                </a:lnTo>
                <a:lnTo>
                  <a:pt x="16031" y="17754"/>
                </a:lnTo>
                <a:lnTo>
                  <a:pt x="16031" y="17686"/>
                </a:lnTo>
                <a:lnTo>
                  <a:pt x="16028" y="17618"/>
                </a:lnTo>
                <a:lnTo>
                  <a:pt x="16023" y="17549"/>
                </a:lnTo>
                <a:lnTo>
                  <a:pt x="16017" y="17481"/>
                </a:lnTo>
                <a:lnTo>
                  <a:pt x="16008" y="17412"/>
                </a:lnTo>
                <a:lnTo>
                  <a:pt x="15998" y="17344"/>
                </a:lnTo>
                <a:lnTo>
                  <a:pt x="15987" y="17276"/>
                </a:lnTo>
                <a:lnTo>
                  <a:pt x="15972" y="17207"/>
                </a:lnTo>
                <a:lnTo>
                  <a:pt x="15956" y="17139"/>
                </a:lnTo>
                <a:lnTo>
                  <a:pt x="15938" y="17071"/>
                </a:lnTo>
                <a:lnTo>
                  <a:pt x="15917" y="17003"/>
                </a:lnTo>
                <a:lnTo>
                  <a:pt x="15896" y="16936"/>
                </a:lnTo>
                <a:close/>
                <a:moveTo>
                  <a:pt x="0" y="19052"/>
                </a:moveTo>
                <a:lnTo>
                  <a:pt x="4192" y="19052"/>
                </a:lnTo>
                <a:lnTo>
                  <a:pt x="4135" y="19007"/>
                </a:lnTo>
                <a:lnTo>
                  <a:pt x="4078" y="18961"/>
                </a:lnTo>
                <a:lnTo>
                  <a:pt x="4023" y="18915"/>
                </a:lnTo>
                <a:lnTo>
                  <a:pt x="3969" y="18867"/>
                </a:lnTo>
                <a:lnTo>
                  <a:pt x="3916" y="18818"/>
                </a:lnTo>
                <a:lnTo>
                  <a:pt x="3863" y="18768"/>
                </a:lnTo>
                <a:lnTo>
                  <a:pt x="3810" y="18717"/>
                </a:lnTo>
                <a:lnTo>
                  <a:pt x="3760" y="18666"/>
                </a:lnTo>
                <a:lnTo>
                  <a:pt x="3710" y="18613"/>
                </a:lnTo>
                <a:lnTo>
                  <a:pt x="3661" y="18560"/>
                </a:lnTo>
                <a:lnTo>
                  <a:pt x="3613" y="18506"/>
                </a:lnTo>
                <a:lnTo>
                  <a:pt x="3565" y="18451"/>
                </a:lnTo>
                <a:lnTo>
                  <a:pt x="3519" y="18394"/>
                </a:lnTo>
                <a:lnTo>
                  <a:pt x="3473" y="18338"/>
                </a:lnTo>
                <a:lnTo>
                  <a:pt x="3429" y="18280"/>
                </a:lnTo>
                <a:lnTo>
                  <a:pt x="3385" y="18221"/>
                </a:lnTo>
                <a:lnTo>
                  <a:pt x="3344" y="18161"/>
                </a:lnTo>
                <a:lnTo>
                  <a:pt x="3302" y="18101"/>
                </a:lnTo>
                <a:lnTo>
                  <a:pt x="3262" y="18039"/>
                </a:lnTo>
                <a:lnTo>
                  <a:pt x="3222" y="17978"/>
                </a:lnTo>
                <a:lnTo>
                  <a:pt x="3184" y="17915"/>
                </a:lnTo>
                <a:lnTo>
                  <a:pt x="3146" y="17851"/>
                </a:lnTo>
                <a:lnTo>
                  <a:pt x="3111" y="17787"/>
                </a:lnTo>
                <a:lnTo>
                  <a:pt x="3076" y="17721"/>
                </a:lnTo>
                <a:lnTo>
                  <a:pt x="3042" y="17656"/>
                </a:lnTo>
                <a:lnTo>
                  <a:pt x="3009" y="17589"/>
                </a:lnTo>
                <a:lnTo>
                  <a:pt x="2978" y="17521"/>
                </a:lnTo>
                <a:lnTo>
                  <a:pt x="2946" y="17453"/>
                </a:lnTo>
                <a:lnTo>
                  <a:pt x="2917" y="17384"/>
                </a:lnTo>
                <a:lnTo>
                  <a:pt x="2890" y="17314"/>
                </a:lnTo>
                <a:lnTo>
                  <a:pt x="2863" y="17244"/>
                </a:lnTo>
                <a:lnTo>
                  <a:pt x="2837" y="17173"/>
                </a:lnTo>
                <a:lnTo>
                  <a:pt x="620" y="10848"/>
                </a:lnTo>
                <a:lnTo>
                  <a:pt x="593" y="10765"/>
                </a:lnTo>
                <a:lnTo>
                  <a:pt x="567" y="10683"/>
                </a:lnTo>
                <a:lnTo>
                  <a:pt x="542" y="10600"/>
                </a:lnTo>
                <a:lnTo>
                  <a:pt x="521" y="10516"/>
                </a:lnTo>
                <a:lnTo>
                  <a:pt x="499" y="10433"/>
                </a:lnTo>
                <a:lnTo>
                  <a:pt x="481" y="10349"/>
                </a:lnTo>
                <a:lnTo>
                  <a:pt x="464" y="10264"/>
                </a:lnTo>
                <a:lnTo>
                  <a:pt x="449" y="10179"/>
                </a:lnTo>
                <a:lnTo>
                  <a:pt x="435" y="10095"/>
                </a:lnTo>
                <a:lnTo>
                  <a:pt x="424" y="10009"/>
                </a:lnTo>
                <a:lnTo>
                  <a:pt x="414" y="9923"/>
                </a:lnTo>
                <a:lnTo>
                  <a:pt x="405" y="9838"/>
                </a:lnTo>
                <a:lnTo>
                  <a:pt x="399" y="9752"/>
                </a:lnTo>
                <a:lnTo>
                  <a:pt x="395" y="9667"/>
                </a:lnTo>
                <a:lnTo>
                  <a:pt x="392" y="9580"/>
                </a:lnTo>
                <a:lnTo>
                  <a:pt x="391" y="9495"/>
                </a:lnTo>
                <a:lnTo>
                  <a:pt x="392" y="9409"/>
                </a:lnTo>
                <a:lnTo>
                  <a:pt x="395" y="9322"/>
                </a:lnTo>
                <a:lnTo>
                  <a:pt x="399" y="9237"/>
                </a:lnTo>
                <a:lnTo>
                  <a:pt x="405" y="9151"/>
                </a:lnTo>
                <a:lnTo>
                  <a:pt x="414" y="9066"/>
                </a:lnTo>
                <a:lnTo>
                  <a:pt x="424" y="8980"/>
                </a:lnTo>
                <a:lnTo>
                  <a:pt x="435" y="8895"/>
                </a:lnTo>
                <a:lnTo>
                  <a:pt x="448" y="8810"/>
                </a:lnTo>
                <a:lnTo>
                  <a:pt x="464" y="8725"/>
                </a:lnTo>
                <a:lnTo>
                  <a:pt x="481" y="8640"/>
                </a:lnTo>
                <a:lnTo>
                  <a:pt x="499" y="8556"/>
                </a:lnTo>
                <a:lnTo>
                  <a:pt x="520" y="8473"/>
                </a:lnTo>
                <a:lnTo>
                  <a:pt x="542" y="8389"/>
                </a:lnTo>
                <a:lnTo>
                  <a:pt x="567" y="8306"/>
                </a:lnTo>
                <a:lnTo>
                  <a:pt x="593" y="8224"/>
                </a:lnTo>
                <a:lnTo>
                  <a:pt x="620" y="8141"/>
                </a:lnTo>
                <a:lnTo>
                  <a:pt x="2837" y="1829"/>
                </a:lnTo>
                <a:lnTo>
                  <a:pt x="2862" y="1761"/>
                </a:lnTo>
                <a:lnTo>
                  <a:pt x="2887" y="1693"/>
                </a:lnTo>
                <a:lnTo>
                  <a:pt x="2915" y="1625"/>
                </a:lnTo>
                <a:lnTo>
                  <a:pt x="2942" y="1559"/>
                </a:lnTo>
                <a:lnTo>
                  <a:pt x="2971" y="1493"/>
                </a:lnTo>
                <a:lnTo>
                  <a:pt x="3002" y="1428"/>
                </a:lnTo>
                <a:lnTo>
                  <a:pt x="3033" y="1364"/>
                </a:lnTo>
                <a:lnTo>
                  <a:pt x="3066" y="1299"/>
                </a:lnTo>
                <a:lnTo>
                  <a:pt x="3098" y="1237"/>
                </a:lnTo>
                <a:lnTo>
                  <a:pt x="3134" y="1174"/>
                </a:lnTo>
                <a:lnTo>
                  <a:pt x="3169" y="1112"/>
                </a:lnTo>
                <a:lnTo>
                  <a:pt x="3205" y="1050"/>
                </a:lnTo>
                <a:lnTo>
                  <a:pt x="3243" y="991"/>
                </a:lnTo>
                <a:lnTo>
                  <a:pt x="3281" y="931"/>
                </a:lnTo>
                <a:lnTo>
                  <a:pt x="3321" y="873"/>
                </a:lnTo>
                <a:lnTo>
                  <a:pt x="3361" y="815"/>
                </a:lnTo>
                <a:lnTo>
                  <a:pt x="3403" y="757"/>
                </a:lnTo>
                <a:lnTo>
                  <a:pt x="3444" y="701"/>
                </a:lnTo>
                <a:lnTo>
                  <a:pt x="3487" y="645"/>
                </a:lnTo>
                <a:lnTo>
                  <a:pt x="3531" y="591"/>
                </a:lnTo>
                <a:lnTo>
                  <a:pt x="3576" y="537"/>
                </a:lnTo>
                <a:lnTo>
                  <a:pt x="3622" y="483"/>
                </a:lnTo>
                <a:lnTo>
                  <a:pt x="3670" y="431"/>
                </a:lnTo>
                <a:lnTo>
                  <a:pt x="3716" y="380"/>
                </a:lnTo>
                <a:lnTo>
                  <a:pt x="3765" y="330"/>
                </a:lnTo>
                <a:lnTo>
                  <a:pt x="3814" y="279"/>
                </a:lnTo>
                <a:lnTo>
                  <a:pt x="3863" y="230"/>
                </a:lnTo>
                <a:lnTo>
                  <a:pt x="3915" y="182"/>
                </a:lnTo>
                <a:lnTo>
                  <a:pt x="3966" y="136"/>
                </a:lnTo>
                <a:lnTo>
                  <a:pt x="4018" y="89"/>
                </a:lnTo>
                <a:lnTo>
                  <a:pt x="4071" y="44"/>
                </a:lnTo>
                <a:lnTo>
                  <a:pt x="4125" y="0"/>
                </a:lnTo>
                <a:lnTo>
                  <a:pt x="0" y="0"/>
                </a:lnTo>
                <a:lnTo>
                  <a:pt x="0" y="19052"/>
                </a:lnTo>
                <a:close/>
                <a:moveTo>
                  <a:pt x="6335" y="19052"/>
                </a:moveTo>
                <a:lnTo>
                  <a:pt x="6421" y="19052"/>
                </a:lnTo>
                <a:lnTo>
                  <a:pt x="3636" y="10881"/>
                </a:lnTo>
                <a:lnTo>
                  <a:pt x="3608" y="10796"/>
                </a:lnTo>
                <a:lnTo>
                  <a:pt x="3582" y="10712"/>
                </a:lnTo>
                <a:lnTo>
                  <a:pt x="3558" y="10627"/>
                </a:lnTo>
                <a:lnTo>
                  <a:pt x="3535" y="10541"/>
                </a:lnTo>
                <a:lnTo>
                  <a:pt x="3515" y="10456"/>
                </a:lnTo>
                <a:lnTo>
                  <a:pt x="3496" y="10369"/>
                </a:lnTo>
                <a:lnTo>
                  <a:pt x="3478" y="10282"/>
                </a:lnTo>
                <a:lnTo>
                  <a:pt x="3463" y="10195"/>
                </a:lnTo>
                <a:lnTo>
                  <a:pt x="3451" y="10107"/>
                </a:lnTo>
                <a:lnTo>
                  <a:pt x="3438" y="10020"/>
                </a:lnTo>
                <a:lnTo>
                  <a:pt x="3429" y="9932"/>
                </a:lnTo>
                <a:lnTo>
                  <a:pt x="3421" y="9844"/>
                </a:lnTo>
                <a:lnTo>
                  <a:pt x="3414" y="9756"/>
                </a:lnTo>
                <a:lnTo>
                  <a:pt x="3410" y="9668"/>
                </a:lnTo>
                <a:lnTo>
                  <a:pt x="3407" y="9580"/>
                </a:lnTo>
                <a:lnTo>
                  <a:pt x="3407" y="9492"/>
                </a:lnTo>
                <a:lnTo>
                  <a:pt x="3407" y="9403"/>
                </a:lnTo>
                <a:lnTo>
                  <a:pt x="3410" y="9315"/>
                </a:lnTo>
                <a:lnTo>
                  <a:pt x="3414" y="9227"/>
                </a:lnTo>
                <a:lnTo>
                  <a:pt x="3421" y="9139"/>
                </a:lnTo>
                <a:lnTo>
                  <a:pt x="3429" y="9051"/>
                </a:lnTo>
                <a:lnTo>
                  <a:pt x="3438" y="8962"/>
                </a:lnTo>
                <a:lnTo>
                  <a:pt x="3451" y="8876"/>
                </a:lnTo>
                <a:lnTo>
                  <a:pt x="3463" y="8788"/>
                </a:lnTo>
                <a:lnTo>
                  <a:pt x="3478" y="8701"/>
                </a:lnTo>
                <a:lnTo>
                  <a:pt x="3496" y="8614"/>
                </a:lnTo>
                <a:lnTo>
                  <a:pt x="3515" y="8527"/>
                </a:lnTo>
                <a:lnTo>
                  <a:pt x="3535" y="8442"/>
                </a:lnTo>
                <a:lnTo>
                  <a:pt x="3558" y="8356"/>
                </a:lnTo>
                <a:lnTo>
                  <a:pt x="3582" y="8271"/>
                </a:lnTo>
                <a:lnTo>
                  <a:pt x="3608" y="8186"/>
                </a:lnTo>
                <a:lnTo>
                  <a:pt x="3636" y="8102"/>
                </a:lnTo>
                <a:lnTo>
                  <a:pt x="6397" y="0"/>
                </a:lnTo>
                <a:lnTo>
                  <a:pt x="6311" y="0"/>
                </a:lnTo>
                <a:lnTo>
                  <a:pt x="3559" y="8076"/>
                </a:lnTo>
                <a:lnTo>
                  <a:pt x="3530" y="8161"/>
                </a:lnTo>
                <a:lnTo>
                  <a:pt x="3504" y="8248"/>
                </a:lnTo>
                <a:lnTo>
                  <a:pt x="3480" y="8335"/>
                </a:lnTo>
                <a:lnTo>
                  <a:pt x="3456" y="8422"/>
                </a:lnTo>
                <a:lnTo>
                  <a:pt x="3436" y="8510"/>
                </a:lnTo>
                <a:lnTo>
                  <a:pt x="3417" y="8598"/>
                </a:lnTo>
                <a:lnTo>
                  <a:pt x="3399" y="8686"/>
                </a:lnTo>
                <a:lnTo>
                  <a:pt x="3383" y="8775"/>
                </a:lnTo>
                <a:lnTo>
                  <a:pt x="3370" y="8863"/>
                </a:lnTo>
                <a:lnTo>
                  <a:pt x="3358" y="8952"/>
                </a:lnTo>
                <a:lnTo>
                  <a:pt x="3348" y="9043"/>
                </a:lnTo>
                <a:lnTo>
                  <a:pt x="3340" y="9132"/>
                </a:lnTo>
                <a:lnTo>
                  <a:pt x="3334" y="9222"/>
                </a:lnTo>
                <a:lnTo>
                  <a:pt x="3329" y="9312"/>
                </a:lnTo>
                <a:lnTo>
                  <a:pt x="3326" y="9401"/>
                </a:lnTo>
                <a:lnTo>
                  <a:pt x="3325" y="9491"/>
                </a:lnTo>
                <a:lnTo>
                  <a:pt x="3326" y="9581"/>
                </a:lnTo>
                <a:lnTo>
                  <a:pt x="3329" y="9671"/>
                </a:lnTo>
                <a:lnTo>
                  <a:pt x="3334" y="9761"/>
                </a:lnTo>
                <a:lnTo>
                  <a:pt x="3340" y="9851"/>
                </a:lnTo>
                <a:lnTo>
                  <a:pt x="3348" y="9940"/>
                </a:lnTo>
                <a:lnTo>
                  <a:pt x="3358" y="10030"/>
                </a:lnTo>
                <a:lnTo>
                  <a:pt x="3370" y="10118"/>
                </a:lnTo>
                <a:lnTo>
                  <a:pt x="3383" y="10208"/>
                </a:lnTo>
                <a:lnTo>
                  <a:pt x="3399" y="10297"/>
                </a:lnTo>
                <a:lnTo>
                  <a:pt x="3417" y="10385"/>
                </a:lnTo>
                <a:lnTo>
                  <a:pt x="3436" y="10473"/>
                </a:lnTo>
                <a:lnTo>
                  <a:pt x="3456" y="10561"/>
                </a:lnTo>
                <a:lnTo>
                  <a:pt x="3480" y="10648"/>
                </a:lnTo>
                <a:lnTo>
                  <a:pt x="3504" y="10735"/>
                </a:lnTo>
                <a:lnTo>
                  <a:pt x="3530" y="10822"/>
                </a:lnTo>
                <a:lnTo>
                  <a:pt x="3559" y="10907"/>
                </a:lnTo>
                <a:lnTo>
                  <a:pt x="6335" y="19052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3078" name="Freeform 6"/>
          <p:cNvSpPr>
            <a:spLocks/>
          </p:cNvSpPr>
          <p:nvPr userDrawn="1"/>
        </p:nvSpPr>
        <p:spPr bwMode="auto">
          <a:xfrm>
            <a:off x="3553106" y="1927234"/>
            <a:ext cx="1353076" cy="3076575"/>
          </a:xfrm>
          <a:custGeom>
            <a:avLst/>
            <a:gdLst/>
            <a:ahLst/>
            <a:cxnLst>
              <a:cxn ang="0">
                <a:pos x="2715" y="7731"/>
              </a:cxn>
              <a:cxn ang="0">
                <a:pos x="78" y="0"/>
              </a:cxn>
              <a:cxn ang="0">
                <a:pos x="0" y="23"/>
              </a:cxn>
              <a:cxn ang="0">
                <a:pos x="2636" y="7754"/>
              </a:cxn>
              <a:cxn ang="0">
                <a:pos x="2715" y="7731"/>
              </a:cxn>
            </a:cxnLst>
            <a:rect l="0" t="0" r="r" b="b"/>
            <a:pathLst>
              <a:path w="2715" h="7754">
                <a:moveTo>
                  <a:pt x="2715" y="7731"/>
                </a:moveTo>
                <a:lnTo>
                  <a:pt x="78" y="0"/>
                </a:lnTo>
                <a:lnTo>
                  <a:pt x="0" y="23"/>
                </a:lnTo>
                <a:lnTo>
                  <a:pt x="2636" y="7754"/>
                </a:lnTo>
                <a:lnTo>
                  <a:pt x="2715" y="7731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660" y="1591740"/>
            <a:ext cx="1800665" cy="67097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com IMAGEM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Freeform 5"/>
          <p:cNvSpPr>
            <a:spLocks noEditPoints="1"/>
          </p:cNvSpPr>
          <p:nvPr userDrawn="1"/>
        </p:nvSpPr>
        <p:spPr bwMode="auto">
          <a:xfrm>
            <a:off x="6917054" y="1594"/>
            <a:ext cx="6525898" cy="7559675"/>
          </a:xfrm>
          <a:custGeom>
            <a:avLst/>
            <a:gdLst/>
            <a:ahLst/>
            <a:cxnLst>
              <a:cxn ang="0">
                <a:pos x="8045" y="0"/>
              </a:cxn>
              <a:cxn ang="0">
                <a:pos x="9811" y="5425"/>
              </a:cxn>
              <a:cxn ang="0">
                <a:pos x="1893" y="0"/>
              </a:cxn>
              <a:cxn ang="0">
                <a:pos x="302" y="4912"/>
              </a:cxn>
              <a:cxn ang="0">
                <a:pos x="250" y="5077"/>
              </a:cxn>
              <a:cxn ang="0">
                <a:pos x="205" y="5243"/>
              </a:cxn>
              <a:cxn ang="0">
                <a:pos x="165" y="5411"/>
              </a:cxn>
              <a:cxn ang="0">
                <a:pos x="135" y="5580"/>
              </a:cxn>
              <a:cxn ang="0">
                <a:pos x="110" y="5750"/>
              </a:cxn>
              <a:cxn ang="0">
                <a:pos x="92" y="5921"/>
              </a:cxn>
              <a:cxn ang="0">
                <a:pos x="82" y="6093"/>
              </a:cxn>
              <a:cxn ang="0">
                <a:pos x="78" y="6264"/>
              </a:cxn>
              <a:cxn ang="0">
                <a:pos x="82" y="6436"/>
              </a:cxn>
              <a:cxn ang="0">
                <a:pos x="92" y="6608"/>
              </a:cxn>
              <a:cxn ang="0">
                <a:pos x="110" y="6778"/>
              </a:cxn>
              <a:cxn ang="0">
                <a:pos x="135" y="6949"/>
              </a:cxn>
              <a:cxn ang="0">
                <a:pos x="165" y="7118"/>
              </a:cxn>
              <a:cxn ang="0">
                <a:pos x="205" y="7285"/>
              </a:cxn>
              <a:cxn ang="0">
                <a:pos x="250" y="7452"/>
              </a:cxn>
              <a:cxn ang="0">
                <a:pos x="302" y="7616"/>
              </a:cxn>
              <a:cxn ang="0">
                <a:pos x="2492" y="14286"/>
              </a:cxn>
              <a:cxn ang="0">
                <a:pos x="200" y="7558"/>
              </a:cxn>
              <a:cxn ang="0">
                <a:pos x="150" y="7390"/>
              </a:cxn>
              <a:cxn ang="0">
                <a:pos x="107" y="7219"/>
              </a:cxn>
              <a:cxn ang="0">
                <a:pos x="72" y="7047"/>
              </a:cxn>
              <a:cxn ang="0">
                <a:pos x="43" y="6874"/>
              </a:cxn>
              <a:cxn ang="0">
                <a:pos x="21" y="6701"/>
              </a:cxn>
              <a:cxn ang="0">
                <a:pos x="8" y="6527"/>
              </a:cxn>
              <a:cxn ang="0">
                <a:pos x="0" y="6352"/>
              </a:cxn>
              <a:cxn ang="0">
                <a:pos x="0" y="6177"/>
              </a:cxn>
              <a:cxn ang="0">
                <a:pos x="8" y="6002"/>
              </a:cxn>
              <a:cxn ang="0">
                <a:pos x="21" y="5828"/>
              </a:cxn>
              <a:cxn ang="0">
                <a:pos x="43" y="5653"/>
              </a:cxn>
              <a:cxn ang="0">
                <a:pos x="72" y="5480"/>
              </a:cxn>
              <a:cxn ang="0">
                <a:pos x="107" y="5308"/>
              </a:cxn>
              <a:cxn ang="0">
                <a:pos x="150" y="5139"/>
              </a:cxn>
              <a:cxn ang="0">
                <a:pos x="200" y="4970"/>
              </a:cxn>
              <a:cxn ang="0">
                <a:pos x="1893" y="0"/>
              </a:cxn>
            </a:cxnLst>
            <a:rect l="0" t="0" r="r" b="b"/>
            <a:pathLst>
              <a:path w="9811" h="14286">
                <a:moveTo>
                  <a:pt x="9811" y="5178"/>
                </a:moveTo>
                <a:lnTo>
                  <a:pt x="8045" y="0"/>
                </a:lnTo>
                <a:lnTo>
                  <a:pt x="7962" y="0"/>
                </a:lnTo>
                <a:lnTo>
                  <a:pt x="9811" y="5425"/>
                </a:lnTo>
                <a:lnTo>
                  <a:pt x="9811" y="5178"/>
                </a:lnTo>
                <a:close/>
                <a:moveTo>
                  <a:pt x="1893" y="0"/>
                </a:moveTo>
                <a:lnTo>
                  <a:pt x="1977" y="0"/>
                </a:lnTo>
                <a:lnTo>
                  <a:pt x="302" y="4912"/>
                </a:lnTo>
                <a:lnTo>
                  <a:pt x="275" y="4994"/>
                </a:lnTo>
                <a:lnTo>
                  <a:pt x="250" y="5077"/>
                </a:lnTo>
                <a:lnTo>
                  <a:pt x="226" y="5159"/>
                </a:lnTo>
                <a:lnTo>
                  <a:pt x="205" y="5243"/>
                </a:lnTo>
                <a:lnTo>
                  <a:pt x="184" y="5327"/>
                </a:lnTo>
                <a:lnTo>
                  <a:pt x="165" y="5411"/>
                </a:lnTo>
                <a:lnTo>
                  <a:pt x="149" y="5495"/>
                </a:lnTo>
                <a:lnTo>
                  <a:pt x="135" y="5580"/>
                </a:lnTo>
                <a:lnTo>
                  <a:pt x="121" y="5665"/>
                </a:lnTo>
                <a:lnTo>
                  <a:pt x="110" y="5750"/>
                </a:lnTo>
                <a:lnTo>
                  <a:pt x="101" y="5835"/>
                </a:lnTo>
                <a:lnTo>
                  <a:pt x="92" y="5921"/>
                </a:lnTo>
                <a:lnTo>
                  <a:pt x="87" y="6007"/>
                </a:lnTo>
                <a:lnTo>
                  <a:pt x="82" y="6093"/>
                </a:lnTo>
                <a:lnTo>
                  <a:pt x="80" y="6179"/>
                </a:lnTo>
                <a:lnTo>
                  <a:pt x="78" y="6264"/>
                </a:lnTo>
                <a:lnTo>
                  <a:pt x="80" y="6350"/>
                </a:lnTo>
                <a:lnTo>
                  <a:pt x="82" y="6436"/>
                </a:lnTo>
                <a:lnTo>
                  <a:pt x="87" y="6522"/>
                </a:lnTo>
                <a:lnTo>
                  <a:pt x="92" y="6608"/>
                </a:lnTo>
                <a:lnTo>
                  <a:pt x="101" y="6693"/>
                </a:lnTo>
                <a:lnTo>
                  <a:pt x="110" y="6778"/>
                </a:lnTo>
                <a:lnTo>
                  <a:pt x="121" y="6863"/>
                </a:lnTo>
                <a:lnTo>
                  <a:pt x="135" y="6949"/>
                </a:lnTo>
                <a:lnTo>
                  <a:pt x="149" y="7034"/>
                </a:lnTo>
                <a:lnTo>
                  <a:pt x="165" y="7118"/>
                </a:lnTo>
                <a:lnTo>
                  <a:pt x="184" y="7201"/>
                </a:lnTo>
                <a:lnTo>
                  <a:pt x="205" y="7285"/>
                </a:lnTo>
                <a:lnTo>
                  <a:pt x="226" y="7368"/>
                </a:lnTo>
                <a:lnTo>
                  <a:pt x="250" y="7452"/>
                </a:lnTo>
                <a:lnTo>
                  <a:pt x="275" y="7534"/>
                </a:lnTo>
                <a:lnTo>
                  <a:pt x="302" y="7616"/>
                </a:lnTo>
                <a:lnTo>
                  <a:pt x="2575" y="14286"/>
                </a:lnTo>
                <a:lnTo>
                  <a:pt x="2492" y="14286"/>
                </a:lnTo>
                <a:lnTo>
                  <a:pt x="227" y="7642"/>
                </a:lnTo>
                <a:lnTo>
                  <a:pt x="200" y="7558"/>
                </a:lnTo>
                <a:lnTo>
                  <a:pt x="173" y="7474"/>
                </a:lnTo>
                <a:lnTo>
                  <a:pt x="150" y="7390"/>
                </a:lnTo>
                <a:lnTo>
                  <a:pt x="128" y="7305"/>
                </a:lnTo>
                <a:lnTo>
                  <a:pt x="107" y="7219"/>
                </a:lnTo>
                <a:lnTo>
                  <a:pt x="88" y="7133"/>
                </a:lnTo>
                <a:lnTo>
                  <a:pt x="72" y="7047"/>
                </a:lnTo>
                <a:lnTo>
                  <a:pt x="57" y="6962"/>
                </a:lnTo>
                <a:lnTo>
                  <a:pt x="43" y="6874"/>
                </a:lnTo>
                <a:lnTo>
                  <a:pt x="32" y="6789"/>
                </a:lnTo>
                <a:lnTo>
                  <a:pt x="21" y="6701"/>
                </a:lnTo>
                <a:lnTo>
                  <a:pt x="14" y="6614"/>
                </a:lnTo>
                <a:lnTo>
                  <a:pt x="8" y="6527"/>
                </a:lnTo>
                <a:lnTo>
                  <a:pt x="4" y="6439"/>
                </a:lnTo>
                <a:lnTo>
                  <a:pt x="0" y="6352"/>
                </a:lnTo>
                <a:lnTo>
                  <a:pt x="0" y="6264"/>
                </a:lnTo>
                <a:lnTo>
                  <a:pt x="0" y="6177"/>
                </a:lnTo>
                <a:lnTo>
                  <a:pt x="4" y="6089"/>
                </a:lnTo>
                <a:lnTo>
                  <a:pt x="8" y="6002"/>
                </a:lnTo>
                <a:lnTo>
                  <a:pt x="14" y="5915"/>
                </a:lnTo>
                <a:lnTo>
                  <a:pt x="21" y="5828"/>
                </a:lnTo>
                <a:lnTo>
                  <a:pt x="32" y="5740"/>
                </a:lnTo>
                <a:lnTo>
                  <a:pt x="43" y="5653"/>
                </a:lnTo>
                <a:lnTo>
                  <a:pt x="57" y="5567"/>
                </a:lnTo>
                <a:lnTo>
                  <a:pt x="72" y="5480"/>
                </a:lnTo>
                <a:lnTo>
                  <a:pt x="88" y="5394"/>
                </a:lnTo>
                <a:lnTo>
                  <a:pt x="107" y="5308"/>
                </a:lnTo>
                <a:lnTo>
                  <a:pt x="128" y="5224"/>
                </a:lnTo>
                <a:lnTo>
                  <a:pt x="150" y="5139"/>
                </a:lnTo>
                <a:lnTo>
                  <a:pt x="173" y="5055"/>
                </a:lnTo>
                <a:lnTo>
                  <a:pt x="200" y="4970"/>
                </a:lnTo>
                <a:lnTo>
                  <a:pt x="227" y="4887"/>
                </a:lnTo>
                <a:lnTo>
                  <a:pt x="1893" y="0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4" name="Freeform 6"/>
          <p:cNvSpPr>
            <a:spLocks/>
          </p:cNvSpPr>
          <p:nvPr userDrawn="1"/>
        </p:nvSpPr>
        <p:spPr bwMode="auto">
          <a:xfrm>
            <a:off x="0" y="1594"/>
            <a:ext cx="1909873" cy="7559675"/>
          </a:xfrm>
          <a:custGeom>
            <a:avLst/>
            <a:gdLst/>
            <a:ahLst/>
            <a:cxnLst>
              <a:cxn ang="0">
                <a:pos x="2872" y="14286"/>
              </a:cxn>
              <a:cxn ang="0">
                <a:pos x="2859" y="14254"/>
              </a:cxn>
              <a:cxn ang="0">
                <a:pos x="2848" y="14224"/>
              </a:cxn>
              <a:cxn ang="0">
                <a:pos x="2837" y="14193"/>
              </a:cxn>
              <a:cxn ang="0">
                <a:pos x="2824" y="14160"/>
              </a:cxn>
              <a:cxn ang="0">
                <a:pos x="633" y="7894"/>
              </a:cxn>
              <a:cxn ang="0">
                <a:pos x="599" y="7794"/>
              </a:cxn>
              <a:cxn ang="0">
                <a:pos x="567" y="7694"/>
              </a:cxn>
              <a:cxn ang="0">
                <a:pos x="538" y="7593"/>
              </a:cxn>
              <a:cxn ang="0">
                <a:pos x="510" y="7492"/>
              </a:cxn>
              <a:cxn ang="0">
                <a:pos x="486" y="7391"/>
              </a:cxn>
              <a:cxn ang="0">
                <a:pos x="464" y="7290"/>
              </a:cxn>
              <a:cxn ang="0">
                <a:pos x="442" y="7188"/>
              </a:cxn>
              <a:cxn ang="0">
                <a:pos x="424" y="7085"/>
              </a:cxn>
              <a:cxn ang="0">
                <a:pos x="408" y="6983"/>
              </a:cxn>
              <a:cxn ang="0">
                <a:pos x="394" y="6879"/>
              </a:cxn>
              <a:cxn ang="0">
                <a:pos x="381" y="6776"/>
              </a:cxn>
              <a:cxn ang="0">
                <a:pos x="371" y="6674"/>
              </a:cxn>
              <a:cxn ang="0">
                <a:pos x="364" y="6570"/>
              </a:cxn>
              <a:cxn ang="0">
                <a:pos x="359" y="6467"/>
              </a:cxn>
              <a:cxn ang="0">
                <a:pos x="355" y="6363"/>
              </a:cxn>
              <a:cxn ang="0">
                <a:pos x="355" y="6259"/>
              </a:cxn>
              <a:cxn ang="0">
                <a:pos x="355" y="6156"/>
              </a:cxn>
              <a:cxn ang="0">
                <a:pos x="359" y="6052"/>
              </a:cxn>
              <a:cxn ang="0">
                <a:pos x="364" y="5949"/>
              </a:cxn>
              <a:cxn ang="0">
                <a:pos x="371" y="5845"/>
              </a:cxn>
              <a:cxn ang="0">
                <a:pos x="381" y="5743"/>
              </a:cxn>
              <a:cxn ang="0">
                <a:pos x="394" y="5639"/>
              </a:cxn>
              <a:cxn ang="0">
                <a:pos x="408" y="5537"/>
              </a:cxn>
              <a:cxn ang="0">
                <a:pos x="424" y="5434"/>
              </a:cxn>
              <a:cxn ang="0">
                <a:pos x="442" y="5331"/>
              </a:cxn>
              <a:cxn ang="0">
                <a:pos x="464" y="5230"/>
              </a:cxn>
              <a:cxn ang="0">
                <a:pos x="486" y="5128"/>
              </a:cxn>
              <a:cxn ang="0">
                <a:pos x="510" y="5027"/>
              </a:cxn>
              <a:cxn ang="0">
                <a:pos x="538" y="4926"/>
              </a:cxn>
              <a:cxn ang="0">
                <a:pos x="567" y="4825"/>
              </a:cxn>
              <a:cxn ang="0">
                <a:pos x="599" y="4725"/>
              </a:cxn>
              <a:cxn ang="0">
                <a:pos x="633" y="4625"/>
              </a:cxn>
              <a:cxn ang="0">
                <a:pos x="2257" y="0"/>
              </a:cxn>
              <a:cxn ang="0">
                <a:pos x="918" y="0"/>
              </a:cxn>
              <a:cxn ang="0">
                <a:pos x="0" y="2612"/>
              </a:cxn>
              <a:cxn ang="0">
                <a:pos x="0" y="9903"/>
              </a:cxn>
              <a:cxn ang="0">
                <a:pos x="1542" y="14286"/>
              </a:cxn>
              <a:cxn ang="0">
                <a:pos x="2872" y="14286"/>
              </a:cxn>
            </a:cxnLst>
            <a:rect l="0" t="0" r="r" b="b"/>
            <a:pathLst>
              <a:path w="2872" h="14286">
                <a:moveTo>
                  <a:pt x="2872" y="14286"/>
                </a:moveTo>
                <a:lnTo>
                  <a:pt x="2859" y="14254"/>
                </a:lnTo>
                <a:lnTo>
                  <a:pt x="2848" y="14224"/>
                </a:lnTo>
                <a:lnTo>
                  <a:pt x="2837" y="14193"/>
                </a:lnTo>
                <a:lnTo>
                  <a:pt x="2824" y="14160"/>
                </a:lnTo>
                <a:lnTo>
                  <a:pt x="633" y="7894"/>
                </a:lnTo>
                <a:lnTo>
                  <a:pt x="599" y="7794"/>
                </a:lnTo>
                <a:lnTo>
                  <a:pt x="567" y="7694"/>
                </a:lnTo>
                <a:lnTo>
                  <a:pt x="538" y="7593"/>
                </a:lnTo>
                <a:lnTo>
                  <a:pt x="510" y="7492"/>
                </a:lnTo>
                <a:lnTo>
                  <a:pt x="486" y="7391"/>
                </a:lnTo>
                <a:lnTo>
                  <a:pt x="464" y="7290"/>
                </a:lnTo>
                <a:lnTo>
                  <a:pt x="442" y="7188"/>
                </a:lnTo>
                <a:lnTo>
                  <a:pt x="424" y="7085"/>
                </a:lnTo>
                <a:lnTo>
                  <a:pt x="408" y="6983"/>
                </a:lnTo>
                <a:lnTo>
                  <a:pt x="394" y="6879"/>
                </a:lnTo>
                <a:lnTo>
                  <a:pt x="381" y="6776"/>
                </a:lnTo>
                <a:lnTo>
                  <a:pt x="371" y="6674"/>
                </a:lnTo>
                <a:lnTo>
                  <a:pt x="364" y="6570"/>
                </a:lnTo>
                <a:lnTo>
                  <a:pt x="359" y="6467"/>
                </a:lnTo>
                <a:lnTo>
                  <a:pt x="355" y="6363"/>
                </a:lnTo>
                <a:lnTo>
                  <a:pt x="355" y="6259"/>
                </a:lnTo>
                <a:lnTo>
                  <a:pt x="355" y="6156"/>
                </a:lnTo>
                <a:lnTo>
                  <a:pt x="359" y="6052"/>
                </a:lnTo>
                <a:lnTo>
                  <a:pt x="364" y="5949"/>
                </a:lnTo>
                <a:lnTo>
                  <a:pt x="371" y="5845"/>
                </a:lnTo>
                <a:lnTo>
                  <a:pt x="381" y="5743"/>
                </a:lnTo>
                <a:lnTo>
                  <a:pt x="394" y="5639"/>
                </a:lnTo>
                <a:lnTo>
                  <a:pt x="408" y="5537"/>
                </a:lnTo>
                <a:lnTo>
                  <a:pt x="424" y="5434"/>
                </a:lnTo>
                <a:lnTo>
                  <a:pt x="442" y="5331"/>
                </a:lnTo>
                <a:lnTo>
                  <a:pt x="464" y="5230"/>
                </a:lnTo>
                <a:lnTo>
                  <a:pt x="486" y="5128"/>
                </a:lnTo>
                <a:lnTo>
                  <a:pt x="510" y="5027"/>
                </a:lnTo>
                <a:lnTo>
                  <a:pt x="538" y="4926"/>
                </a:lnTo>
                <a:lnTo>
                  <a:pt x="567" y="4825"/>
                </a:lnTo>
                <a:lnTo>
                  <a:pt x="599" y="4725"/>
                </a:lnTo>
                <a:lnTo>
                  <a:pt x="633" y="4625"/>
                </a:lnTo>
                <a:lnTo>
                  <a:pt x="2257" y="0"/>
                </a:lnTo>
                <a:lnTo>
                  <a:pt x="918" y="0"/>
                </a:lnTo>
                <a:lnTo>
                  <a:pt x="0" y="2612"/>
                </a:lnTo>
                <a:lnTo>
                  <a:pt x="0" y="9903"/>
                </a:lnTo>
                <a:lnTo>
                  <a:pt x="1542" y="14286"/>
                </a:lnTo>
                <a:lnTo>
                  <a:pt x="2872" y="14286"/>
                </a:lnTo>
                <a:close/>
              </a:path>
            </a:pathLst>
          </a:custGeom>
          <a:solidFill>
            <a:srgbClr val="253746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055" name="Freeform 7"/>
          <p:cNvSpPr>
            <a:spLocks/>
          </p:cNvSpPr>
          <p:nvPr userDrawn="1"/>
        </p:nvSpPr>
        <p:spPr bwMode="auto">
          <a:xfrm>
            <a:off x="7156696" y="4237047"/>
            <a:ext cx="1143529" cy="2570163"/>
          </a:xfrm>
          <a:custGeom>
            <a:avLst/>
            <a:gdLst/>
            <a:ahLst/>
            <a:cxnLst>
              <a:cxn ang="0">
                <a:pos x="1719" y="4834"/>
              </a:cxn>
              <a:cxn ang="0">
                <a:pos x="70" y="0"/>
              </a:cxn>
              <a:cxn ang="0">
                <a:pos x="0" y="22"/>
              </a:cxn>
              <a:cxn ang="0">
                <a:pos x="1648" y="4857"/>
              </a:cxn>
              <a:cxn ang="0">
                <a:pos x="1719" y="4834"/>
              </a:cxn>
            </a:cxnLst>
            <a:rect l="0" t="0" r="r" b="b"/>
            <a:pathLst>
              <a:path w="1719" h="4857">
                <a:moveTo>
                  <a:pt x="1719" y="4834"/>
                </a:moveTo>
                <a:lnTo>
                  <a:pt x="70" y="0"/>
                </a:lnTo>
                <a:lnTo>
                  <a:pt x="0" y="22"/>
                </a:lnTo>
                <a:lnTo>
                  <a:pt x="1648" y="4857"/>
                </a:lnTo>
                <a:lnTo>
                  <a:pt x="1719" y="4834"/>
                </a:lnTo>
                <a:close/>
              </a:path>
            </a:pathLst>
          </a:custGeom>
          <a:solidFill>
            <a:srgbClr val="33BACC"/>
          </a:solidFill>
          <a:ln w="9525">
            <a:noFill/>
            <a:round/>
            <a:headEnd/>
            <a:tailEnd/>
          </a:ln>
        </p:spPr>
        <p:txBody>
          <a:bodyPr vert="horz" wrap="square" lIns="114952" tIns="57476" rIns="114952" bIns="57476" numCol="1" anchor="t" anchorCtr="0" compatLnSpc="1">
            <a:prstTxWarp prst="textNoShape">
              <a:avLst/>
            </a:prstTxWarp>
          </a:bodyPr>
          <a:lstStyle/>
          <a:p>
            <a:endParaRPr lang="pt-BR" sz="2640"/>
          </a:p>
        </p:txBody>
      </p:sp>
      <p:sp>
        <p:nvSpPr>
          <p:cNvPr id="22" name="Espaço Reservado para Imagem 21"/>
          <p:cNvSpPr>
            <a:spLocks noGrp="1"/>
          </p:cNvSpPr>
          <p:nvPr>
            <p:ph type="pic" sz="quarter" idx="10"/>
          </p:nvPr>
        </p:nvSpPr>
        <p:spPr>
          <a:xfrm>
            <a:off x="475381" y="0"/>
            <a:ext cx="7416449" cy="7561264"/>
          </a:xfrm>
          <a:custGeom>
            <a:avLst/>
            <a:gdLst>
              <a:gd name="connsiteX0" fmla="*/ 0 w 4319959"/>
              <a:gd name="connsiteY0" fmla="*/ 0 h 7561263"/>
              <a:gd name="connsiteX1" fmla="*/ 4319959 w 4319959"/>
              <a:gd name="connsiteY1" fmla="*/ 0 h 7561263"/>
              <a:gd name="connsiteX2" fmla="*/ 4319959 w 4319959"/>
              <a:gd name="connsiteY2" fmla="*/ 7561263 h 7561263"/>
              <a:gd name="connsiteX3" fmla="*/ 0 w 4319959"/>
              <a:gd name="connsiteY3" fmla="*/ 7561263 h 7561263"/>
              <a:gd name="connsiteX4" fmla="*/ 0 w 4319959"/>
              <a:gd name="connsiteY4" fmla="*/ 0 h 7561263"/>
              <a:gd name="connsiteX0" fmla="*/ 0 w 4607992"/>
              <a:gd name="connsiteY0" fmla="*/ 0 h 7561264"/>
              <a:gd name="connsiteX1" fmla="*/ 4319959 w 4607992"/>
              <a:gd name="connsiteY1" fmla="*/ 0 h 7561264"/>
              <a:gd name="connsiteX2" fmla="*/ 4607992 w 4607992"/>
              <a:gd name="connsiteY2" fmla="*/ 7561264 h 7561264"/>
              <a:gd name="connsiteX3" fmla="*/ 0 w 4607992"/>
              <a:gd name="connsiteY3" fmla="*/ 7561263 h 7561264"/>
              <a:gd name="connsiteX4" fmla="*/ 0 w 4607992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216545 w 4824537"/>
              <a:gd name="connsiteY3" fmla="*/ 7561263 h 7561264"/>
              <a:gd name="connsiteX4" fmla="*/ 0 w 4824537"/>
              <a:gd name="connsiteY4" fmla="*/ 0 h 7561264"/>
              <a:gd name="connsiteX0" fmla="*/ 0 w 4824537"/>
              <a:gd name="connsiteY0" fmla="*/ 0 h 7561264"/>
              <a:gd name="connsiteX1" fmla="*/ 4536504 w 4824537"/>
              <a:gd name="connsiteY1" fmla="*/ 0 h 7561264"/>
              <a:gd name="connsiteX2" fmla="*/ 4824537 w 4824537"/>
              <a:gd name="connsiteY2" fmla="*/ 7561264 h 7561264"/>
              <a:gd name="connsiteX3" fmla="*/ 360041 w 4824537"/>
              <a:gd name="connsiteY3" fmla="*/ 7561263 h 7561264"/>
              <a:gd name="connsiteX4" fmla="*/ 0 w 4824537"/>
              <a:gd name="connsiteY4" fmla="*/ 0 h 7561264"/>
              <a:gd name="connsiteX0" fmla="*/ 792087 w 5616624"/>
              <a:gd name="connsiteY0" fmla="*/ 0 h 7561264"/>
              <a:gd name="connsiteX1" fmla="*/ 5328591 w 5616624"/>
              <a:gd name="connsiteY1" fmla="*/ 0 h 7561264"/>
              <a:gd name="connsiteX2" fmla="*/ 5616624 w 5616624"/>
              <a:gd name="connsiteY2" fmla="*/ 7561264 h 7561264"/>
              <a:gd name="connsiteX3" fmla="*/ 1152128 w 5616624"/>
              <a:gd name="connsiteY3" fmla="*/ 7561263 h 7561264"/>
              <a:gd name="connsiteX4" fmla="*/ 0 w 5616624"/>
              <a:gd name="connsiteY4" fmla="*/ 4212679 h 7561264"/>
              <a:gd name="connsiteX5" fmla="*/ 792087 w 5616624"/>
              <a:gd name="connsiteY5" fmla="*/ 0 h 7561264"/>
              <a:gd name="connsiteX0" fmla="*/ 864095 w 5688632"/>
              <a:gd name="connsiteY0" fmla="*/ 0 h 7561264"/>
              <a:gd name="connsiteX1" fmla="*/ 5400599 w 5688632"/>
              <a:gd name="connsiteY1" fmla="*/ 0 h 7561264"/>
              <a:gd name="connsiteX2" fmla="*/ 5688632 w 5688632"/>
              <a:gd name="connsiteY2" fmla="*/ 7561264 h 7561264"/>
              <a:gd name="connsiteX3" fmla="*/ 1224136 w 5688632"/>
              <a:gd name="connsiteY3" fmla="*/ 7561263 h 7561264"/>
              <a:gd name="connsiteX4" fmla="*/ 72008 w 5688632"/>
              <a:gd name="connsiteY4" fmla="*/ 4212679 h 7561264"/>
              <a:gd name="connsiteX5" fmla="*/ 0 w 5688632"/>
              <a:gd name="connsiteY5" fmla="*/ 2484487 h 7561264"/>
              <a:gd name="connsiteX6" fmla="*/ 864095 w 5688632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5888357 w 5888357"/>
              <a:gd name="connsiteY2" fmla="*/ 7561264 h 7561264"/>
              <a:gd name="connsiteX3" fmla="*/ 1423861 w 5888357"/>
              <a:gd name="connsiteY3" fmla="*/ 7561263 h 7561264"/>
              <a:gd name="connsiteX4" fmla="*/ 271733 w 5888357"/>
              <a:gd name="connsiteY4" fmla="*/ 4212679 h 7561264"/>
              <a:gd name="connsiteX5" fmla="*/ 199725 w 5888357"/>
              <a:gd name="connsiteY5" fmla="*/ 2484487 h 7561264"/>
              <a:gd name="connsiteX6" fmla="*/ 1063820 w 5888357"/>
              <a:gd name="connsiteY6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4356695 h 7561264"/>
              <a:gd name="connsiteX3" fmla="*/ 5888357 w 5888357"/>
              <a:gd name="connsiteY3" fmla="*/ 7561264 h 7561264"/>
              <a:gd name="connsiteX4" fmla="*/ 1423861 w 5888357"/>
              <a:gd name="connsiteY4" fmla="*/ 7561263 h 7561264"/>
              <a:gd name="connsiteX5" fmla="*/ 271733 w 5888357"/>
              <a:gd name="connsiteY5" fmla="*/ 4212679 h 7561264"/>
              <a:gd name="connsiteX6" fmla="*/ 199725 w 5888357"/>
              <a:gd name="connsiteY6" fmla="*/ 2484487 h 7561264"/>
              <a:gd name="connsiteX7" fmla="*/ 1063820 w 5888357"/>
              <a:gd name="connsiteY7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664222 w 5888357"/>
              <a:gd name="connsiteY3" fmla="*/ 4356695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06382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063820 w 5888357"/>
              <a:gd name="connsiteY8" fmla="*/ 0 h 7561264"/>
              <a:gd name="connsiteX0" fmla="*/ 1135830 w 5888357"/>
              <a:gd name="connsiteY0" fmla="*/ 0 h 7561264"/>
              <a:gd name="connsiteX1" fmla="*/ 5600324 w 5888357"/>
              <a:gd name="connsiteY1" fmla="*/ 0 h 7561264"/>
              <a:gd name="connsiteX2" fmla="*/ 4664222 w 5888357"/>
              <a:gd name="connsiteY2" fmla="*/ 2412479 h 7561264"/>
              <a:gd name="connsiteX3" fmla="*/ 4736230 w 5888357"/>
              <a:gd name="connsiteY3" fmla="*/ 4428703 h 7561264"/>
              <a:gd name="connsiteX4" fmla="*/ 5888357 w 5888357"/>
              <a:gd name="connsiteY4" fmla="*/ 7561264 h 7561264"/>
              <a:gd name="connsiteX5" fmla="*/ 1423861 w 5888357"/>
              <a:gd name="connsiteY5" fmla="*/ 7561263 h 7561264"/>
              <a:gd name="connsiteX6" fmla="*/ 271733 w 5888357"/>
              <a:gd name="connsiteY6" fmla="*/ 4212679 h 7561264"/>
              <a:gd name="connsiteX7" fmla="*/ 199725 w 5888357"/>
              <a:gd name="connsiteY7" fmla="*/ 2484487 h 7561264"/>
              <a:gd name="connsiteX8" fmla="*/ 1135830 w 5888357"/>
              <a:gd name="connsiteY8" fmla="*/ 0 h 7561264"/>
              <a:gd name="connsiteX0" fmla="*/ 1219010 w 5971537"/>
              <a:gd name="connsiteY0" fmla="*/ 0 h 7561264"/>
              <a:gd name="connsiteX1" fmla="*/ 5683504 w 5971537"/>
              <a:gd name="connsiteY1" fmla="*/ 0 h 7561264"/>
              <a:gd name="connsiteX2" fmla="*/ 4747402 w 5971537"/>
              <a:gd name="connsiteY2" fmla="*/ 2412479 h 7561264"/>
              <a:gd name="connsiteX3" fmla="*/ 4819410 w 5971537"/>
              <a:gd name="connsiteY3" fmla="*/ 4428703 h 7561264"/>
              <a:gd name="connsiteX4" fmla="*/ 5971537 w 5971537"/>
              <a:gd name="connsiteY4" fmla="*/ 7561264 h 7561264"/>
              <a:gd name="connsiteX5" fmla="*/ 1507041 w 5971537"/>
              <a:gd name="connsiteY5" fmla="*/ 7561263 h 7561264"/>
              <a:gd name="connsiteX6" fmla="*/ 354913 w 5971537"/>
              <a:gd name="connsiteY6" fmla="*/ 4212679 h 7561264"/>
              <a:gd name="connsiteX7" fmla="*/ 282905 w 5971537"/>
              <a:gd name="connsiteY7" fmla="*/ 2484487 h 7561264"/>
              <a:gd name="connsiteX8" fmla="*/ 1219010 w 5971537"/>
              <a:gd name="connsiteY8" fmla="*/ 0 h 7561264"/>
              <a:gd name="connsiteX0" fmla="*/ 1147001 w 5899528"/>
              <a:gd name="connsiteY0" fmla="*/ 0 h 7561264"/>
              <a:gd name="connsiteX1" fmla="*/ 5611495 w 5899528"/>
              <a:gd name="connsiteY1" fmla="*/ 0 h 7561264"/>
              <a:gd name="connsiteX2" fmla="*/ 4675393 w 5899528"/>
              <a:gd name="connsiteY2" fmla="*/ 2412479 h 7561264"/>
              <a:gd name="connsiteX3" fmla="*/ 4747401 w 5899528"/>
              <a:gd name="connsiteY3" fmla="*/ 4428703 h 7561264"/>
              <a:gd name="connsiteX4" fmla="*/ 5899528 w 5899528"/>
              <a:gd name="connsiteY4" fmla="*/ 7561264 h 7561264"/>
              <a:gd name="connsiteX5" fmla="*/ 1435032 w 5899528"/>
              <a:gd name="connsiteY5" fmla="*/ 7561263 h 7561264"/>
              <a:gd name="connsiteX6" fmla="*/ 282904 w 5899528"/>
              <a:gd name="connsiteY6" fmla="*/ 4212679 h 7561264"/>
              <a:gd name="connsiteX7" fmla="*/ 282905 w 5899528"/>
              <a:gd name="connsiteY7" fmla="*/ 2340471 h 7561264"/>
              <a:gd name="connsiteX8" fmla="*/ 1147001 w 5899528"/>
              <a:gd name="connsiteY8" fmla="*/ 0 h 7561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99528" h="7561264">
                <a:moveTo>
                  <a:pt x="1147001" y="0"/>
                </a:moveTo>
                <a:lnTo>
                  <a:pt x="5611495" y="0"/>
                </a:lnTo>
                <a:lnTo>
                  <a:pt x="4675393" y="2412479"/>
                </a:lnTo>
                <a:cubicBezTo>
                  <a:pt x="4433153" y="3103284"/>
                  <a:pt x="4415445" y="3647551"/>
                  <a:pt x="4747401" y="4428703"/>
                </a:cubicBezTo>
                <a:lnTo>
                  <a:pt x="5899528" y="7561264"/>
                </a:lnTo>
                <a:lnTo>
                  <a:pt x="1435032" y="7561263"/>
                </a:lnTo>
                <a:lnTo>
                  <a:pt x="282904" y="4212679"/>
                </a:lnTo>
                <a:cubicBezTo>
                  <a:pt x="64669" y="3571784"/>
                  <a:pt x="0" y="3092995"/>
                  <a:pt x="282905" y="2340471"/>
                </a:cubicBezTo>
                <a:lnTo>
                  <a:pt x="1147001" y="0"/>
                </a:lnTo>
                <a:close/>
              </a:path>
            </a:pathLst>
          </a:custGeom>
        </p:spPr>
        <p:txBody>
          <a:bodyPr anchor="ctr"/>
          <a:lstStyle>
            <a:lvl1pPr algn="ctr">
              <a:defRPr>
                <a:solidFill>
                  <a:srgbClr val="253746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6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299689" y="1404376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sz="3771" b="1">
                <a:solidFill>
                  <a:srgbClr val="32B9CD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27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299689" y="4212688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514" b="0">
                <a:solidFill>
                  <a:srgbClr val="253746"/>
                </a:solidFill>
                <a:latin typeface="Exo 2" pitchFamily="50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 Clar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6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grpSp>
        <p:nvGrpSpPr>
          <p:cNvPr id="5" name="Gráfico 3">
            <a:extLst>
              <a:ext uri="{FF2B5EF4-FFF2-40B4-BE49-F238E27FC236}">
                <a16:creationId xmlns:a16="http://schemas.microsoft.com/office/drawing/2014/main" id="{B1D91E55-8CB1-4C11-B1F4-17DD47E9A796}"/>
              </a:ext>
            </a:extLst>
          </p:cNvPr>
          <p:cNvGrpSpPr/>
          <p:nvPr/>
        </p:nvGrpSpPr>
        <p:grpSpPr>
          <a:xfrm>
            <a:off x="8275527" y="2461360"/>
            <a:ext cx="1352073" cy="694330"/>
            <a:chOff x="4147095" y="2428093"/>
            <a:chExt cx="3897808" cy="2001745"/>
          </a:xfrm>
        </p:grpSpPr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265E498-5777-425B-B2DC-DDFAFD701F91}"/>
                </a:ext>
              </a:extLst>
            </p:cNvPr>
            <p:cNvGrpSpPr/>
            <p:nvPr/>
          </p:nvGrpSpPr>
          <p:grpSpPr>
            <a:xfrm>
              <a:off x="6368511" y="2428093"/>
              <a:ext cx="1676392" cy="2000942"/>
              <a:chOff x="6368511" y="2428093"/>
              <a:chExt cx="1676392" cy="2000942"/>
            </a:xfrm>
            <a:solidFill>
              <a:srgbClr val="1F2A44"/>
            </a:solidFill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10965B03-8C75-4AE6-BD56-104FEC707D29}"/>
                  </a:ext>
                </a:extLst>
              </p:cNvPr>
              <p:cNvSpPr/>
              <p:nvPr/>
            </p:nvSpPr>
            <p:spPr>
              <a:xfrm>
                <a:off x="6368511" y="2502768"/>
                <a:ext cx="224090" cy="367746"/>
              </a:xfrm>
              <a:custGeom>
                <a:avLst/>
                <a:gdLst>
                  <a:gd name="connsiteX0" fmla="*/ 0 w 224090"/>
                  <a:gd name="connsiteY0" fmla="*/ 256907 h 367746"/>
                  <a:gd name="connsiteX1" fmla="*/ 40451 w 224090"/>
                  <a:gd name="connsiteY1" fmla="*/ 256907 h 367746"/>
                  <a:gd name="connsiteX2" fmla="*/ 115997 w 224090"/>
                  <a:gd name="connsiteY2" fmla="*/ 328903 h 367746"/>
                  <a:gd name="connsiteX3" fmla="*/ 184443 w 224090"/>
                  <a:gd name="connsiteY3" fmla="*/ 272177 h 367746"/>
                  <a:gd name="connsiteX4" fmla="*/ 126645 w 224090"/>
                  <a:gd name="connsiteY4" fmla="*/ 209423 h 367746"/>
                  <a:gd name="connsiteX5" fmla="*/ 81238 w 224090"/>
                  <a:gd name="connsiteY5" fmla="*/ 196632 h 367746"/>
                  <a:gd name="connsiteX6" fmla="*/ 6094 w 224090"/>
                  <a:gd name="connsiteY6" fmla="*/ 95034 h 367746"/>
                  <a:gd name="connsiteX7" fmla="*/ 111777 w 224090"/>
                  <a:gd name="connsiteY7" fmla="*/ 0 h 367746"/>
                  <a:gd name="connsiteX8" fmla="*/ 219536 w 224090"/>
                  <a:gd name="connsiteY8" fmla="*/ 95570 h 367746"/>
                  <a:gd name="connsiteX9" fmla="*/ 179085 w 224090"/>
                  <a:gd name="connsiteY9" fmla="*/ 95570 h 367746"/>
                  <a:gd name="connsiteX10" fmla="*/ 111710 w 224090"/>
                  <a:gd name="connsiteY10" fmla="*/ 38844 h 367746"/>
                  <a:gd name="connsiteX11" fmla="*/ 45742 w 224090"/>
                  <a:gd name="connsiteY11" fmla="*/ 95034 h 367746"/>
                  <a:gd name="connsiteX12" fmla="*/ 98919 w 224090"/>
                  <a:gd name="connsiteY12" fmla="*/ 158323 h 367746"/>
                  <a:gd name="connsiteX13" fmla="*/ 140777 w 224090"/>
                  <a:gd name="connsiteY13" fmla="*/ 170043 h 367746"/>
                  <a:gd name="connsiteX14" fmla="*/ 224091 w 224090"/>
                  <a:gd name="connsiteY14" fmla="*/ 272177 h 367746"/>
                  <a:gd name="connsiteX15" fmla="*/ 115796 w 224090"/>
                  <a:gd name="connsiteY15" fmla="*/ 367747 h 367746"/>
                  <a:gd name="connsiteX16" fmla="*/ 0 w 224090"/>
                  <a:gd name="connsiteY16" fmla="*/ 256907 h 367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6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0"/>
                      <a:pt x="77688" y="328903"/>
                      <a:pt x="115997" y="328903"/>
                    </a:cubicBezTo>
                    <a:cubicBezTo>
                      <a:pt x="156448" y="328903"/>
                      <a:pt x="184443" y="309949"/>
                      <a:pt x="184443" y="272177"/>
                    </a:cubicBezTo>
                    <a:cubicBezTo>
                      <a:pt x="184443" y="239896"/>
                      <a:pt x="167097" y="220608"/>
                      <a:pt x="126645" y="209423"/>
                    </a:cubicBezTo>
                    <a:lnTo>
                      <a:pt x="81238" y="196632"/>
                    </a:lnTo>
                    <a:cubicBezTo>
                      <a:pt x="28062" y="181764"/>
                      <a:pt x="6094" y="138499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0"/>
                      <a:pt x="98919" y="158323"/>
                    </a:cubicBezTo>
                    <a:lnTo>
                      <a:pt x="140777" y="170043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881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83EC162-BEB7-4D27-83EB-29B82BDE9816}"/>
                  </a:ext>
                </a:extLst>
              </p:cNvPr>
              <p:cNvSpPr/>
              <p:nvPr/>
            </p:nvSpPr>
            <p:spPr>
              <a:xfrm>
                <a:off x="6626423" y="2428093"/>
                <a:ext cx="274721" cy="437398"/>
              </a:xfrm>
              <a:custGeom>
                <a:avLst/>
                <a:gdLst>
                  <a:gd name="connsiteX0" fmla="*/ 202324 w 274721"/>
                  <a:gd name="connsiteY0" fmla="*/ 336672 h 437398"/>
                  <a:gd name="connsiteX1" fmla="*/ 72532 w 274721"/>
                  <a:gd name="connsiteY1" fmla="*/ 336672 h 437398"/>
                  <a:gd name="connsiteX2" fmla="*/ 39915 w 274721"/>
                  <a:gd name="connsiteY2" fmla="*/ 437398 h 437398"/>
                  <a:gd name="connsiteX3" fmla="*/ 0 w 274721"/>
                  <a:gd name="connsiteY3" fmla="*/ 437398 h 437398"/>
                  <a:gd name="connsiteX4" fmla="*/ 114858 w 274721"/>
                  <a:gd name="connsiteY4" fmla="*/ 79832 h 437398"/>
                  <a:gd name="connsiteX5" fmla="*/ 159864 w 274721"/>
                  <a:gd name="connsiteY5" fmla="*/ 79832 h 437398"/>
                  <a:gd name="connsiteX6" fmla="*/ 274722 w 274721"/>
                  <a:gd name="connsiteY6" fmla="*/ 437398 h 437398"/>
                  <a:gd name="connsiteX7" fmla="*/ 234806 w 274721"/>
                  <a:gd name="connsiteY7" fmla="*/ 437398 h 437398"/>
                  <a:gd name="connsiteX8" fmla="*/ 202324 w 274721"/>
                  <a:gd name="connsiteY8" fmla="*/ 336672 h 437398"/>
                  <a:gd name="connsiteX9" fmla="*/ 156917 w 274721"/>
                  <a:gd name="connsiteY9" fmla="*/ 58333 h 437398"/>
                  <a:gd name="connsiteX10" fmla="*/ 116466 w 274721"/>
                  <a:gd name="connsiteY10" fmla="*/ 29267 h 437398"/>
                  <a:gd name="connsiteX11" fmla="*/ 61883 w 274721"/>
                  <a:gd name="connsiteY11" fmla="*/ 58333 h 437398"/>
                  <a:gd name="connsiteX12" fmla="*/ 50162 w 274721"/>
                  <a:gd name="connsiteY12" fmla="*/ 36366 h 437398"/>
                  <a:gd name="connsiteX13" fmla="*/ 118073 w 274721"/>
                  <a:gd name="connsiteY13" fmla="*/ 0 h 437398"/>
                  <a:gd name="connsiteX14" fmla="*/ 158524 w 274721"/>
                  <a:gd name="connsiteY14" fmla="*/ 29066 h 437398"/>
                  <a:gd name="connsiteX15" fmla="*/ 213107 w 274721"/>
                  <a:gd name="connsiteY15" fmla="*/ 0 h 437398"/>
                  <a:gd name="connsiteX16" fmla="*/ 224827 w 274721"/>
                  <a:gd name="connsiteY16" fmla="*/ 21967 h 437398"/>
                  <a:gd name="connsiteX17" fmla="*/ 156917 w 274721"/>
                  <a:gd name="connsiteY17" fmla="*/ 58333 h 437398"/>
                  <a:gd name="connsiteX18" fmla="*/ 137428 w 274721"/>
                  <a:gd name="connsiteY18" fmla="*/ 134414 h 437398"/>
                  <a:gd name="connsiteX19" fmla="*/ 84252 w 274721"/>
                  <a:gd name="connsiteY19" fmla="*/ 300372 h 437398"/>
                  <a:gd name="connsiteX20" fmla="*/ 190470 w 274721"/>
                  <a:gd name="connsiteY20" fmla="*/ 300372 h 437398"/>
                  <a:gd name="connsiteX21" fmla="*/ 137428 w 274721"/>
                  <a:gd name="connsiteY21" fmla="*/ 134414 h 437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74721" h="437398">
                    <a:moveTo>
                      <a:pt x="202324" y="336672"/>
                    </a:moveTo>
                    <a:lnTo>
                      <a:pt x="72532" y="336672"/>
                    </a:lnTo>
                    <a:lnTo>
                      <a:pt x="39915" y="437398"/>
                    </a:lnTo>
                    <a:lnTo>
                      <a:pt x="0" y="437398"/>
                    </a:lnTo>
                    <a:lnTo>
                      <a:pt x="114858" y="79832"/>
                    </a:lnTo>
                    <a:lnTo>
                      <a:pt x="159864" y="79832"/>
                    </a:lnTo>
                    <a:lnTo>
                      <a:pt x="274722" y="437398"/>
                    </a:lnTo>
                    <a:lnTo>
                      <a:pt x="234806" y="437398"/>
                    </a:lnTo>
                    <a:lnTo>
                      <a:pt x="202324" y="336672"/>
                    </a:lnTo>
                    <a:close/>
                    <a:moveTo>
                      <a:pt x="156917" y="58333"/>
                    </a:moveTo>
                    <a:lnTo>
                      <a:pt x="116466" y="29267"/>
                    </a:lnTo>
                    <a:lnTo>
                      <a:pt x="61883" y="58333"/>
                    </a:lnTo>
                    <a:lnTo>
                      <a:pt x="50162" y="36366"/>
                    </a:lnTo>
                    <a:lnTo>
                      <a:pt x="118073" y="0"/>
                    </a:lnTo>
                    <a:lnTo>
                      <a:pt x="158524" y="29066"/>
                    </a:lnTo>
                    <a:lnTo>
                      <a:pt x="213107" y="0"/>
                    </a:lnTo>
                    <a:lnTo>
                      <a:pt x="224827" y="21967"/>
                    </a:lnTo>
                    <a:lnTo>
                      <a:pt x="156917" y="58333"/>
                    </a:lnTo>
                    <a:close/>
                    <a:moveTo>
                      <a:pt x="137428" y="134414"/>
                    </a:moveTo>
                    <a:lnTo>
                      <a:pt x="84252" y="300372"/>
                    </a:lnTo>
                    <a:lnTo>
                      <a:pt x="190470" y="300372"/>
                    </a:lnTo>
                    <a:lnTo>
                      <a:pt x="137428" y="134414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CA57818-E2E3-4DEA-99DC-A6A1CA58F751}"/>
                  </a:ext>
                </a:extLst>
              </p:cNvPr>
              <p:cNvSpPr/>
              <p:nvPr/>
            </p:nvSpPr>
            <p:spPr>
              <a:xfrm>
                <a:off x="6928402" y="2502768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086 h 367880"/>
                  <a:gd name="connsiteX8" fmla="*/ 115528 w 230787"/>
                  <a:gd name="connsiteY8" fmla="*/ 38844 h 367880"/>
                  <a:gd name="connsiteX9" fmla="*/ 39447 w 230787"/>
                  <a:gd name="connsiteY9" fmla="*/ 121086 h 367880"/>
                  <a:gd name="connsiteX10" fmla="*/ 39447 w 230787"/>
                  <a:gd name="connsiteY10" fmla="*/ 246794 h 367880"/>
                  <a:gd name="connsiteX11" fmla="*/ 115528 w 230787"/>
                  <a:gd name="connsiteY11" fmla="*/ 329037 h 367880"/>
                  <a:gd name="connsiteX12" fmla="*/ 191609 w 230787"/>
                  <a:gd name="connsiteY12" fmla="*/ 246794 h 367880"/>
                  <a:gd name="connsiteX13" fmla="*/ 191609 w 230787"/>
                  <a:gd name="connsiteY13" fmla="*/ 121086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7"/>
                      <a:pt x="183840" y="367881"/>
                      <a:pt x="115394" y="367881"/>
                    </a:cubicBezTo>
                    <a:cubicBezTo>
                      <a:pt x="46948" y="367881"/>
                      <a:pt x="0" y="321937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086"/>
                    </a:moveTo>
                    <a:cubicBezTo>
                      <a:pt x="191609" y="67039"/>
                      <a:pt x="157922" y="38844"/>
                      <a:pt x="115528" y="38844"/>
                    </a:cubicBezTo>
                    <a:cubicBezTo>
                      <a:pt x="73134" y="38844"/>
                      <a:pt x="39447" y="66839"/>
                      <a:pt x="39447" y="121086"/>
                    </a:cubicBezTo>
                    <a:lnTo>
                      <a:pt x="39447" y="246794"/>
                    </a:lnTo>
                    <a:cubicBezTo>
                      <a:pt x="39447" y="300841"/>
                      <a:pt x="73134" y="329037"/>
                      <a:pt x="115528" y="329037"/>
                    </a:cubicBezTo>
                    <a:cubicBezTo>
                      <a:pt x="157922" y="329037"/>
                      <a:pt x="191609" y="301042"/>
                      <a:pt x="191609" y="246794"/>
                    </a:cubicBezTo>
                    <a:lnTo>
                      <a:pt x="191609" y="12108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8D7C0657-8E69-4414-A868-097297C047E9}"/>
                  </a:ext>
                </a:extLst>
              </p:cNvPr>
              <p:cNvSpPr/>
              <p:nvPr/>
            </p:nvSpPr>
            <p:spPr>
              <a:xfrm>
                <a:off x="6380834" y="3027364"/>
                <a:ext cx="230787" cy="357567"/>
              </a:xfrm>
              <a:custGeom>
                <a:avLst/>
                <a:gdLst>
                  <a:gd name="connsiteX0" fmla="*/ 115461 w 230787"/>
                  <a:gd name="connsiteY0" fmla="*/ 218599 h 357567"/>
                  <a:gd name="connsiteX1" fmla="*/ 39380 w 230787"/>
                  <a:gd name="connsiteY1" fmla="*/ 218599 h 357567"/>
                  <a:gd name="connsiteX2" fmla="*/ 39380 w 230787"/>
                  <a:gd name="connsiteY2" fmla="*/ 357567 h 357567"/>
                  <a:gd name="connsiteX3" fmla="*/ 0 w 230787"/>
                  <a:gd name="connsiteY3" fmla="*/ 357567 h 357567"/>
                  <a:gd name="connsiteX4" fmla="*/ 0 w 230787"/>
                  <a:gd name="connsiteY4" fmla="*/ 0 h 357567"/>
                  <a:gd name="connsiteX5" fmla="*/ 115394 w 230787"/>
                  <a:gd name="connsiteY5" fmla="*/ 0 h 357567"/>
                  <a:gd name="connsiteX6" fmla="*/ 230788 w 230787"/>
                  <a:gd name="connsiteY6" fmla="*/ 109366 h 357567"/>
                  <a:gd name="connsiteX7" fmla="*/ 115461 w 230787"/>
                  <a:gd name="connsiteY7" fmla="*/ 218599 h 357567"/>
                  <a:gd name="connsiteX8" fmla="*/ 115461 w 230787"/>
                  <a:gd name="connsiteY8" fmla="*/ 38844 h 357567"/>
                  <a:gd name="connsiteX9" fmla="*/ 39380 w 230787"/>
                  <a:gd name="connsiteY9" fmla="*/ 38844 h 357567"/>
                  <a:gd name="connsiteX10" fmla="*/ 39380 w 230787"/>
                  <a:gd name="connsiteY10" fmla="*/ 179755 h 357567"/>
                  <a:gd name="connsiteX11" fmla="*/ 115461 w 230787"/>
                  <a:gd name="connsiteY11" fmla="*/ 179755 h 357567"/>
                  <a:gd name="connsiteX12" fmla="*/ 190604 w 230787"/>
                  <a:gd name="connsiteY12" fmla="*/ 109165 h 357567"/>
                  <a:gd name="connsiteX13" fmla="*/ 115461 w 230787"/>
                  <a:gd name="connsiteY13" fmla="*/ 38844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57567">
                    <a:moveTo>
                      <a:pt x="115461" y="218599"/>
                    </a:moveTo>
                    <a:lnTo>
                      <a:pt x="39380" y="218599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115394" y="0"/>
                    </a:lnTo>
                    <a:cubicBezTo>
                      <a:pt x="198172" y="0"/>
                      <a:pt x="230788" y="45943"/>
                      <a:pt x="230788" y="109366"/>
                    </a:cubicBezTo>
                    <a:cubicBezTo>
                      <a:pt x="230922" y="172656"/>
                      <a:pt x="198105" y="218599"/>
                      <a:pt x="115461" y="218599"/>
                    </a:cubicBezTo>
                    <a:close/>
                    <a:moveTo>
                      <a:pt x="115461" y="38844"/>
                    </a:moveTo>
                    <a:lnTo>
                      <a:pt x="39380" y="38844"/>
                    </a:lnTo>
                    <a:lnTo>
                      <a:pt x="39380" y="179755"/>
                    </a:lnTo>
                    <a:lnTo>
                      <a:pt x="115461" y="179755"/>
                    </a:lnTo>
                    <a:cubicBezTo>
                      <a:pt x="170579" y="179755"/>
                      <a:pt x="190604" y="148010"/>
                      <a:pt x="190604" y="109165"/>
                    </a:cubicBezTo>
                    <a:cubicBezTo>
                      <a:pt x="190470" y="70522"/>
                      <a:pt x="170646" y="38844"/>
                      <a:pt x="115461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6B23DBFE-605E-4264-A9E8-FB56675FE1B7}"/>
                  </a:ext>
                </a:extLst>
              </p:cNvPr>
              <p:cNvSpPr/>
              <p:nvPr/>
            </p:nvSpPr>
            <p:spPr>
              <a:xfrm>
                <a:off x="6616310" y="3027432"/>
                <a:ext cx="274721" cy="357566"/>
              </a:xfrm>
              <a:custGeom>
                <a:avLst/>
                <a:gdLst>
                  <a:gd name="connsiteX0" fmla="*/ 202325 w 274721"/>
                  <a:gd name="connsiteY0" fmla="*/ 256840 h 357566"/>
                  <a:gd name="connsiteX1" fmla="*/ 72532 w 274721"/>
                  <a:gd name="connsiteY1" fmla="*/ 256840 h 357566"/>
                  <a:gd name="connsiteX2" fmla="*/ 39916 w 274721"/>
                  <a:gd name="connsiteY2" fmla="*/ 357567 h 357566"/>
                  <a:gd name="connsiteX3" fmla="*/ 0 w 274721"/>
                  <a:gd name="connsiteY3" fmla="*/ 357567 h 357566"/>
                  <a:gd name="connsiteX4" fmla="*/ 114858 w 274721"/>
                  <a:gd name="connsiteY4" fmla="*/ 0 h 357566"/>
                  <a:gd name="connsiteX5" fmla="*/ 159864 w 274721"/>
                  <a:gd name="connsiteY5" fmla="*/ 0 h 357566"/>
                  <a:gd name="connsiteX6" fmla="*/ 274722 w 274721"/>
                  <a:gd name="connsiteY6" fmla="*/ 357567 h 357566"/>
                  <a:gd name="connsiteX7" fmla="*/ 234806 w 274721"/>
                  <a:gd name="connsiteY7" fmla="*/ 357567 h 357566"/>
                  <a:gd name="connsiteX8" fmla="*/ 202325 w 274721"/>
                  <a:gd name="connsiteY8" fmla="*/ 256840 h 357566"/>
                  <a:gd name="connsiteX9" fmla="*/ 137428 w 274721"/>
                  <a:gd name="connsiteY9" fmla="*/ 54516 h 357566"/>
                  <a:gd name="connsiteX10" fmla="*/ 84252 w 274721"/>
                  <a:gd name="connsiteY10" fmla="*/ 220474 h 357566"/>
                  <a:gd name="connsiteX11" fmla="*/ 190470 w 274721"/>
                  <a:gd name="connsiteY11" fmla="*/ 220474 h 357566"/>
                  <a:gd name="connsiteX12" fmla="*/ 137428 w 274721"/>
                  <a:gd name="connsiteY12" fmla="*/ 54516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74721" h="357566">
                    <a:moveTo>
                      <a:pt x="202325" y="256840"/>
                    </a:moveTo>
                    <a:lnTo>
                      <a:pt x="72532" y="256840"/>
                    </a:lnTo>
                    <a:lnTo>
                      <a:pt x="39916" y="357567"/>
                    </a:lnTo>
                    <a:lnTo>
                      <a:pt x="0" y="357567"/>
                    </a:lnTo>
                    <a:lnTo>
                      <a:pt x="114858" y="0"/>
                    </a:lnTo>
                    <a:lnTo>
                      <a:pt x="159864" y="0"/>
                    </a:lnTo>
                    <a:lnTo>
                      <a:pt x="274722" y="357567"/>
                    </a:lnTo>
                    <a:lnTo>
                      <a:pt x="234806" y="357567"/>
                    </a:lnTo>
                    <a:lnTo>
                      <a:pt x="202325" y="256840"/>
                    </a:lnTo>
                    <a:close/>
                    <a:moveTo>
                      <a:pt x="137428" y="54516"/>
                    </a:moveTo>
                    <a:lnTo>
                      <a:pt x="84252" y="220474"/>
                    </a:lnTo>
                    <a:lnTo>
                      <a:pt x="190470" y="220474"/>
                    </a:lnTo>
                    <a:lnTo>
                      <a:pt x="137428" y="54516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7F8706-4507-4AC6-8E76-E656E9F10393}"/>
                  </a:ext>
                </a:extLst>
              </p:cNvPr>
              <p:cNvSpPr/>
              <p:nvPr/>
            </p:nvSpPr>
            <p:spPr>
              <a:xfrm>
                <a:off x="6918089" y="3027364"/>
                <a:ext cx="230921" cy="362723"/>
              </a:xfrm>
              <a:custGeom>
                <a:avLst/>
                <a:gdLst>
                  <a:gd name="connsiteX0" fmla="*/ 0 w 230921"/>
                  <a:gd name="connsiteY0" fmla="*/ 0 h 362723"/>
                  <a:gd name="connsiteX1" fmla="*/ 39380 w 230921"/>
                  <a:gd name="connsiteY1" fmla="*/ 0 h 362723"/>
                  <a:gd name="connsiteX2" fmla="*/ 39380 w 230921"/>
                  <a:gd name="connsiteY2" fmla="*/ 241637 h 362723"/>
                  <a:gd name="connsiteX3" fmla="*/ 115461 w 230921"/>
                  <a:gd name="connsiteY3" fmla="*/ 323880 h 362723"/>
                  <a:gd name="connsiteX4" fmla="*/ 191542 w 230921"/>
                  <a:gd name="connsiteY4" fmla="*/ 241637 h 362723"/>
                  <a:gd name="connsiteX5" fmla="*/ 191542 w 230921"/>
                  <a:gd name="connsiteY5" fmla="*/ 0 h 362723"/>
                  <a:gd name="connsiteX6" fmla="*/ 230922 w 230921"/>
                  <a:gd name="connsiteY6" fmla="*/ 0 h 362723"/>
                  <a:gd name="connsiteX7" fmla="*/ 230922 w 230921"/>
                  <a:gd name="connsiteY7" fmla="*/ 241637 h 362723"/>
                  <a:gd name="connsiteX8" fmla="*/ 115528 w 230921"/>
                  <a:gd name="connsiteY8" fmla="*/ 362724 h 362723"/>
                  <a:gd name="connsiteX9" fmla="*/ 134 w 230921"/>
                  <a:gd name="connsiteY9" fmla="*/ 241637 h 362723"/>
                  <a:gd name="connsiteX10" fmla="*/ 134 w 230921"/>
                  <a:gd name="connsiteY10" fmla="*/ 0 h 362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921" h="36272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241637"/>
                    </a:lnTo>
                    <a:cubicBezTo>
                      <a:pt x="39380" y="295684"/>
                      <a:pt x="73067" y="323880"/>
                      <a:pt x="115461" y="323880"/>
                    </a:cubicBezTo>
                    <a:cubicBezTo>
                      <a:pt x="157855" y="323880"/>
                      <a:pt x="191542" y="295885"/>
                      <a:pt x="191542" y="241637"/>
                    </a:cubicBezTo>
                    <a:lnTo>
                      <a:pt x="191542" y="0"/>
                    </a:lnTo>
                    <a:lnTo>
                      <a:pt x="230922" y="0"/>
                    </a:lnTo>
                    <a:lnTo>
                      <a:pt x="230922" y="241637"/>
                    </a:lnTo>
                    <a:cubicBezTo>
                      <a:pt x="230922" y="316781"/>
                      <a:pt x="183974" y="362724"/>
                      <a:pt x="115528" y="362724"/>
                    </a:cubicBezTo>
                    <a:cubicBezTo>
                      <a:pt x="47082" y="362724"/>
                      <a:pt x="134" y="316781"/>
                      <a:pt x="134" y="24163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B453DCF6-1BD6-4E25-8416-743E9E3C0BFA}"/>
                  </a:ext>
                </a:extLst>
              </p:cNvPr>
              <p:cNvSpPr/>
              <p:nvPr/>
            </p:nvSpPr>
            <p:spPr>
              <a:xfrm>
                <a:off x="7230784" y="3027364"/>
                <a:ext cx="203395" cy="357633"/>
              </a:xfrm>
              <a:custGeom>
                <a:avLst/>
                <a:gdLst>
                  <a:gd name="connsiteX0" fmla="*/ 0 w 203395"/>
                  <a:gd name="connsiteY0" fmla="*/ 0 h 357633"/>
                  <a:gd name="connsiteX1" fmla="*/ 39380 w 203395"/>
                  <a:gd name="connsiteY1" fmla="*/ 0 h 357633"/>
                  <a:gd name="connsiteX2" fmla="*/ 39380 w 203395"/>
                  <a:gd name="connsiteY2" fmla="*/ 318790 h 357633"/>
                  <a:gd name="connsiteX3" fmla="*/ 203396 w 203395"/>
                  <a:gd name="connsiteY3" fmla="*/ 318790 h 357633"/>
                  <a:gd name="connsiteX4" fmla="*/ 203396 w 203395"/>
                  <a:gd name="connsiteY4" fmla="*/ 357634 h 357633"/>
                  <a:gd name="connsiteX5" fmla="*/ 67 w 203395"/>
                  <a:gd name="connsiteY5" fmla="*/ 357634 h 357633"/>
                  <a:gd name="connsiteX6" fmla="*/ 67 w 203395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95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96" y="318790"/>
                    </a:lnTo>
                    <a:lnTo>
                      <a:pt x="203396" y="357634"/>
                    </a:lnTo>
                    <a:lnTo>
                      <a:pt x="67" y="357634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DC3E372-50C1-44E5-AC7E-34D05AA3F194}"/>
                  </a:ext>
                </a:extLst>
              </p:cNvPr>
              <p:cNvSpPr/>
              <p:nvPr/>
            </p:nvSpPr>
            <p:spPr>
              <a:xfrm>
                <a:off x="7477980" y="3023413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6 h 367880"/>
                  <a:gd name="connsiteX4" fmla="*/ 115394 w 230787"/>
                  <a:gd name="connsiteY4" fmla="*/ 0 h 367880"/>
                  <a:gd name="connsiteX5" fmla="*/ 230788 w 230787"/>
                  <a:gd name="connsiteY5" fmla="*/ 121086 h 367880"/>
                  <a:gd name="connsiteX6" fmla="*/ 230788 w 230787"/>
                  <a:gd name="connsiteY6" fmla="*/ 246794 h 367880"/>
                  <a:gd name="connsiteX7" fmla="*/ 191609 w 230787"/>
                  <a:gd name="connsiteY7" fmla="*/ 121287 h 367880"/>
                  <a:gd name="connsiteX8" fmla="*/ 115528 w 230787"/>
                  <a:gd name="connsiteY8" fmla="*/ 39045 h 367880"/>
                  <a:gd name="connsiteX9" fmla="*/ 39447 w 230787"/>
                  <a:gd name="connsiteY9" fmla="*/ 121287 h 367880"/>
                  <a:gd name="connsiteX10" fmla="*/ 39447 w 230787"/>
                  <a:gd name="connsiteY10" fmla="*/ 246995 h 367880"/>
                  <a:gd name="connsiteX11" fmla="*/ 115528 w 230787"/>
                  <a:gd name="connsiteY11" fmla="*/ 329238 h 367880"/>
                  <a:gd name="connsiteX12" fmla="*/ 191609 w 230787"/>
                  <a:gd name="connsiteY12" fmla="*/ 246995 h 367880"/>
                  <a:gd name="connsiteX13" fmla="*/ 191609 w 230787"/>
                  <a:gd name="connsiteY13" fmla="*/ 1212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6"/>
                    </a:cubicBezTo>
                    <a:lnTo>
                      <a:pt x="230788" y="246794"/>
                    </a:lnTo>
                    <a:close/>
                    <a:moveTo>
                      <a:pt x="191609" y="121287"/>
                    </a:moveTo>
                    <a:cubicBezTo>
                      <a:pt x="191609" y="67241"/>
                      <a:pt x="157922" y="39045"/>
                      <a:pt x="115528" y="39045"/>
                    </a:cubicBezTo>
                    <a:cubicBezTo>
                      <a:pt x="73134" y="39045"/>
                      <a:pt x="39447" y="67040"/>
                      <a:pt x="39447" y="121287"/>
                    </a:cubicBezTo>
                    <a:lnTo>
                      <a:pt x="39447" y="246995"/>
                    </a:lnTo>
                    <a:cubicBezTo>
                      <a:pt x="39447" y="301042"/>
                      <a:pt x="73134" y="329238"/>
                      <a:pt x="115528" y="329238"/>
                    </a:cubicBezTo>
                    <a:cubicBezTo>
                      <a:pt x="157922" y="329238"/>
                      <a:pt x="191609" y="301243"/>
                      <a:pt x="191609" y="246995"/>
                    </a:cubicBezTo>
                    <a:lnTo>
                      <a:pt x="191609" y="1212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3F87B32E-C198-4E97-BB2D-BD88FEF171EF}"/>
                  </a:ext>
                </a:extLst>
              </p:cNvPr>
              <p:cNvSpPr/>
              <p:nvPr/>
            </p:nvSpPr>
            <p:spPr>
              <a:xfrm>
                <a:off x="6368511" y="3546805"/>
                <a:ext cx="230452" cy="357633"/>
              </a:xfrm>
              <a:custGeom>
                <a:avLst/>
                <a:gdLst>
                  <a:gd name="connsiteX0" fmla="*/ 0 w 230452"/>
                  <a:gd name="connsiteY0" fmla="*/ 38844 h 357633"/>
                  <a:gd name="connsiteX1" fmla="*/ 0 w 230452"/>
                  <a:gd name="connsiteY1" fmla="*/ 0 h 357633"/>
                  <a:gd name="connsiteX2" fmla="*/ 230453 w 230452"/>
                  <a:gd name="connsiteY2" fmla="*/ 0 h 357633"/>
                  <a:gd name="connsiteX3" fmla="*/ 230453 w 230452"/>
                  <a:gd name="connsiteY3" fmla="*/ 38844 h 357633"/>
                  <a:gd name="connsiteX4" fmla="*/ 134883 w 230452"/>
                  <a:gd name="connsiteY4" fmla="*/ 38844 h 357633"/>
                  <a:gd name="connsiteX5" fmla="*/ 134883 w 230452"/>
                  <a:gd name="connsiteY5" fmla="*/ 357634 h 357633"/>
                  <a:gd name="connsiteX6" fmla="*/ 95503 w 230452"/>
                  <a:gd name="connsiteY6" fmla="*/ 357634 h 357633"/>
                  <a:gd name="connsiteX7" fmla="*/ 95503 w 230452"/>
                  <a:gd name="connsiteY7" fmla="*/ 38844 h 357633"/>
                  <a:gd name="connsiteX8" fmla="*/ 0 w 230452"/>
                  <a:gd name="connsiteY8" fmla="*/ 38844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0452" h="357633">
                    <a:moveTo>
                      <a:pt x="0" y="38844"/>
                    </a:moveTo>
                    <a:lnTo>
                      <a:pt x="0" y="0"/>
                    </a:lnTo>
                    <a:lnTo>
                      <a:pt x="230453" y="0"/>
                    </a:lnTo>
                    <a:lnTo>
                      <a:pt x="230453" y="38844"/>
                    </a:lnTo>
                    <a:lnTo>
                      <a:pt x="134883" y="38844"/>
                    </a:lnTo>
                    <a:lnTo>
                      <a:pt x="134883" y="357634"/>
                    </a:lnTo>
                    <a:lnTo>
                      <a:pt x="95503" y="357634"/>
                    </a:lnTo>
                    <a:lnTo>
                      <a:pt x="95503" y="38844"/>
                    </a:lnTo>
                    <a:cubicBezTo>
                      <a:pt x="95503" y="38844"/>
                      <a:pt x="0" y="38844"/>
                      <a:pt x="0" y="38844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431896E9-6ADE-48F3-AE93-572CC6320180}"/>
                  </a:ext>
                </a:extLst>
              </p:cNvPr>
              <p:cNvSpPr/>
              <p:nvPr/>
            </p:nvSpPr>
            <p:spPr>
              <a:xfrm>
                <a:off x="6657163" y="3546871"/>
                <a:ext cx="203329" cy="357567"/>
              </a:xfrm>
              <a:custGeom>
                <a:avLst/>
                <a:gdLst>
                  <a:gd name="connsiteX0" fmla="*/ 39313 w 203329"/>
                  <a:gd name="connsiteY0" fmla="*/ 318723 h 357567"/>
                  <a:gd name="connsiteX1" fmla="*/ 203329 w 203329"/>
                  <a:gd name="connsiteY1" fmla="*/ 318723 h 357567"/>
                  <a:gd name="connsiteX2" fmla="*/ 203329 w 203329"/>
                  <a:gd name="connsiteY2" fmla="*/ 357567 h 357567"/>
                  <a:gd name="connsiteX3" fmla="*/ 0 w 203329"/>
                  <a:gd name="connsiteY3" fmla="*/ 357567 h 357567"/>
                  <a:gd name="connsiteX4" fmla="*/ 0 w 203329"/>
                  <a:gd name="connsiteY4" fmla="*/ 0 h 357567"/>
                  <a:gd name="connsiteX5" fmla="*/ 203329 w 203329"/>
                  <a:gd name="connsiteY5" fmla="*/ 0 h 357567"/>
                  <a:gd name="connsiteX6" fmla="*/ 203329 w 203329"/>
                  <a:gd name="connsiteY6" fmla="*/ 38844 h 357567"/>
                  <a:gd name="connsiteX7" fmla="*/ 39313 w 203329"/>
                  <a:gd name="connsiteY7" fmla="*/ 38844 h 357567"/>
                  <a:gd name="connsiteX8" fmla="*/ 39313 w 203329"/>
                  <a:gd name="connsiteY8" fmla="*/ 157252 h 357567"/>
                  <a:gd name="connsiteX9" fmla="*/ 167499 w 203329"/>
                  <a:gd name="connsiteY9" fmla="*/ 157252 h 357567"/>
                  <a:gd name="connsiteX10" fmla="*/ 167499 w 203329"/>
                  <a:gd name="connsiteY10" fmla="*/ 196096 h 357567"/>
                  <a:gd name="connsiteX11" fmla="*/ 39313 w 203329"/>
                  <a:gd name="connsiteY11" fmla="*/ 196096 h 357567"/>
                  <a:gd name="connsiteX12" fmla="*/ 39313 w 203329"/>
                  <a:gd name="connsiteY12" fmla="*/ 318723 h 3575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3329" h="357567">
                    <a:moveTo>
                      <a:pt x="39313" y="318723"/>
                    </a:moveTo>
                    <a:lnTo>
                      <a:pt x="203329" y="318723"/>
                    </a:lnTo>
                    <a:lnTo>
                      <a:pt x="203329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203329" y="0"/>
                    </a:lnTo>
                    <a:lnTo>
                      <a:pt x="203329" y="38844"/>
                    </a:lnTo>
                    <a:lnTo>
                      <a:pt x="39313" y="38844"/>
                    </a:lnTo>
                    <a:lnTo>
                      <a:pt x="39313" y="157252"/>
                    </a:lnTo>
                    <a:lnTo>
                      <a:pt x="167499" y="157252"/>
                    </a:lnTo>
                    <a:lnTo>
                      <a:pt x="167499" y="196096"/>
                    </a:lnTo>
                    <a:lnTo>
                      <a:pt x="39313" y="196096"/>
                    </a:lnTo>
                    <a:lnTo>
                      <a:pt x="39313" y="318723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A2153AD7-F63C-494C-8969-7B80D263D739}"/>
                  </a:ext>
                </a:extLst>
              </p:cNvPr>
              <p:cNvSpPr/>
              <p:nvPr/>
            </p:nvSpPr>
            <p:spPr>
              <a:xfrm>
                <a:off x="6920232" y="3541715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3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1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3"/>
                      <a:pt x="115327" y="329103"/>
                    </a:cubicBezTo>
                    <a:cubicBezTo>
                      <a:pt x="155243" y="329103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826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F6166786-54EA-4236-B44B-3F7E48FF0B73}"/>
                  </a:ext>
                </a:extLst>
              </p:cNvPr>
              <p:cNvSpPr/>
              <p:nvPr/>
            </p:nvSpPr>
            <p:spPr>
              <a:xfrm>
                <a:off x="7218394" y="3546805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4941C01C-42F1-4C42-B201-1CE6E9224951}"/>
                  </a:ext>
                </a:extLst>
              </p:cNvPr>
              <p:cNvSpPr/>
              <p:nvPr/>
            </p:nvSpPr>
            <p:spPr>
              <a:xfrm>
                <a:off x="6368511" y="4061288"/>
                <a:ext cx="224090" cy="367747"/>
              </a:xfrm>
              <a:custGeom>
                <a:avLst/>
                <a:gdLst>
                  <a:gd name="connsiteX0" fmla="*/ 0 w 224090"/>
                  <a:gd name="connsiteY0" fmla="*/ 256907 h 367747"/>
                  <a:gd name="connsiteX1" fmla="*/ 40451 w 224090"/>
                  <a:gd name="connsiteY1" fmla="*/ 256907 h 367747"/>
                  <a:gd name="connsiteX2" fmla="*/ 115997 w 224090"/>
                  <a:gd name="connsiteY2" fmla="*/ 328903 h 367747"/>
                  <a:gd name="connsiteX3" fmla="*/ 184443 w 224090"/>
                  <a:gd name="connsiteY3" fmla="*/ 272177 h 367747"/>
                  <a:gd name="connsiteX4" fmla="*/ 126645 w 224090"/>
                  <a:gd name="connsiteY4" fmla="*/ 209424 h 367747"/>
                  <a:gd name="connsiteX5" fmla="*/ 81238 w 224090"/>
                  <a:gd name="connsiteY5" fmla="*/ 196632 h 367747"/>
                  <a:gd name="connsiteX6" fmla="*/ 6094 w 224090"/>
                  <a:gd name="connsiteY6" fmla="*/ 95034 h 367747"/>
                  <a:gd name="connsiteX7" fmla="*/ 111777 w 224090"/>
                  <a:gd name="connsiteY7" fmla="*/ 0 h 367747"/>
                  <a:gd name="connsiteX8" fmla="*/ 219536 w 224090"/>
                  <a:gd name="connsiteY8" fmla="*/ 95570 h 367747"/>
                  <a:gd name="connsiteX9" fmla="*/ 179085 w 224090"/>
                  <a:gd name="connsiteY9" fmla="*/ 95570 h 367747"/>
                  <a:gd name="connsiteX10" fmla="*/ 111710 w 224090"/>
                  <a:gd name="connsiteY10" fmla="*/ 38844 h 367747"/>
                  <a:gd name="connsiteX11" fmla="*/ 45742 w 224090"/>
                  <a:gd name="connsiteY11" fmla="*/ 95034 h 367747"/>
                  <a:gd name="connsiteX12" fmla="*/ 98919 w 224090"/>
                  <a:gd name="connsiteY12" fmla="*/ 158323 h 367747"/>
                  <a:gd name="connsiteX13" fmla="*/ 140777 w 224090"/>
                  <a:gd name="connsiteY13" fmla="*/ 170044 h 367747"/>
                  <a:gd name="connsiteX14" fmla="*/ 224091 w 224090"/>
                  <a:gd name="connsiteY14" fmla="*/ 272177 h 367747"/>
                  <a:gd name="connsiteX15" fmla="*/ 115796 w 224090"/>
                  <a:gd name="connsiteY15" fmla="*/ 367747 h 367747"/>
                  <a:gd name="connsiteX16" fmla="*/ 0 w 224090"/>
                  <a:gd name="connsiteY16" fmla="*/ 256907 h 367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4090" h="367747">
                    <a:moveTo>
                      <a:pt x="0" y="256907"/>
                    </a:moveTo>
                    <a:lnTo>
                      <a:pt x="40451" y="256907"/>
                    </a:lnTo>
                    <a:cubicBezTo>
                      <a:pt x="46680" y="302851"/>
                      <a:pt x="77688" y="328903"/>
                      <a:pt x="115997" y="328903"/>
                    </a:cubicBezTo>
                    <a:cubicBezTo>
                      <a:pt x="156448" y="328903"/>
                      <a:pt x="184443" y="309950"/>
                      <a:pt x="184443" y="272177"/>
                    </a:cubicBezTo>
                    <a:cubicBezTo>
                      <a:pt x="184443" y="239896"/>
                      <a:pt x="167097" y="220608"/>
                      <a:pt x="126645" y="209424"/>
                    </a:cubicBezTo>
                    <a:lnTo>
                      <a:pt x="81238" y="196632"/>
                    </a:lnTo>
                    <a:cubicBezTo>
                      <a:pt x="28062" y="181764"/>
                      <a:pt x="6094" y="138500"/>
                      <a:pt x="6094" y="95034"/>
                    </a:cubicBezTo>
                    <a:cubicBezTo>
                      <a:pt x="6094" y="33687"/>
                      <a:pt x="54650" y="0"/>
                      <a:pt x="111777" y="0"/>
                    </a:cubicBezTo>
                    <a:cubicBezTo>
                      <a:pt x="173660" y="0"/>
                      <a:pt x="211969" y="34759"/>
                      <a:pt x="219536" y="95570"/>
                    </a:cubicBezTo>
                    <a:lnTo>
                      <a:pt x="179085" y="95570"/>
                    </a:lnTo>
                    <a:cubicBezTo>
                      <a:pt x="171450" y="61347"/>
                      <a:pt x="150019" y="38844"/>
                      <a:pt x="111710" y="38844"/>
                    </a:cubicBezTo>
                    <a:cubicBezTo>
                      <a:pt x="68781" y="38844"/>
                      <a:pt x="45742" y="63825"/>
                      <a:pt x="45742" y="95034"/>
                    </a:cubicBezTo>
                    <a:cubicBezTo>
                      <a:pt x="45742" y="127650"/>
                      <a:pt x="62084" y="148211"/>
                      <a:pt x="98919" y="158323"/>
                    </a:cubicBezTo>
                    <a:lnTo>
                      <a:pt x="140777" y="170044"/>
                    </a:lnTo>
                    <a:cubicBezTo>
                      <a:pt x="191274" y="184376"/>
                      <a:pt x="224091" y="215451"/>
                      <a:pt x="224091" y="272177"/>
                    </a:cubicBezTo>
                    <a:cubicBezTo>
                      <a:pt x="224091" y="329439"/>
                      <a:pt x="187389" y="367747"/>
                      <a:pt x="115796" y="367747"/>
                    </a:cubicBezTo>
                    <a:cubicBezTo>
                      <a:pt x="51234" y="367680"/>
                      <a:pt x="5090" y="325353"/>
                      <a:pt x="0" y="256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A6D52FB7-D2B6-4BCB-A95F-D9D0CE9C588A}"/>
                  </a:ext>
                </a:extLst>
              </p:cNvPr>
              <p:cNvSpPr/>
              <p:nvPr/>
            </p:nvSpPr>
            <p:spPr>
              <a:xfrm>
                <a:off x="6650600" y="4061154"/>
                <a:ext cx="230252" cy="367880"/>
              </a:xfrm>
              <a:custGeom>
                <a:avLst/>
                <a:gdLst>
                  <a:gd name="connsiteX0" fmla="*/ 230252 w 230252"/>
                  <a:gd name="connsiteY0" fmla="*/ 110907 h 367880"/>
                  <a:gd name="connsiteX1" fmla="*/ 190872 w 230252"/>
                  <a:gd name="connsiteY1" fmla="*/ 110907 h 367880"/>
                  <a:gd name="connsiteX2" fmla="*/ 115327 w 230252"/>
                  <a:gd name="connsiteY2" fmla="*/ 38911 h 367880"/>
                  <a:gd name="connsiteX3" fmla="*/ 39246 w 230252"/>
                  <a:gd name="connsiteY3" fmla="*/ 121153 h 367880"/>
                  <a:gd name="connsiteX4" fmla="*/ 39246 w 230252"/>
                  <a:gd name="connsiteY4" fmla="*/ 246861 h 367880"/>
                  <a:gd name="connsiteX5" fmla="*/ 115327 w 230252"/>
                  <a:gd name="connsiteY5" fmla="*/ 329104 h 367880"/>
                  <a:gd name="connsiteX6" fmla="*/ 190872 w 230252"/>
                  <a:gd name="connsiteY6" fmla="*/ 257108 h 367880"/>
                  <a:gd name="connsiteX7" fmla="*/ 230252 w 230252"/>
                  <a:gd name="connsiteY7" fmla="*/ 257108 h 367880"/>
                  <a:gd name="connsiteX8" fmla="*/ 115394 w 230252"/>
                  <a:gd name="connsiteY8" fmla="*/ 367881 h 367880"/>
                  <a:gd name="connsiteX9" fmla="*/ 0 w 230252"/>
                  <a:gd name="connsiteY9" fmla="*/ 246794 h 367880"/>
                  <a:gd name="connsiteX10" fmla="*/ 0 w 230252"/>
                  <a:gd name="connsiteY10" fmla="*/ 121086 h 367880"/>
                  <a:gd name="connsiteX11" fmla="*/ 115394 w 230252"/>
                  <a:gd name="connsiteY11" fmla="*/ 0 h 367880"/>
                  <a:gd name="connsiteX12" fmla="*/ 230252 w 230252"/>
                  <a:gd name="connsiteY12" fmla="*/ 11090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0252" h="367880">
                    <a:moveTo>
                      <a:pt x="230252" y="110907"/>
                    </a:moveTo>
                    <a:lnTo>
                      <a:pt x="190872" y="110907"/>
                    </a:lnTo>
                    <a:cubicBezTo>
                      <a:pt x="186787" y="63423"/>
                      <a:pt x="155042" y="38911"/>
                      <a:pt x="115327" y="38911"/>
                    </a:cubicBezTo>
                    <a:cubicBezTo>
                      <a:pt x="72933" y="38911"/>
                      <a:pt x="39246" y="66906"/>
                      <a:pt x="39246" y="121153"/>
                    </a:cubicBezTo>
                    <a:lnTo>
                      <a:pt x="39246" y="246861"/>
                    </a:lnTo>
                    <a:cubicBezTo>
                      <a:pt x="39246" y="300908"/>
                      <a:pt x="72933" y="329104"/>
                      <a:pt x="115327" y="329104"/>
                    </a:cubicBezTo>
                    <a:cubicBezTo>
                      <a:pt x="155243" y="329104"/>
                      <a:pt x="186787" y="304659"/>
                      <a:pt x="190872" y="257108"/>
                    </a:cubicBezTo>
                    <a:lnTo>
                      <a:pt x="230252" y="257108"/>
                    </a:lnTo>
                    <a:cubicBezTo>
                      <a:pt x="226167" y="326090"/>
                      <a:pt x="180759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6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0759" y="-67"/>
                      <a:pt x="226167" y="41992"/>
                      <a:pt x="230252" y="110907"/>
                    </a:cubicBez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B4E3ADF-CD1E-4452-9142-16A60FEA96CD}"/>
                  </a:ext>
                </a:extLst>
              </p:cNvPr>
              <p:cNvSpPr/>
              <p:nvPr/>
            </p:nvSpPr>
            <p:spPr>
              <a:xfrm>
                <a:off x="6948695" y="4066244"/>
                <a:ext cx="231055" cy="357566"/>
              </a:xfrm>
              <a:custGeom>
                <a:avLst/>
                <a:gdLst>
                  <a:gd name="connsiteX0" fmla="*/ 191676 w 231055"/>
                  <a:gd name="connsiteY0" fmla="*/ 0 h 357566"/>
                  <a:gd name="connsiteX1" fmla="*/ 231056 w 231055"/>
                  <a:gd name="connsiteY1" fmla="*/ 0 h 357566"/>
                  <a:gd name="connsiteX2" fmla="*/ 231056 w 231055"/>
                  <a:gd name="connsiteY2" fmla="*/ 357567 h 357566"/>
                  <a:gd name="connsiteX3" fmla="*/ 191676 w 231055"/>
                  <a:gd name="connsiteY3" fmla="*/ 357567 h 357566"/>
                  <a:gd name="connsiteX4" fmla="*/ 191676 w 231055"/>
                  <a:gd name="connsiteY4" fmla="*/ 196230 h 357566"/>
                  <a:gd name="connsiteX5" fmla="*/ 39380 w 231055"/>
                  <a:gd name="connsiteY5" fmla="*/ 196230 h 357566"/>
                  <a:gd name="connsiteX6" fmla="*/ 39380 w 231055"/>
                  <a:gd name="connsiteY6" fmla="*/ 357567 h 357566"/>
                  <a:gd name="connsiteX7" fmla="*/ 0 w 231055"/>
                  <a:gd name="connsiteY7" fmla="*/ 357567 h 357566"/>
                  <a:gd name="connsiteX8" fmla="*/ 0 w 231055"/>
                  <a:gd name="connsiteY8" fmla="*/ 0 h 357566"/>
                  <a:gd name="connsiteX9" fmla="*/ 39380 w 231055"/>
                  <a:gd name="connsiteY9" fmla="*/ 0 h 357566"/>
                  <a:gd name="connsiteX10" fmla="*/ 39380 w 231055"/>
                  <a:gd name="connsiteY10" fmla="*/ 157252 h 357566"/>
                  <a:gd name="connsiteX11" fmla="*/ 191676 w 231055"/>
                  <a:gd name="connsiteY11" fmla="*/ 157252 h 357566"/>
                  <a:gd name="connsiteX12" fmla="*/ 191676 w 231055"/>
                  <a:gd name="connsiteY12" fmla="*/ 0 h 35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1055" h="357566">
                    <a:moveTo>
                      <a:pt x="191676" y="0"/>
                    </a:moveTo>
                    <a:lnTo>
                      <a:pt x="231056" y="0"/>
                    </a:lnTo>
                    <a:lnTo>
                      <a:pt x="231056" y="357567"/>
                    </a:lnTo>
                    <a:lnTo>
                      <a:pt x="191676" y="357567"/>
                    </a:lnTo>
                    <a:lnTo>
                      <a:pt x="191676" y="196230"/>
                    </a:lnTo>
                    <a:lnTo>
                      <a:pt x="39380" y="196230"/>
                    </a:lnTo>
                    <a:lnTo>
                      <a:pt x="39380" y="357567"/>
                    </a:lnTo>
                    <a:lnTo>
                      <a:pt x="0" y="357567"/>
                    </a:lnTo>
                    <a:lnTo>
                      <a:pt x="0" y="0"/>
                    </a:lnTo>
                    <a:lnTo>
                      <a:pt x="39380" y="0"/>
                    </a:lnTo>
                    <a:lnTo>
                      <a:pt x="39380" y="157252"/>
                    </a:lnTo>
                    <a:lnTo>
                      <a:pt x="191676" y="157252"/>
                    </a:lnTo>
                    <a:lnTo>
                      <a:pt x="191676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A1D49BCE-2437-44C3-94A7-F456BE53765D}"/>
                  </a:ext>
                </a:extLst>
              </p:cNvPr>
              <p:cNvSpPr/>
              <p:nvPr/>
            </p:nvSpPr>
            <p:spPr>
              <a:xfrm>
                <a:off x="7249269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75 w 230787"/>
                  <a:gd name="connsiteY7" fmla="*/ 121087 h 367880"/>
                  <a:gd name="connsiteX8" fmla="*/ 115394 w 230787"/>
                  <a:gd name="connsiteY8" fmla="*/ 38844 h 367880"/>
                  <a:gd name="connsiteX9" fmla="*/ 39313 w 230787"/>
                  <a:gd name="connsiteY9" fmla="*/ 121087 h 367880"/>
                  <a:gd name="connsiteX10" fmla="*/ 39313 w 230787"/>
                  <a:gd name="connsiteY10" fmla="*/ 246794 h 367880"/>
                  <a:gd name="connsiteX11" fmla="*/ 115394 w 230787"/>
                  <a:gd name="connsiteY11" fmla="*/ 329037 h 367880"/>
                  <a:gd name="connsiteX12" fmla="*/ 191475 w 230787"/>
                  <a:gd name="connsiteY12" fmla="*/ 246794 h 367880"/>
                  <a:gd name="connsiteX13" fmla="*/ 191475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75" y="121087"/>
                    </a:moveTo>
                    <a:cubicBezTo>
                      <a:pt x="191475" y="67040"/>
                      <a:pt x="157788" y="38844"/>
                      <a:pt x="115394" y="38844"/>
                    </a:cubicBezTo>
                    <a:cubicBezTo>
                      <a:pt x="73000" y="38844"/>
                      <a:pt x="39313" y="66839"/>
                      <a:pt x="39313" y="121087"/>
                    </a:cubicBezTo>
                    <a:lnTo>
                      <a:pt x="39313" y="246794"/>
                    </a:lnTo>
                    <a:cubicBezTo>
                      <a:pt x="39313" y="300841"/>
                      <a:pt x="73000" y="329037"/>
                      <a:pt x="115394" y="329037"/>
                    </a:cubicBezTo>
                    <a:cubicBezTo>
                      <a:pt x="157788" y="329037"/>
                      <a:pt x="191475" y="301042"/>
                      <a:pt x="191475" y="246794"/>
                    </a:cubicBezTo>
                    <a:lnTo>
                      <a:pt x="191475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9A90F684-525C-41B8-BDF9-A9716BE2D37A}"/>
                  </a:ext>
                </a:extLst>
              </p:cNvPr>
              <p:cNvSpPr/>
              <p:nvPr/>
            </p:nvSpPr>
            <p:spPr>
              <a:xfrm>
                <a:off x="7539327" y="4061087"/>
                <a:ext cx="230787" cy="367880"/>
              </a:xfrm>
              <a:custGeom>
                <a:avLst/>
                <a:gdLst>
                  <a:gd name="connsiteX0" fmla="*/ 230788 w 230787"/>
                  <a:gd name="connsiteY0" fmla="*/ 246794 h 367880"/>
                  <a:gd name="connsiteX1" fmla="*/ 115394 w 230787"/>
                  <a:gd name="connsiteY1" fmla="*/ 367881 h 367880"/>
                  <a:gd name="connsiteX2" fmla="*/ 0 w 230787"/>
                  <a:gd name="connsiteY2" fmla="*/ 246794 h 367880"/>
                  <a:gd name="connsiteX3" fmla="*/ 0 w 230787"/>
                  <a:gd name="connsiteY3" fmla="*/ 121087 h 367880"/>
                  <a:gd name="connsiteX4" fmla="*/ 115394 w 230787"/>
                  <a:gd name="connsiteY4" fmla="*/ 0 h 367880"/>
                  <a:gd name="connsiteX5" fmla="*/ 230788 w 230787"/>
                  <a:gd name="connsiteY5" fmla="*/ 121087 h 367880"/>
                  <a:gd name="connsiteX6" fmla="*/ 230788 w 230787"/>
                  <a:gd name="connsiteY6" fmla="*/ 246794 h 367880"/>
                  <a:gd name="connsiteX7" fmla="*/ 191408 w 230787"/>
                  <a:gd name="connsiteY7" fmla="*/ 121087 h 367880"/>
                  <a:gd name="connsiteX8" fmla="*/ 115327 w 230787"/>
                  <a:gd name="connsiteY8" fmla="*/ 38844 h 367880"/>
                  <a:gd name="connsiteX9" fmla="*/ 39246 w 230787"/>
                  <a:gd name="connsiteY9" fmla="*/ 121087 h 367880"/>
                  <a:gd name="connsiteX10" fmla="*/ 39246 w 230787"/>
                  <a:gd name="connsiteY10" fmla="*/ 246794 h 367880"/>
                  <a:gd name="connsiteX11" fmla="*/ 115327 w 230787"/>
                  <a:gd name="connsiteY11" fmla="*/ 329037 h 367880"/>
                  <a:gd name="connsiteX12" fmla="*/ 191408 w 230787"/>
                  <a:gd name="connsiteY12" fmla="*/ 246794 h 367880"/>
                  <a:gd name="connsiteX13" fmla="*/ 191408 w 230787"/>
                  <a:gd name="connsiteY13" fmla="*/ 121087 h 367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30787" h="367880">
                    <a:moveTo>
                      <a:pt x="230788" y="246794"/>
                    </a:moveTo>
                    <a:cubicBezTo>
                      <a:pt x="230788" y="321938"/>
                      <a:pt x="183840" y="367881"/>
                      <a:pt x="115394" y="367881"/>
                    </a:cubicBezTo>
                    <a:cubicBezTo>
                      <a:pt x="46948" y="367881"/>
                      <a:pt x="0" y="321938"/>
                      <a:pt x="0" y="246794"/>
                    </a:cubicBezTo>
                    <a:lnTo>
                      <a:pt x="0" y="121087"/>
                    </a:lnTo>
                    <a:cubicBezTo>
                      <a:pt x="0" y="45943"/>
                      <a:pt x="46948" y="0"/>
                      <a:pt x="115394" y="0"/>
                    </a:cubicBezTo>
                    <a:cubicBezTo>
                      <a:pt x="183840" y="0"/>
                      <a:pt x="230788" y="45943"/>
                      <a:pt x="230788" y="121087"/>
                    </a:cubicBezTo>
                    <a:lnTo>
                      <a:pt x="230788" y="246794"/>
                    </a:lnTo>
                    <a:close/>
                    <a:moveTo>
                      <a:pt x="191408" y="121087"/>
                    </a:moveTo>
                    <a:cubicBezTo>
                      <a:pt x="191408" y="67040"/>
                      <a:pt x="157721" y="38844"/>
                      <a:pt x="115327" y="38844"/>
                    </a:cubicBezTo>
                    <a:cubicBezTo>
                      <a:pt x="72933" y="38844"/>
                      <a:pt x="39246" y="66839"/>
                      <a:pt x="39246" y="121087"/>
                    </a:cubicBezTo>
                    <a:lnTo>
                      <a:pt x="39246" y="246794"/>
                    </a:lnTo>
                    <a:cubicBezTo>
                      <a:pt x="39246" y="300841"/>
                      <a:pt x="72933" y="329037"/>
                      <a:pt x="115327" y="329037"/>
                    </a:cubicBezTo>
                    <a:cubicBezTo>
                      <a:pt x="157721" y="329037"/>
                      <a:pt x="191408" y="301042"/>
                      <a:pt x="191408" y="246794"/>
                    </a:cubicBezTo>
                    <a:lnTo>
                      <a:pt x="191408" y="121087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7426BA65-CADA-44F5-B050-2A7052C5B076}"/>
                  </a:ext>
                </a:extLst>
              </p:cNvPr>
              <p:cNvSpPr/>
              <p:nvPr/>
            </p:nvSpPr>
            <p:spPr>
              <a:xfrm>
                <a:off x="7841575" y="4066244"/>
                <a:ext cx="203328" cy="357633"/>
              </a:xfrm>
              <a:custGeom>
                <a:avLst/>
                <a:gdLst>
                  <a:gd name="connsiteX0" fmla="*/ 0 w 203328"/>
                  <a:gd name="connsiteY0" fmla="*/ 0 h 357633"/>
                  <a:gd name="connsiteX1" fmla="*/ 39380 w 203328"/>
                  <a:gd name="connsiteY1" fmla="*/ 0 h 357633"/>
                  <a:gd name="connsiteX2" fmla="*/ 39380 w 203328"/>
                  <a:gd name="connsiteY2" fmla="*/ 318790 h 357633"/>
                  <a:gd name="connsiteX3" fmla="*/ 203329 w 203328"/>
                  <a:gd name="connsiteY3" fmla="*/ 318790 h 357633"/>
                  <a:gd name="connsiteX4" fmla="*/ 203329 w 203328"/>
                  <a:gd name="connsiteY4" fmla="*/ 357634 h 357633"/>
                  <a:gd name="connsiteX5" fmla="*/ 0 w 203328"/>
                  <a:gd name="connsiteY5" fmla="*/ 357634 h 357633"/>
                  <a:gd name="connsiteX6" fmla="*/ 0 w 203328"/>
                  <a:gd name="connsiteY6" fmla="*/ 0 h 357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03328" h="357633">
                    <a:moveTo>
                      <a:pt x="0" y="0"/>
                    </a:moveTo>
                    <a:lnTo>
                      <a:pt x="39380" y="0"/>
                    </a:lnTo>
                    <a:lnTo>
                      <a:pt x="39380" y="318790"/>
                    </a:lnTo>
                    <a:lnTo>
                      <a:pt x="203329" y="318790"/>
                    </a:lnTo>
                    <a:lnTo>
                      <a:pt x="203329" y="357634"/>
                    </a:lnTo>
                    <a:lnTo>
                      <a:pt x="0" y="3576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F2A4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grpSp>
          <p:nvGrpSpPr>
            <p:cNvPr id="29" name="Gráfico 3">
              <a:extLst>
                <a:ext uri="{FF2B5EF4-FFF2-40B4-BE49-F238E27FC236}">
                  <a16:creationId xmlns:a16="http://schemas.microsoft.com/office/drawing/2014/main" id="{EAAFC5EC-B03E-4548-A127-46D2447F0ADF}"/>
                </a:ext>
              </a:extLst>
            </p:cNvPr>
            <p:cNvGrpSpPr/>
            <p:nvPr/>
          </p:nvGrpSpPr>
          <p:grpSpPr>
            <a:xfrm>
              <a:off x="4147095" y="2502567"/>
              <a:ext cx="1925329" cy="1927272"/>
              <a:chOff x="4147095" y="2502567"/>
              <a:chExt cx="1925329" cy="1927272"/>
            </a:xfrm>
            <a:solidFill>
              <a:srgbClr val="D0D3D4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39B591D8-1050-4C98-A4E9-845427E4831B}"/>
                  </a:ext>
                </a:extLst>
              </p:cNvPr>
              <p:cNvSpPr/>
              <p:nvPr/>
            </p:nvSpPr>
            <p:spPr>
              <a:xfrm>
                <a:off x="4625615" y="3946899"/>
                <a:ext cx="482939" cy="482939"/>
              </a:xfrm>
              <a:custGeom>
                <a:avLst/>
                <a:gdLst>
                  <a:gd name="connsiteX0" fmla="*/ 0 w 482939"/>
                  <a:gd name="connsiteY0" fmla="*/ 482940 h 482939"/>
                  <a:gd name="connsiteX1" fmla="*/ 63490 w 482939"/>
                  <a:gd name="connsiteY1" fmla="*/ 482940 h 482939"/>
                  <a:gd name="connsiteX2" fmla="*/ 482940 w 482939"/>
                  <a:gd name="connsiteY2" fmla="*/ 482940 h 482939"/>
                  <a:gd name="connsiteX3" fmla="*/ 482940 w 482939"/>
                  <a:gd name="connsiteY3" fmla="*/ 0 h 482939"/>
                  <a:gd name="connsiteX4" fmla="*/ 0 w 482939"/>
                  <a:gd name="connsiteY4" fmla="*/ 482940 h 48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2939" h="482939">
                    <a:moveTo>
                      <a:pt x="0" y="482940"/>
                    </a:moveTo>
                    <a:lnTo>
                      <a:pt x="63490" y="482940"/>
                    </a:lnTo>
                    <a:lnTo>
                      <a:pt x="482940" y="482940"/>
                    </a:lnTo>
                    <a:lnTo>
                      <a:pt x="482940" y="0"/>
                    </a:lnTo>
                    <a:cubicBezTo>
                      <a:pt x="482873" y="266685"/>
                      <a:pt x="266618" y="482940"/>
                      <a:pt x="0" y="482940"/>
                    </a:cubicBez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62CDCC5-6140-4A5D-BAFC-1A641D3D7F98}"/>
                  </a:ext>
                </a:extLst>
              </p:cNvPr>
              <p:cNvSpPr/>
              <p:nvPr/>
            </p:nvSpPr>
            <p:spPr>
              <a:xfrm>
                <a:off x="4147095" y="2502567"/>
                <a:ext cx="1925329" cy="1927137"/>
              </a:xfrm>
              <a:custGeom>
                <a:avLst/>
                <a:gdLst>
                  <a:gd name="connsiteX0" fmla="*/ 0 w 1925329"/>
                  <a:gd name="connsiteY0" fmla="*/ 0 h 1927137"/>
                  <a:gd name="connsiteX1" fmla="*/ 0 w 1925329"/>
                  <a:gd name="connsiteY1" fmla="*/ 961392 h 1927137"/>
                  <a:gd name="connsiteX2" fmla="*/ 478520 w 1925329"/>
                  <a:gd name="connsiteY2" fmla="*/ 961392 h 1927137"/>
                  <a:gd name="connsiteX3" fmla="*/ 552123 w 1925329"/>
                  <a:gd name="connsiteY3" fmla="*/ 966884 h 1927137"/>
                  <a:gd name="connsiteX4" fmla="*/ 687943 w 1925329"/>
                  <a:gd name="connsiteY4" fmla="*/ 1008876 h 1927137"/>
                  <a:gd name="connsiteX5" fmla="*/ 728863 w 1925329"/>
                  <a:gd name="connsiteY5" fmla="*/ 1031245 h 1927137"/>
                  <a:gd name="connsiteX6" fmla="*/ 785589 w 1925329"/>
                  <a:gd name="connsiteY6" fmla="*/ 1071696 h 1927137"/>
                  <a:gd name="connsiteX7" fmla="*/ 878815 w 1925329"/>
                  <a:gd name="connsiteY7" fmla="*/ 1174366 h 1927137"/>
                  <a:gd name="connsiteX8" fmla="*/ 902925 w 1925329"/>
                  <a:gd name="connsiteY8" fmla="*/ 1214281 h 1927137"/>
                  <a:gd name="connsiteX9" fmla="*/ 923285 w 1925329"/>
                  <a:gd name="connsiteY9" fmla="*/ 1256474 h 1927137"/>
                  <a:gd name="connsiteX10" fmla="*/ 945989 w 1925329"/>
                  <a:gd name="connsiteY10" fmla="*/ 1323648 h 1927137"/>
                  <a:gd name="connsiteX11" fmla="*/ 961259 w 1925329"/>
                  <a:gd name="connsiteY11" fmla="*/ 1444399 h 1927137"/>
                  <a:gd name="connsiteX12" fmla="*/ 961259 w 1925329"/>
                  <a:gd name="connsiteY12" fmla="*/ 1141750 h 1927137"/>
                  <a:gd name="connsiteX13" fmla="*/ 1261765 w 1925329"/>
                  <a:gd name="connsiteY13" fmla="*/ 1141750 h 1927137"/>
                  <a:gd name="connsiteX14" fmla="*/ 1261765 w 1925329"/>
                  <a:gd name="connsiteY14" fmla="*/ 1927138 h 1927137"/>
                  <a:gd name="connsiteX15" fmla="*/ 1925330 w 1925329"/>
                  <a:gd name="connsiteY15" fmla="*/ 1927138 h 1927137"/>
                  <a:gd name="connsiteX16" fmla="*/ 1925330 w 1925329"/>
                  <a:gd name="connsiteY16" fmla="*/ 1927138 h 1927137"/>
                  <a:gd name="connsiteX17" fmla="*/ 1925330 w 1925329"/>
                  <a:gd name="connsiteY17" fmla="*/ 0 h 1927137"/>
                  <a:gd name="connsiteX18" fmla="*/ 0 w 1925329"/>
                  <a:gd name="connsiteY18" fmla="*/ 0 h 1927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925329" h="1927137">
                    <a:moveTo>
                      <a:pt x="0" y="0"/>
                    </a:moveTo>
                    <a:lnTo>
                      <a:pt x="0" y="961392"/>
                    </a:lnTo>
                    <a:lnTo>
                      <a:pt x="478520" y="961392"/>
                    </a:lnTo>
                    <a:cubicBezTo>
                      <a:pt x="503500" y="961392"/>
                      <a:pt x="528146" y="963335"/>
                      <a:pt x="552123" y="966884"/>
                    </a:cubicBezTo>
                    <a:cubicBezTo>
                      <a:pt x="600008" y="974184"/>
                      <a:pt x="645750" y="988516"/>
                      <a:pt x="687943" y="1008876"/>
                    </a:cubicBezTo>
                    <a:cubicBezTo>
                      <a:pt x="701940" y="1015640"/>
                      <a:pt x="715804" y="1023074"/>
                      <a:pt x="728863" y="1031245"/>
                    </a:cubicBezTo>
                    <a:cubicBezTo>
                      <a:pt x="748687" y="1043300"/>
                      <a:pt x="767708" y="1056762"/>
                      <a:pt x="785589" y="1071696"/>
                    </a:cubicBezTo>
                    <a:cubicBezTo>
                      <a:pt x="821420" y="1101298"/>
                      <a:pt x="852763" y="1135856"/>
                      <a:pt x="878815" y="1174366"/>
                    </a:cubicBezTo>
                    <a:cubicBezTo>
                      <a:pt x="887522" y="1187157"/>
                      <a:pt x="895491" y="1200418"/>
                      <a:pt x="902925" y="1214281"/>
                    </a:cubicBezTo>
                    <a:cubicBezTo>
                      <a:pt x="910359" y="1227944"/>
                      <a:pt x="917124" y="1242142"/>
                      <a:pt x="923285" y="1256474"/>
                    </a:cubicBezTo>
                    <a:cubicBezTo>
                      <a:pt x="932527" y="1278106"/>
                      <a:pt x="940095" y="1300609"/>
                      <a:pt x="945989" y="1323648"/>
                    </a:cubicBezTo>
                    <a:cubicBezTo>
                      <a:pt x="955901" y="1362291"/>
                      <a:pt x="961259" y="1402742"/>
                      <a:pt x="961259" y="1444399"/>
                    </a:cubicBezTo>
                    <a:lnTo>
                      <a:pt x="961259" y="1141750"/>
                    </a:lnTo>
                    <a:lnTo>
                      <a:pt x="1261765" y="1141750"/>
                    </a:lnTo>
                    <a:lnTo>
                      <a:pt x="1261765" y="1927138"/>
                    </a:lnTo>
                    <a:lnTo>
                      <a:pt x="1925330" y="1927138"/>
                    </a:lnTo>
                    <a:lnTo>
                      <a:pt x="1925330" y="1927138"/>
                    </a:lnTo>
                    <a:lnTo>
                      <a:pt x="192533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0D3D4"/>
              </a:solidFill>
              <a:ln w="6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sz="2315"/>
              </a:p>
            </p:txBody>
          </p:sp>
        </p:grp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42CBA791-F25F-478B-97D2-F89A66CD457C}"/>
                </a:ext>
              </a:extLst>
            </p:cNvPr>
            <p:cNvSpPr/>
            <p:nvPr/>
          </p:nvSpPr>
          <p:spPr>
            <a:xfrm>
              <a:off x="5108488" y="3644317"/>
              <a:ext cx="300506" cy="785388"/>
            </a:xfrm>
            <a:custGeom>
              <a:avLst/>
              <a:gdLst>
                <a:gd name="connsiteX0" fmla="*/ 0 w 300506"/>
                <a:gd name="connsiteY0" fmla="*/ 0 h 785388"/>
                <a:gd name="connsiteX1" fmla="*/ 300506 w 300506"/>
                <a:gd name="connsiteY1" fmla="*/ 0 h 785388"/>
                <a:gd name="connsiteX2" fmla="*/ 300506 w 300506"/>
                <a:gd name="connsiteY2" fmla="*/ 785389 h 785388"/>
                <a:gd name="connsiteX3" fmla="*/ 0 w 300506"/>
                <a:gd name="connsiteY3" fmla="*/ 785389 h 785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506" h="785388">
                  <a:moveTo>
                    <a:pt x="0" y="0"/>
                  </a:moveTo>
                  <a:lnTo>
                    <a:pt x="300506" y="0"/>
                  </a:lnTo>
                  <a:lnTo>
                    <a:pt x="300506" y="785389"/>
                  </a:lnTo>
                  <a:lnTo>
                    <a:pt x="0" y="785389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498B8FC-502B-4EEF-BA02-CE02B8D523A1}"/>
                </a:ext>
              </a:extLst>
            </p:cNvPr>
            <p:cNvSpPr/>
            <p:nvPr/>
          </p:nvSpPr>
          <p:spPr>
            <a:xfrm>
              <a:off x="4147095" y="2502299"/>
              <a:ext cx="960856" cy="961660"/>
            </a:xfrm>
            <a:custGeom>
              <a:avLst/>
              <a:gdLst>
                <a:gd name="connsiteX0" fmla="*/ 0 w 960856"/>
                <a:gd name="connsiteY0" fmla="*/ 268 h 961660"/>
                <a:gd name="connsiteX1" fmla="*/ 0 w 960856"/>
                <a:gd name="connsiteY1" fmla="*/ 961660 h 961660"/>
                <a:gd name="connsiteX2" fmla="*/ 480797 w 960856"/>
                <a:gd name="connsiteY2" fmla="*/ 961660 h 961660"/>
                <a:gd name="connsiteX3" fmla="*/ 60074 w 960856"/>
                <a:gd name="connsiteY3" fmla="*/ 540938 h 961660"/>
                <a:gd name="connsiteX4" fmla="*/ 480797 w 960856"/>
                <a:gd name="connsiteY4" fmla="*/ 119144 h 961660"/>
                <a:gd name="connsiteX5" fmla="*/ 960857 w 960856"/>
                <a:gd name="connsiteY5" fmla="*/ 119144 h 961660"/>
                <a:gd name="connsiteX6" fmla="*/ 960857 w 960856"/>
                <a:gd name="connsiteY6" fmla="*/ 0 h 961660"/>
                <a:gd name="connsiteX7" fmla="*/ 0 w 960856"/>
                <a:gd name="connsiteY7" fmla="*/ 0 h 961660"/>
                <a:gd name="connsiteX8" fmla="*/ 0 w 960856"/>
                <a:gd name="connsiteY8" fmla="*/ 268 h 961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0856" h="961660">
                  <a:moveTo>
                    <a:pt x="0" y="268"/>
                  </a:moveTo>
                  <a:lnTo>
                    <a:pt x="0" y="961660"/>
                  </a:lnTo>
                  <a:lnTo>
                    <a:pt x="480797" y="961660"/>
                  </a:lnTo>
                  <a:cubicBezTo>
                    <a:pt x="248535" y="961660"/>
                    <a:pt x="60074" y="773400"/>
                    <a:pt x="60074" y="540938"/>
                  </a:cubicBezTo>
                  <a:cubicBezTo>
                    <a:pt x="60074" y="308476"/>
                    <a:pt x="248335" y="119144"/>
                    <a:pt x="480797" y="119144"/>
                  </a:cubicBezTo>
                  <a:lnTo>
                    <a:pt x="960857" y="119144"/>
                  </a:lnTo>
                  <a:lnTo>
                    <a:pt x="960857" y="0"/>
                  </a:lnTo>
                  <a:lnTo>
                    <a:pt x="0" y="0"/>
                  </a:lnTo>
                  <a:lnTo>
                    <a:pt x="0" y="268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B9A8F600-94F6-4D68-8985-4380C20BC19B}"/>
                </a:ext>
              </a:extLst>
            </p:cNvPr>
            <p:cNvSpPr/>
            <p:nvPr/>
          </p:nvSpPr>
          <p:spPr>
            <a:xfrm>
              <a:off x="4147095" y="3463959"/>
              <a:ext cx="961459" cy="965678"/>
            </a:xfrm>
            <a:custGeom>
              <a:avLst/>
              <a:gdLst>
                <a:gd name="connsiteX0" fmla="*/ 923486 w 961459"/>
                <a:gd name="connsiteY0" fmla="*/ 295082 h 965678"/>
                <a:gd name="connsiteX1" fmla="*/ 903126 w 961459"/>
                <a:gd name="connsiteY1" fmla="*/ 252889 h 965678"/>
                <a:gd name="connsiteX2" fmla="*/ 879016 w 961459"/>
                <a:gd name="connsiteY2" fmla="*/ 212973 h 965678"/>
                <a:gd name="connsiteX3" fmla="*/ 785790 w 961459"/>
                <a:gd name="connsiteY3" fmla="*/ 110304 h 965678"/>
                <a:gd name="connsiteX4" fmla="*/ 729064 w 961459"/>
                <a:gd name="connsiteY4" fmla="*/ 69853 h 965678"/>
                <a:gd name="connsiteX5" fmla="*/ 688144 w 961459"/>
                <a:gd name="connsiteY5" fmla="*/ 47484 h 965678"/>
                <a:gd name="connsiteX6" fmla="*/ 552324 w 961459"/>
                <a:gd name="connsiteY6" fmla="*/ 5492 h 965678"/>
                <a:gd name="connsiteX7" fmla="*/ 478721 w 961459"/>
                <a:gd name="connsiteY7" fmla="*/ 0 h 965678"/>
                <a:gd name="connsiteX8" fmla="*/ 0 w 961459"/>
                <a:gd name="connsiteY8" fmla="*/ 0 h 965678"/>
                <a:gd name="connsiteX9" fmla="*/ 0 w 961459"/>
                <a:gd name="connsiteY9" fmla="*/ 965679 h 965678"/>
                <a:gd name="connsiteX10" fmla="*/ 478520 w 961459"/>
                <a:gd name="connsiteY10" fmla="*/ 965679 h 965678"/>
                <a:gd name="connsiteX11" fmla="*/ 961459 w 961459"/>
                <a:gd name="connsiteY11" fmla="*/ 482739 h 965678"/>
                <a:gd name="connsiteX12" fmla="*/ 946190 w 961459"/>
                <a:gd name="connsiteY12" fmla="*/ 361988 h 965678"/>
                <a:gd name="connsiteX13" fmla="*/ 923486 w 961459"/>
                <a:gd name="connsiteY13" fmla="*/ 295082 h 96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1459" h="965678">
                  <a:moveTo>
                    <a:pt x="923486" y="295082"/>
                  </a:moveTo>
                  <a:cubicBezTo>
                    <a:pt x="917458" y="280750"/>
                    <a:pt x="910560" y="266552"/>
                    <a:pt x="903126" y="252889"/>
                  </a:cubicBezTo>
                  <a:cubicBezTo>
                    <a:pt x="895692" y="239227"/>
                    <a:pt x="887723" y="225966"/>
                    <a:pt x="879016" y="212973"/>
                  </a:cubicBezTo>
                  <a:cubicBezTo>
                    <a:pt x="852964" y="174531"/>
                    <a:pt x="821554" y="139906"/>
                    <a:pt x="785790" y="110304"/>
                  </a:cubicBezTo>
                  <a:cubicBezTo>
                    <a:pt x="767909" y="95570"/>
                    <a:pt x="748888" y="82109"/>
                    <a:pt x="729064" y="69853"/>
                  </a:cubicBezTo>
                  <a:cubicBezTo>
                    <a:pt x="715737" y="61883"/>
                    <a:pt x="702141" y="54449"/>
                    <a:pt x="688144" y="47484"/>
                  </a:cubicBezTo>
                  <a:cubicBezTo>
                    <a:pt x="645951" y="27124"/>
                    <a:pt x="600209" y="12725"/>
                    <a:pt x="552324" y="5492"/>
                  </a:cubicBezTo>
                  <a:cubicBezTo>
                    <a:pt x="528414" y="1741"/>
                    <a:pt x="503768" y="0"/>
                    <a:pt x="478721" y="0"/>
                  </a:cubicBezTo>
                  <a:lnTo>
                    <a:pt x="0" y="0"/>
                  </a:lnTo>
                  <a:lnTo>
                    <a:pt x="0" y="965679"/>
                  </a:lnTo>
                  <a:lnTo>
                    <a:pt x="478520" y="965679"/>
                  </a:lnTo>
                  <a:cubicBezTo>
                    <a:pt x="745138" y="965679"/>
                    <a:pt x="961459" y="749558"/>
                    <a:pt x="961459" y="482739"/>
                  </a:cubicBezTo>
                  <a:cubicBezTo>
                    <a:pt x="961459" y="441082"/>
                    <a:pt x="956169" y="400630"/>
                    <a:pt x="946190" y="361988"/>
                  </a:cubicBezTo>
                  <a:cubicBezTo>
                    <a:pt x="940162" y="339217"/>
                    <a:pt x="932527" y="316714"/>
                    <a:pt x="923486" y="295082"/>
                  </a:cubicBez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5" name="Forma Livre: Forma 34">
              <a:extLst>
                <a:ext uri="{FF2B5EF4-FFF2-40B4-BE49-F238E27FC236}">
                  <a16:creationId xmlns:a16="http://schemas.microsoft.com/office/drawing/2014/main" id="{D6C7E4FA-607B-4740-B85F-8C4388D1AB61}"/>
                </a:ext>
              </a:extLst>
            </p:cNvPr>
            <p:cNvSpPr/>
            <p:nvPr/>
          </p:nvSpPr>
          <p:spPr>
            <a:xfrm>
              <a:off x="5107952" y="2502567"/>
              <a:ext cx="964607" cy="961392"/>
            </a:xfrm>
            <a:custGeom>
              <a:avLst/>
              <a:gdLst>
                <a:gd name="connsiteX0" fmla="*/ 480462 w 964607"/>
                <a:gd name="connsiteY0" fmla="*/ 119144 h 961392"/>
                <a:gd name="connsiteX1" fmla="*/ 901854 w 964607"/>
                <a:gd name="connsiteY1" fmla="*/ 540536 h 961392"/>
                <a:gd name="connsiteX2" fmla="*/ 499214 w 964607"/>
                <a:gd name="connsiteY2" fmla="*/ 961392 h 961392"/>
                <a:gd name="connsiteX3" fmla="*/ 964607 w 964607"/>
                <a:gd name="connsiteY3" fmla="*/ 961392 h 961392"/>
                <a:gd name="connsiteX4" fmla="*/ 964607 w 964607"/>
                <a:gd name="connsiteY4" fmla="*/ 0 h 961392"/>
                <a:gd name="connsiteX5" fmla="*/ 0 w 964607"/>
                <a:gd name="connsiteY5" fmla="*/ 0 h 961392"/>
                <a:gd name="connsiteX6" fmla="*/ 0 w 964607"/>
                <a:gd name="connsiteY6" fmla="*/ 119144 h 961392"/>
                <a:gd name="connsiteX7" fmla="*/ 480462 w 964607"/>
                <a:gd name="connsiteY7" fmla="*/ 119144 h 96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4607" h="961392">
                  <a:moveTo>
                    <a:pt x="480462" y="119144"/>
                  </a:moveTo>
                  <a:cubicBezTo>
                    <a:pt x="713259" y="119144"/>
                    <a:pt x="901854" y="307806"/>
                    <a:pt x="901854" y="540536"/>
                  </a:cubicBezTo>
                  <a:cubicBezTo>
                    <a:pt x="901854" y="766904"/>
                    <a:pt x="723305" y="951682"/>
                    <a:pt x="499214" y="961392"/>
                  </a:cubicBezTo>
                  <a:lnTo>
                    <a:pt x="964607" y="961392"/>
                  </a:lnTo>
                  <a:lnTo>
                    <a:pt x="964607" y="0"/>
                  </a:lnTo>
                  <a:lnTo>
                    <a:pt x="0" y="0"/>
                  </a:lnTo>
                  <a:lnTo>
                    <a:pt x="0" y="119144"/>
                  </a:lnTo>
                  <a:lnTo>
                    <a:pt x="480462" y="119144"/>
                  </a:lnTo>
                  <a:close/>
                </a:path>
              </a:pathLst>
            </a:custGeom>
            <a:solidFill>
              <a:srgbClr val="63B1BC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B7AFAEDC-EA3F-41C2-86BB-6AE7BC10C324}"/>
                </a:ext>
              </a:extLst>
            </p:cNvPr>
            <p:cNvSpPr/>
            <p:nvPr/>
          </p:nvSpPr>
          <p:spPr>
            <a:xfrm>
              <a:off x="5107952" y="2621778"/>
              <a:ext cx="901853" cy="842783"/>
            </a:xfrm>
            <a:custGeom>
              <a:avLst/>
              <a:gdLst>
                <a:gd name="connsiteX0" fmla="*/ 0 w 901853"/>
                <a:gd name="connsiteY0" fmla="*/ 842784 h 842783"/>
                <a:gd name="connsiteX1" fmla="*/ 480462 w 901853"/>
                <a:gd name="connsiteY1" fmla="*/ 842784 h 842783"/>
                <a:gd name="connsiteX2" fmla="*/ 901854 w 901853"/>
                <a:gd name="connsiteY2" fmla="*/ 421392 h 842783"/>
                <a:gd name="connsiteX3" fmla="*/ 480462 w 901853"/>
                <a:gd name="connsiteY3" fmla="*/ 0 h 842783"/>
                <a:gd name="connsiteX4" fmla="*/ 0 w 901853"/>
                <a:gd name="connsiteY4" fmla="*/ 0 h 842783"/>
                <a:gd name="connsiteX5" fmla="*/ 0 w 901853"/>
                <a:gd name="connsiteY5" fmla="*/ 842784 h 84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1853" h="842783">
                  <a:moveTo>
                    <a:pt x="0" y="842784"/>
                  </a:moveTo>
                  <a:lnTo>
                    <a:pt x="480462" y="842784"/>
                  </a:lnTo>
                  <a:cubicBezTo>
                    <a:pt x="713259" y="842784"/>
                    <a:pt x="901854" y="654122"/>
                    <a:pt x="901854" y="421392"/>
                  </a:cubicBezTo>
                  <a:cubicBezTo>
                    <a:pt x="901854" y="188662"/>
                    <a:pt x="713192" y="0"/>
                    <a:pt x="480462" y="0"/>
                  </a:cubicBezTo>
                  <a:lnTo>
                    <a:pt x="0" y="0"/>
                  </a:lnTo>
                  <a:lnTo>
                    <a:pt x="0" y="842784"/>
                  </a:lnTo>
                  <a:close/>
                </a:path>
              </a:pathLst>
            </a:custGeom>
            <a:solidFill>
              <a:srgbClr val="1F2A44"/>
            </a:solidFill>
            <a:ln w="6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2315"/>
            </a:p>
          </p:txBody>
        </p:sp>
      </p:grpSp>
    </p:spTree>
    <p:extLst>
      <p:ext uri="{BB962C8B-B14F-4D97-AF65-F5344CB8AC3E}">
        <p14:creationId xmlns:p14="http://schemas.microsoft.com/office/powerpoint/2010/main" val="355867568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ítulo Texto Espaço Escu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25"/>
          <p:cNvSpPr>
            <a:spLocks noGrp="1"/>
          </p:cNvSpPr>
          <p:nvPr>
            <p:ph type="body" sz="quarter" idx="11" hasCustomPrompt="1"/>
          </p:nvPr>
        </p:nvSpPr>
        <p:spPr>
          <a:xfrm>
            <a:off x="8135473" y="1404368"/>
            <a:ext cx="4616024" cy="2809875"/>
          </a:xfrm>
          <a:prstGeom prst="rect">
            <a:avLst/>
          </a:prstGeom>
        </p:spPr>
        <p:txBody>
          <a:bodyPr anchor="b"/>
          <a:lstStyle>
            <a:lvl1pPr marL="0" indent="0" algn="l">
              <a:buNone/>
              <a:defRPr lang="pt-BR" sz="2756" b="1" dirty="0">
                <a:solidFill>
                  <a:schemeClr val="accent3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Título</a:t>
            </a:r>
          </a:p>
        </p:txBody>
      </p:sp>
      <p:sp>
        <p:nvSpPr>
          <p:cNvPr id="16" name="Espaço Reservado para Texto 25"/>
          <p:cNvSpPr>
            <a:spLocks noGrp="1"/>
          </p:cNvSpPr>
          <p:nvPr>
            <p:ph type="body" sz="quarter" idx="12" hasCustomPrompt="1"/>
          </p:nvPr>
        </p:nvSpPr>
        <p:spPr>
          <a:xfrm>
            <a:off x="8135473" y="4212681"/>
            <a:ext cx="4616024" cy="28098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pt-BR" sz="2205" dirty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pt-BR" dirty="0"/>
              <a:t>Clique para editar o texto subtítulo</a:t>
            </a:r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8716" y="2132464"/>
            <a:ext cx="1871270" cy="119075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D5608DCB-EEB0-440C-968D-6FAB62CB3217}"/>
              </a:ext>
            </a:extLst>
          </p:cNvPr>
          <p:cNvSpPr/>
          <p:nvPr userDrawn="1"/>
        </p:nvSpPr>
        <p:spPr>
          <a:xfrm>
            <a:off x="1" y="0"/>
            <a:ext cx="2282501" cy="75612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F756E8-F561-4B4E-9348-684EB6A4652C}"/>
              </a:ext>
            </a:extLst>
          </p:cNvPr>
          <p:cNvSpPr/>
          <p:nvPr userDrawn="1"/>
        </p:nvSpPr>
        <p:spPr>
          <a:xfrm>
            <a:off x="13064867" y="7183200"/>
            <a:ext cx="378083" cy="378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315"/>
          </a:p>
        </p:txBody>
      </p:sp>
    </p:spTree>
    <p:extLst>
      <p:ext uri="{BB962C8B-B14F-4D97-AF65-F5344CB8AC3E}">
        <p14:creationId xmlns:p14="http://schemas.microsoft.com/office/powerpoint/2010/main" val="152213818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theme" Target="../theme/theme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8" r:id="rId3"/>
    <p:sldLayoutId id="2147483659" r:id="rId4"/>
    <p:sldLayoutId id="2147483664" r:id="rId5"/>
    <p:sldLayoutId id="2147483651" r:id="rId6"/>
    <p:sldLayoutId id="2147483650" r:id="rId7"/>
    <p:sldLayoutId id="2147483671" r:id="rId8"/>
    <p:sldLayoutId id="2147483673" r:id="rId9"/>
    <p:sldLayoutId id="2147483674" r:id="rId10"/>
    <p:sldLayoutId id="2147483699" r:id="rId11"/>
    <p:sldLayoutId id="2147483700" r:id="rId12"/>
  </p:sldLayoutIdLst>
  <p:hf hdr="0" ftr="0" dt="0"/>
  <p:txStyles>
    <p:titleStyle>
      <a:lvl1pPr algn="ctr" defTabSz="1311286" rtl="0" eaLnBrk="1" latinLnBrk="0" hangingPunct="1">
        <a:spcBef>
          <a:spcPct val="0"/>
        </a:spcBef>
        <a:buNone/>
        <a:defRPr sz="62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1732" indent="-491732" algn="l" defTabSz="1311286" rtl="0" eaLnBrk="1" latinLnBrk="0" hangingPunct="1">
        <a:spcBef>
          <a:spcPct val="20000"/>
        </a:spcBef>
        <a:buFont typeface="Arial" pitchFamily="34" charset="0"/>
        <a:buChar char="•"/>
        <a:defRPr sz="4651" kern="1200">
          <a:solidFill>
            <a:schemeClr val="tx1"/>
          </a:solidFill>
          <a:latin typeface="+mn-lt"/>
          <a:ea typeface="+mn-ea"/>
          <a:cs typeface="+mn-cs"/>
        </a:defRPr>
      </a:lvl1pPr>
      <a:lvl2pPr marL="1065421" indent="-409777" algn="l" defTabSz="1311286" rtl="0" eaLnBrk="1" latinLnBrk="0" hangingPunct="1">
        <a:spcBef>
          <a:spcPct val="20000"/>
        </a:spcBef>
        <a:buFont typeface="Arial" pitchFamily="34" charset="0"/>
        <a:buChar char="–"/>
        <a:defRPr sz="4023" kern="1200">
          <a:solidFill>
            <a:schemeClr val="tx1"/>
          </a:solidFill>
          <a:latin typeface="+mn-lt"/>
          <a:ea typeface="+mn-ea"/>
          <a:cs typeface="+mn-cs"/>
        </a:defRPr>
      </a:lvl2pPr>
      <a:lvl3pPr marL="1639108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3394" kern="1200">
          <a:solidFill>
            <a:schemeClr val="tx1"/>
          </a:solidFill>
          <a:latin typeface="+mn-lt"/>
          <a:ea typeface="+mn-ea"/>
          <a:cs typeface="+mn-cs"/>
        </a:defRPr>
      </a:lvl3pPr>
      <a:lvl4pPr marL="2294751" indent="-327822" algn="l" defTabSz="1311286" rtl="0" eaLnBrk="1" latinLnBrk="0" hangingPunct="1">
        <a:spcBef>
          <a:spcPct val="20000"/>
        </a:spcBef>
        <a:buFont typeface="Arial" pitchFamily="34" charset="0"/>
        <a:buChar char="–"/>
        <a:defRPr sz="2891" kern="1200">
          <a:solidFill>
            <a:schemeClr val="tx1"/>
          </a:solidFill>
          <a:latin typeface="+mn-lt"/>
          <a:ea typeface="+mn-ea"/>
          <a:cs typeface="+mn-cs"/>
        </a:defRPr>
      </a:lvl4pPr>
      <a:lvl5pPr marL="2950394" indent="-327822" algn="l" defTabSz="1311286" rtl="0" eaLnBrk="1" latinLnBrk="0" hangingPunct="1">
        <a:spcBef>
          <a:spcPct val="20000"/>
        </a:spcBef>
        <a:buFont typeface="Arial" pitchFamily="34" charset="0"/>
        <a:buChar char="»"/>
        <a:defRPr sz="2891" kern="1200">
          <a:solidFill>
            <a:schemeClr val="tx1"/>
          </a:solidFill>
          <a:latin typeface="+mn-lt"/>
          <a:ea typeface="+mn-ea"/>
          <a:cs typeface="+mn-cs"/>
        </a:defRPr>
      </a:lvl5pPr>
      <a:lvl6pPr marL="3606037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6pPr>
      <a:lvl7pPr marL="4261681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7pPr>
      <a:lvl8pPr marL="4917324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8pPr>
      <a:lvl9pPr marL="5572966" indent="-327822" algn="l" defTabSz="1311286" rtl="0" eaLnBrk="1" latinLnBrk="0" hangingPunct="1">
        <a:spcBef>
          <a:spcPct val="20000"/>
        </a:spcBef>
        <a:buFont typeface="Arial" pitchFamily="34" charset="0"/>
        <a:buChar char="•"/>
        <a:defRPr sz="28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55643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11286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966929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2257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278215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3933858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589502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245144" algn="l" defTabSz="1311286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</p:sldLayoutIdLst>
  <p:txStyles>
    <p:titleStyle>
      <a:lvl1pPr algn="ctr" defTabSz="1149545" rtl="0" eaLnBrk="1" latinLnBrk="0" hangingPunct="1">
        <a:spcBef>
          <a:spcPct val="0"/>
        </a:spcBef>
        <a:buNone/>
        <a:defRPr sz="55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080" indent="-431080" algn="l" defTabSz="1149545" rtl="0" eaLnBrk="1" latinLnBrk="0" hangingPunct="1">
        <a:spcBef>
          <a:spcPct val="20000"/>
        </a:spcBef>
        <a:buFont typeface="Arial" pitchFamily="34" charset="0"/>
        <a:buChar char="•"/>
        <a:defRPr sz="4023" kern="1200">
          <a:solidFill>
            <a:schemeClr val="tx1"/>
          </a:solidFill>
          <a:latin typeface="+mn-lt"/>
          <a:ea typeface="+mn-ea"/>
          <a:cs typeface="+mn-cs"/>
        </a:defRPr>
      </a:lvl1pPr>
      <a:lvl2pPr marL="934005" indent="-359233" algn="l" defTabSz="1149545" rtl="0" eaLnBrk="1" latinLnBrk="0" hangingPunct="1">
        <a:spcBef>
          <a:spcPct val="20000"/>
        </a:spcBef>
        <a:buFont typeface="Arial" pitchFamily="34" charset="0"/>
        <a:buChar char="–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436931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3017" kern="1200">
          <a:solidFill>
            <a:schemeClr val="tx1"/>
          </a:solidFill>
          <a:latin typeface="+mn-lt"/>
          <a:ea typeface="+mn-ea"/>
          <a:cs typeface="+mn-cs"/>
        </a:defRPr>
      </a:lvl3pPr>
      <a:lvl4pPr marL="2011704" indent="-287386" algn="l" defTabSz="1149545" rtl="0" eaLnBrk="1" latinLnBrk="0" hangingPunct="1">
        <a:spcBef>
          <a:spcPct val="20000"/>
        </a:spcBef>
        <a:buFont typeface="Arial" pitchFamily="34" charset="0"/>
        <a:buChar char="–"/>
        <a:defRPr sz="2514" kern="1200">
          <a:solidFill>
            <a:schemeClr val="tx1"/>
          </a:solidFill>
          <a:latin typeface="+mn-lt"/>
          <a:ea typeface="+mn-ea"/>
          <a:cs typeface="+mn-cs"/>
        </a:defRPr>
      </a:lvl4pPr>
      <a:lvl5pPr marL="2586478" indent="-287386" algn="l" defTabSz="1149545" rtl="0" eaLnBrk="1" latinLnBrk="0" hangingPunct="1">
        <a:spcBef>
          <a:spcPct val="20000"/>
        </a:spcBef>
        <a:buFont typeface="Arial" pitchFamily="34" charset="0"/>
        <a:buChar char="»"/>
        <a:defRPr sz="2514" kern="1200">
          <a:solidFill>
            <a:schemeClr val="tx1"/>
          </a:solidFill>
          <a:latin typeface="+mn-lt"/>
          <a:ea typeface="+mn-ea"/>
          <a:cs typeface="+mn-cs"/>
        </a:defRPr>
      </a:lvl5pPr>
      <a:lvl6pPr marL="3161249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6pPr>
      <a:lvl7pPr marL="3736023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7pPr>
      <a:lvl8pPr marL="4310795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8pPr>
      <a:lvl9pPr marL="4885567" indent="-287386" algn="l" defTabSz="1149545" rtl="0" eaLnBrk="1" latinLnBrk="0" hangingPunct="1">
        <a:spcBef>
          <a:spcPct val="20000"/>
        </a:spcBef>
        <a:buFont typeface="Arial" pitchFamily="34" charset="0"/>
        <a:buChar char="•"/>
        <a:defRPr sz="25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1pPr>
      <a:lvl2pPr marL="574773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14954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3pPr>
      <a:lvl4pPr marL="1724316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4pPr>
      <a:lvl5pPr marL="2299090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5pPr>
      <a:lvl6pPr marL="2873864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6pPr>
      <a:lvl7pPr marL="3448635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7pPr>
      <a:lvl8pPr marL="4023409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8pPr>
      <a:lvl9pPr marL="4598181" algn="l" defTabSz="1149545" rtl="0" eaLnBrk="1" latinLnBrk="0" hangingPunct="1">
        <a:defRPr sz="22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77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6" r:id="rId20"/>
    <p:sldLayoutId id="2147483697" r:id="rId21"/>
    <p:sldLayoutId id="2147483698" r:id="rId22"/>
  </p:sldLayoutIdLst>
  <p:txStyles>
    <p:titleStyle>
      <a:lvl1pPr algn="l" defTabSz="1008126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32" indent="-252032" algn="l" defTabSz="1008126" rtl="0" eaLnBrk="1" latinLnBrk="0" hangingPunct="1">
        <a:lnSpc>
          <a:spcPct val="90000"/>
        </a:lnSpc>
        <a:spcBef>
          <a:spcPts val="1103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95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158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221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268284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772347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276410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780473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284536" indent="-252032" algn="l" defTabSz="1008126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126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252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0315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4378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8441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2504" algn="l" defTabSz="1008126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0429D6D-7723-4D53-9F5C-12FAD3F96980}"/>
              </a:ext>
            </a:extLst>
          </p:cNvPr>
          <p:cNvSpPr txBox="1"/>
          <p:nvPr/>
        </p:nvSpPr>
        <p:spPr>
          <a:xfrm>
            <a:off x="6797040" y="5120640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Monteiro</a:t>
            </a:r>
          </a:p>
          <a:p>
            <a:pPr defTabSz="1008126"/>
            <a:r>
              <a:rPr lang="pt-BR" sz="3087" dirty="0" err="1">
                <a:solidFill>
                  <a:srgbClr val="002060"/>
                </a:solidFill>
                <a:latin typeface="Arial"/>
              </a:rPr>
              <a:t>Template</a:t>
            </a:r>
            <a:endParaRPr lang="pt-BR" sz="3087" dirty="0">
              <a:solidFill>
                <a:srgbClr val="002060"/>
              </a:solidFill>
              <a:latin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84EEA-0384-46C1-BD2F-D94B3E254EDD}"/>
              </a:ext>
            </a:extLst>
          </p:cNvPr>
          <p:cNvSpPr txBox="1"/>
          <p:nvPr/>
        </p:nvSpPr>
        <p:spPr>
          <a:xfrm>
            <a:off x="10465891" y="684287"/>
            <a:ext cx="4258054" cy="1042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Pesquisa &amp;</a:t>
            </a:r>
          </a:p>
          <a:p>
            <a:pPr defTabSz="1008126"/>
            <a:r>
              <a:rPr lang="pt-BR" sz="3087" dirty="0">
                <a:solidFill>
                  <a:srgbClr val="002060"/>
                </a:solidFill>
                <a:latin typeface="Arial"/>
              </a:rPr>
              <a:t>Inovação</a:t>
            </a:r>
          </a:p>
        </p:txBody>
      </p:sp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2">
            <a:extLst>
              <a:ext uri="{FF2B5EF4-FFF2-40B4-BE49-F238E27FC236}">
                <a16:creationId xmlns:a16="http://schemas.microsoft.com/office/drawing/2014/main" id="{91AC2ECF-0FC5-45C1-A8E8-039DF13DE231}"/>
              </a:ext>
            </a:extLst>
          </p:cNvPr>
          <p:cNvSpPr/>
          <p:nvPr/>
        </p:nvSpPr>
        <p:spPr>
          <a:xfrm>
            <a:off x="6804883" y="1106495"/>
            <a:ext cx="6209639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defTabSz="672130">
              <a:spcAft>
                <a:spcPts val="882"/>
              </a:spcAft>
            </a:pPr>
            <a:endParaRPr lang="pt-BR" sz="1470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AA9AB8E4-3993-4B03-9260-47DC07BF6647}"/>
              </a:ext>
            </a:extLst>
          </p:cNvPr>
          <p:cNvSpPr txBox="1">
            <a:spLocks/>
          </p:cNvSpPr>
          <p:nvPr/>
        </p:nvSpPr>
        <p:spPr>
          <a:xfrm>
            <a:off x="487642" y="383494"/>
            <a:ext cx="12098020" cy="800352"/>
          </a:xfrm>
          <a:prstGeom prst="rect">
            <a:avLst/>
          </a:prstGeom>
        </p:spPr>
        <p:txBody>
          <a:bodyPr vert="horz" wrap="square" lIns="105844" tIns="0" rIns="105844" bIns="0" numCol="1" anchor="t" anchorCtr="0" compatLnSpc="1">
            <a:prstTxWarp prst="textNoShape">
              <a:avLst/>
            </a:prstTxWarp>
            <a:noAutofit/>
          </a:bodyPr>
          <a:lstStyle>
            <a:lvl1pPr algn="l" defTabSz="1008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5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82"/>
              </a:spcAft>
            </a:pPr>
            <a:r>
              <a:rPr lang="en-US" sz="2646" dirty="0">
                <a:solidFill>
                  <a:prstClr val="black"/>
                </a:solidFill>
                <a:latin typeface="Barlow" panose="00000500000000000000" pitchFamily="2" charset="0"/>
                <a:cs typeface="Simplon Oi Headline"/>
              </a:rPr>
              <a:t>SR - SEMANA 3 e 4 - 31/08/2023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66D5D6BB-35E8-459F-AA00-5C8574E65CEF}"/>
              </a:ext>
            </a:extLst>
          </p:cNvPr>
          <p:cNvSpPr txBox="1"/>
          <p:nvPr/>
        </p:nvSpPr>
        <p:spPr>
          <a:xfrm>
            <a:off x="11822773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Negócios</a:t>
            </a:r>
          </a:p>
        </p:txBody>
      </p:sp>
      <p:sp>
        <p:nvSpPr>
          <p:cNvPr id="6" name="Oval 120">
            <a:extLst>
              <a:ext uri="{FF2B5EF4-FFF2-40B4-BE49-F238E27FC236}">
                <a16:creationId xmlns:a16="http://schemas.microsoft.com/office/drawing/2014/main" id="{564D93A7-AAC6-471F-9A8A-FA6E016D9396}"/>
              </a:ext>
            </a:extLst>
          </p:cNvPr>
          <p:cNvSpPr>
            <a:spLocks noChangeAspect="1"/>
          </p:cNvSpPr>
          <p:nvPr/>
        </p:nvSpPr>
        <p:spPr>
          <a:xfrm>
            <a:off x="11193898" y="343554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7" name="TextBox 123">
            <a:extLst>
              <a:ext uri="{FF2B5EF4-FFF2-40B4-BE49-F238E27FC236}">
                <a16:creationId xmlns:a16="http://schemas.microsoft.com/office/drawing/2014/main" id="{42F70CD5-88AD-4623-A0C3-20F101C1449D}"/>
              </a:ext>
            </a:extLst>
          </p:cNvPr>
          <p:cNvSpPr txBox="1"/>
          <p:nvPr/>
        </p:nvSpPr>
        <p:spPr>
          <a:xfrm>
            <a:off x="10852497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Plataforma</a:t>
            </a:r>
          </a:p>
        </p:txBody>
      </p:sp>
      <p:sp>
        <p:nvSpPr>
          <p:cNvPr id="8" name="TextBox 128">
            <a:extLst>
              <a:ext uri="{FF2B5EF4-FFF2-40B4-BE49-F238E27FC236}">
                <a16:creationId xmlns:a16="http://schemas.microsoft.com/office/drawing/2014/main" id="{196710B5-17FD-43AB-94E2-AA70D2A24B20}"/>
              </a:ext>
            </a:extLst>
          </p:cNvPr>
          <p:cNvSpPr txBox="1"/>
          <p:nvPr/>
        </p:nvSpPr>
        <p:spPr>
          <a:xfrm>
            <a:off x="9854245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Back</a:t>
            </a:r>
          </a:p>
        </p:txBody>
      </p:sp>
      <p:sp>
        <p:nvSpPr>
          <p:cNvPr id="9" name="TextBox 133">
            <a:extLst>
              <a:ext uri="{FF2B5EF4-FFF2-40B4-BE49-F238E27FC236}">
                <a16:creationId xmlns:a16="http://schemas.microsoft.com/office/drawing/2014/main" id="{49F071A4-2131-4E4D-8523-FC674FD6EB02}"/>
              </a:ext>
            </a:extLst>
          </p:cNvPr>
          <p:cNvSpPr txBox="1"/>
          <p:nvPr/>
        </p:nvSpPr>
        <p:spPr>
          <a:xfrm>
            <a:off x="8934246" y="612279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pt-BR" sz="1176" b="0" dirty="0">
                <a:solidFill>
                  <a:prstClr val="black"/>
                </a:solidFill>
                <a:latin typeface="Barlow" panose="00000500000000000000" pitchFamily="2" charset="0"/>
              </a:rPr>
              <a:t>Front</a:t>
            </a:r>
          </a:p>
        </p:txBody>
      </p:sp>
      <p:sp>
        <p:nvSpPr>
          <p:cNvPr id="10" name="Oval 134">
            <a:extLst>
              <a:ext uri="{FF2B5EF4-FFF2-40B4-BE49-F238E27FC236}">
                <a16:creationId xmlns:a16="http://schemas.microsoft.com/office/drawing/2014/main" id="{802F1257-460A-4674-8408-014C2CE1A8B0}"/>
              </a:ext>
            </a:extLst>
          </p:cNvPr>
          <p:cNvSpPr>
            <a:spLocks noChangeAspect="1"/>
          </p:cNvSpPr>
          <p:nvPr/>
        </p:nvSpPr>
        <p:spPr>
          <a:xfrm>
            <a:off x="84435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1" name="TextBox 138">
            <a:extLst>
              <a:ext uri="{FF2B5EF4-FFF2-40B4-BE49-F238E27FC236}">
                <a16:creationId xmlns:a16="http://schemas.microsoft.com/office/drawing/2014/main" id="{B0712839-5ABD-448D-894B-68348471FDFB}"/>
              </a:ext>
            </a:extLst>
          </p:cNvPr>
          <p:cNvSpPr txBox="1"/>
          <p:nvPr/>
        </p:nvSpPr>
        <p:spPr>
          <a:xfrm>
            <a:off x="8099418" y="596473"/>
            <a:ext cx="899678" cy="17982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Equipe</a:t>
            </a:r>
            <a:endParaRPr lang="en-US" sz="1176" b="0" dirty="0">
              <a:solidFill>
                <a:prstClr val="black"/>
              </a:solidFill>
              <a:latin typeface="Barlow" panose="00000500000000000000" pitchFamily="2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C9964D6-8E4B-42E3-88C4-E35A1422872F}"/>
              </a:ext>
            </a:extLst>
          </p:cNvPr>
          <p:cNvSpPr/>
          <p:nvPr/>
        </p:nvSpPr>
        <p:spPr>
          <a:xfrm>
            <a:off x="512766" y="868345"/>
            <a:ext cx="6186608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Progressos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c/ </a:t>
            </a:r>
            <a:r>
              <a:rPr lang="en-US" sz="1544" dirty="0" err="1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reponsáveis</a:t>
            </a:r>
            <a:r>
              <a:rPr lang="en-US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 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2167252C-C905-4B84-BC29-53FC1683B703}"/>
              </a:ext>
            </a:extLst>
          </p:cNvPr>
          <p:cNvSpPr/>
          <p:nvPr/>
        </p:nvSpPr>
        <p:spPr>
          <a:xfrm>
            <a:off x="6814576" y="868345"/>
            <a:ext cx="6194715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Pontos atenção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ED4B2FF-962B-4068-8B55-9EB873DDEC86}"/>
              </a:ext>
            </a:extLst>
          </p:cNvPr>
          <p:cNvSpPr/>
          <p:nvPr/>
        </p:nvSpPr>
        <p:spPr>
          <a:xfrm>
            <a:off x="507536" y="3418875"/>
            <a:ext cx="12505521" cy="238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134422" tIns="67211" rIns="134422" bIns="67211" rtlCol="0" anchor="ctr"/>
          <a:lstStyle/>
          <a:p>
            <a:pPr defTabSz="672130"/>
            <a:r>
              <a:rPr lang="pt-BR" sz="1544" dirty="0">
                <a:latin typeface="Barlow" panose="00000500000000000000" pitchFamily="2" charset="0"/>
                <a:ea typeface="Simplon Oi Headline" charset="0"/>
                <a:cs typeface="Simplon Oi Headline" charset="0"/>
              </a:rPr>
              <a:t>Próximos Passos c/ responsáveis </a:t>
            </a:r>
          </a:p>
        </p:txBody>
      </p:sp>
      <p:sp>
        <p:nvSpPr>
          <p:cNvPr id="15" name="Rectangle 37">
            <a:extLst>
              <a:ext uri="{FF2B5EF4-FFF2-40B4-BE49-F238E27FC236}">
                <a16:creationId xmlns:a16="http://schemas.microsoft.com/office/drawing/2014/main" id="{CBCB25D3-9B1C-4116-8045-39188C0BA215}"/>
              </a:ext>
            </a:extLst>
          </p:cNvPr>
          <p:cNvSpPr/>
          <p:nvPr/>
        </p:nvSpPr>
        <p:spPr>
          <a:xfrm>
            <a:off x="496765" y="1106495"/>
            <a:ext cx="6207777" cy="223580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tIns="105844" rtlCol="0" anchor="t"/>
          <a:lstStyle/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60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O que foi superado na última semana </a:t>
            </a: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Negócios - Eu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Jornada de Usuário - Eu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Mapa de Empatia – Toda a equipe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Lean Ux – Eu, Vinícius Barbosa e Ruan Rodrigues</a:t>
            </a: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Proto-Persona – Toda a equipe</a:t>
            </a:r>
          </a:p>
          <a:p>
            <a:pPr marL="252049" lvl="1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252049" indent="-252049" fontAlgn="base">
              <a:spcBef>
                <a:spcPct val="0"/>
              </a:spcBef>
              <a:buFont typeface="Wingdings" panose="05000000000000000000" pitchFamily="2" charset="2"/>
              <a:buChar char="ü"/>
              <a:defRPr/>
            </a:pPr>
            <a:endParaRPr lang="pt-BR" sz="1323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7" name="Rectangle 43">
            <a:extLst>
              <a:ext uri="{FF2B5EF4-FFF2-40B4-BE49-F238E27FC236}">
                <a16:creationId xmlns:a16="http://schemas.microsoft.com/office/drawing/2014/main" id="{A621FF89-8C7D-4383-B092-816367B04A56}"/>
              </a:ext>
            </a:extLst>
          </p:cNvPr>
          <p:cNvSpPr>
            <a:spLocks/>
          </p:cNvSpPr>
          <p:nvPr/>
        </p:nvSpPr>
        <p:spPr>
          <a:xfrm>
            <a:off x="512766" y="3728204"/>
            <a:ext cx="12496524" cy="3581485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tIns="105844" numCol="2" rtlCol="0" anchor="ctr"/>
          <a:lstStyle/>
          <a:p>
            <a:pPr marL="0" lvl="1" defTabSz="672130"/>
            <a:r>
              <a:rPr lang="pt-BR" sz="1323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Plataforma</a:t>
            </a:r>
          </a:p>
          <a:p>
            <a:pPr marL="252049" lvl="1" indent="-252049" defTabSz="672130">
              <a:buFont typeface="Wingdings" charset="2"/>
              <a:buChar char="§"/>
            </a:pPr>
            <a:r>
              <a:rPr lang="pt-BR" sz="1323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Criação do banco de dados na Azure - Eu</a:t>
            </a:r>
          </a:p>
          <a:p>
            <a:pPr marL="0" lvl="1" defTabSz="672130"/>
            <a:endParaRPr lang="pt-BR" sz="1600" b="1" dirty="0">
              <a:solidFill>
                <a:schemeClr val="tx1"/>
              </a:solidFill>
              <a:latin typeface="Barlow" panose="00000500000000000000" pitchFamily="2" charset="0"/>
              <a:cs typeface="Simplon BP Regular"/>
            </a:endParaRPr>
          </a:p>
          <a:p>
            <a:pPr marL="0" lvl="1" defTabSz="672130"/>
            <a:r>
              <a:rPr lang="pt-BR" sz="1400" b="1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Frente Negócios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Produzir Slides da Apresentação – Eu e Ruan Rodrigues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Diagrama de solução – Eu</a:t>
            </a:r>
          </a:p>
          <a:p>
            <a:pPr marL="252049" lvl="1" indent="-252049">
              <a:buFont typeface="Wingdings" panose="05000000000000000000" pitchFamily="2" charset="2"/>
              <a:buChar char="§"/>
            </a:pPr>
            <a:r>
              <a:rPr lang="pt-BR" sz="1320" dirty="0">
                <a:solidFill>
                  <a:schemeClr val="tx1"/>
                </a:solidFill>
                <a:latin typeface="Barlow" panose="00000500000000000000" pitchFamily="2" charset="0"/>
                <a:cs typeface="Simplon BP Regular"/>
              </a:rPr>
              <a:t>DER - Eu</a:t>
            </a:r>
          </a:p>
        </p:txBody>
      </p:sp>
      <p:sp>
        <p:nvSpPr>
          <p:cNvPr id="18" name="Oval 134">
            <a:extLst>
              <a:ext uri="{FF2B5EF4-FFF2-40B4-BE49-F238E27FC236}">
                <a16:creationId xmlns:a16="http://schemas.microsoft.com/office/drawing/2014/main" id="{499FCD36-E332-4E08-A2F5-AD55C03138CA}"/>
              </a:ext>
            </a:extLst>
          </p:cNvPr>
          <p:cNvSpPr>
            <a:spLocks noChangeAspect="1"/>
          </p:cNvSpPr>
          <p:nvPr/>
        </p:nvSpPr>
        <p:spPr>
          <a:xfrm>
            <a:off x="9225955" y="328153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19" name="Oval 134">
            <a:extLst>
              <a:ext uri="{FF2B5EF4-FFF2-40B4-BE49-F238E27FC236}">
                <a16:creationId xmlns:a16="http://schemas.microsoft.com/office/drawing/2014/main" id="{E54929C5-C849-4F1A-B9D3-6FE728BB0062}"/>
              </a:ext>
            </a:extLst>
          </p:cNvPr>
          <p:cNvSpPr>
            <a:spLocks noChangeAspect="1"/>
          </p:cNvSpPr>
          <p:nvPr/>
        </p:nvSpPr>
        <p:spPr>
          <a:xfrm>
            <a:off x="12155999" y="324247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0" name="Oval 120">
            <a:extLst>
              <a:ext uri="{FF2B5EF4-FFF2-40B4-BE49-F238E27FC236}">
                <a16:creationId xmlns:a16="http://schemas.microsoft.com/office/drawing/2014/main" id="{C0C76210-AC94-4C59-BBA8-C3BA0171C23C}"/>
              </a:ext>
            </a:extLst>
          </p:cNvPr>
          <p:cNvSpPr>
            <a:spLocks noChangeAspect="1"/>
          </p:cNvSpPr>
          <p:nvPr/>
        </p:nvSpPr>
        <p:spPr>
          <a:xfrm>
            <a:off x="10188056" y="333831"/>
            <a:ext cx="211404" cy="211689"/>
          </a:xfrm>
          <a:prstGeom prst="ellipse">
            <a:avLst/>
          </a:prstGeom>
          <a:solidFill>
            <a:srgbClr val="1BCF13"/>
          </a:solidFill>
          <a:ln w="127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52922" tIns="52922" rIns="52922" rtlCol="0" anchor="ctr"/>
          <a:lstStyle/>
          <a:p>
            <a:pPr algn="ctr" defTabSz="672130"/>
            <a:endParaRPr lang="en-US" sz="1176" dirty="0">
              <a:solidFill>
                <a:prstClr val="black"/>
              </a:solidFill>
              <a:latin typeface="Barlow" panose="00000500000000000000" pitchFamily="2" charset="0"/>
              <a:cs typeface="Simplon BP Regular"/>
            </a:endParaRP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3F36A6E-636C-4850-ABCE-DF7A782D1EA3}"/>
              </a:ext>
            </a:extLst>
          </p:cNvPr>
          <p:cNvSpPr/>
          <p:nvPr/>
        </p:nvSpPr>
        <p:spPr>
          <a:xfrm>
            <a:off x="8017619" y="209534"/>
            <a:ext cx="4937689" cy="618769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Barlow" panose="00000500000000000000" pitchFamily="2" charset="0"/>
            </a:endParaRPr>
          </a:p>
        </p:txBody>
      </p:sp>
      <p:sp>
        <p:nvSpPr>
          <p:cNvPr id="22" name="TextBox 138">
            <a:extLst>
              <a:ext uri="{FF2B5EF4-FFF2-40B4-BE49-F238E27FC236}">
                <a16:creationId xmlns:a16="http://schemas.microsoft.com/office/drawing/2014/main" id="{35DEDF4F-1F70-435E-A6F0-1AF56F29CBE7}"/>
              </a:ext>
            </a:extLst>
          </p:cNvPr>
          <p:cNvSpPr txBox="1"/>
          <p:nvPr/>
        </p:nvSpPr>
        <p:spPr>
          <a:xfrm>
            <a:off x="9867063" y="66469"/>
            <a:ext cx="1478088" cy="21168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lIns="52922" tIns="52922" rIns="52922" bIns="0" rtlCol="0" anchor="b"/>
          <a:lstStyle>
            <a:defPPr>
              <a:defRPr lang="en-US"/>
            </a:defPPr>
            <a:lvl1pPr algn="ctr">
              <a:defRPr sz="1000" b="1">
                <a:latin typeface="Simplon BP Regular"/>
                <a:cs typeface="Simplon BP Regular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defTabSz="672130"/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Farol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do </a:t>
            </a:r>
            <a:r>
              <a:rPr lang="en-US" sz="1176" b="0" dirty="0" err="1">
                <a:solidFill>
                  <a:prstClr val="black"/>
                </a:solidFill>
                <a:latin typeface="Barlow" panose="00000500000000000000" pitchFamily="2" charset="0"/>
              </a:rPr>
              <a:t>Projeto</a:t>
            </a:r>
            <a:r>
              <a:rPr lang="en-US" sz="1176" b="0" dirty="0">
                <a:solidFill>
                  <a:prstClr val="black"/>
                </a:solidFill>
                <a:latin typeface="Barlow" panose="00000500000000000000" pitchFamily="2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543050934"/>
      </p:ext>
    </p:extLst>
  </p:cSld>
  <p:clrMapOvr>
    <a:masterClrMapping/>
  </p:clrMapOvr>
</p:sld>
</file>

<file path=ppt/theme/theme1.xml><?xml version="1.0" encoding="utf-8"?>
<a:theme xmlns:a="http://schemas.openxmlformats.org/drawingml/2006/main" name="Capas">
  <a:themeElements>
    <a:clrScheme name="Best">
      <a:dk1>
        <a:sysClr val="windowText" lastClr="000000"/>
      </a:dk1>
      <a:lt1>
        <a:sysClr val="window" lastClr="FFFFFF"/>
      </a:lt1>
      <a:dk2>
        <a:srgbClr val="253746"/>
      </a:dk2>
      <a:lt2>
        <a:srgbClr val="EEECE1"/>
      </a:lt2>
      <a:accent1>
        <a:srgbClr val="32B9CD"/>
      </a:accent1>
      <a:accent2>
        <a:srgbClr val="CE0F69"/>
      </a:accent2>
      <a:accent3>
        <a:srgbClr val="9BBB59"/>
      </a:accent3>
      <a:accent4>
        <a:srgbClr val="292C34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ú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ncerramento / Agradeci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Personalizar design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transicao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8ECE7139958D46ABEDA89D12B90CBF" ma:contentTypeVersion="6" ma:contentTypeDescription="Crie um novo documento." ma:contentTypeScope="" ma:versionID="ac3e8a4518169476e78d31b03aebd26d">
  <xsd:schema xmlns:xsd="http://www.w3.org/2001/XMLSchema" xmlns:xs="http://www.w3.org/2001/XMLSchema" xmlns:p="http://schemas.microsoft.com/office/2006/metadata/properties" xmlns:ns2="0a53ad5e-08cc-4fba-9df9-747b79db3e02" targetNamespace="http://schemas.microsoft.com/office/2006/metadata/properties" ma:root="true" ma:fieldsID="f9eff5172fff51d3904ac66a1aba9a5f" ns2:_="">
    <xsd:import namespace="0a53ad5e-08cc-4fba-9df9-747b79db3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3ad5e-08cc-4fba-9df9-747b79db3e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1B9EB2-FECF-493E-9CBE-E52ABF767AC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33388A6-F2A2-4164-95F1-F2EC27541F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3ad5e-08cc-4fba-9df9-747b79db3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D3B74D-767F-456F-A35A-FAADD804A0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5057</TotalTime>
  <Words>102</Words>
  <Application>Microsoft Office PowerPoint</Application>
  <PresentationFormat>Personalizar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2</vt:i4>
      </vt:variant>
    </vt:vector>
  </HeadingPairs>
  <TitlesOfParts>
    <vt:vector size="12" baseType="lpstr">
      <vt:lpstr>Arial</vt:lpstr>
      <vt:lpstr>Barlow</vt:lpstr>
      <vt:lpstr>Calibri</vt:lpstr>
      <vt:lpstr>Exo 2</vt:lpstr>
      <vt:lpstr>Verdana</vt:lpstr>
      <vt:lpstr>Wingdings</vt:lpstr>
      <vt:lpstr>Capas</vt:lpstr>
      <vt:lpstr>Conteúdo</vt:lpstr>
      <vt:lpstr>Encerramento / Agradecimento</vt:lpstr>
      <vt:lpstr>Personalizar design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Akira</dc:creator>
  <cp:lastModifiedBy>PAULO GABRIEL ALVARES .</cp:lastModifiedBy>
  <cp:revision>170</cp:revision>
  <dcterms:created xsi:type="dcterms:W3CDTF">2016-12-01T16:19:35Z</dcterms:created>
  <dcterms:modified xsi:type="dcterms:W3CDTF">2023-08-31T15:08:53Z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0x0101007F8ECE7139958D46ABEDA89D12B90CBF</vt:lpwstr>
  </property>
</Properties>
</file>