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  <p:sldMasterId id="2147483675" r:id="rId7"/>
  </p:sldMasterIdLst>
  <p:notesMasterIdLst>
    <p:notesMasterId r:id="rId10"/>
  </p:notesMasterIdLst>
  <p:handoutMasterIdLst>
    <p:handoutMasterId r:id="rId11"/>
  </p:handoutMasterIdLst>
  <p:sldIdLst>
    <p:sldId id="257" r:id="rId8"/>
    <p:sldId id="898" r:id="rId9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7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FFC000"/>
    <a:srgbClr val="474747"/>
    <a:srgbClr val="E6005A"/>
    <a:srgbClr val="32B9CD"/>
    <a:srgbClr val="272A30"/>
    <a:srgbClr val="FF781D"/>
    <a:srgbClr val="FF6600"/>
    <a:srgbClr val="CC9900"/>
    <a:srgbClr val="253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83673" autoAdjust="0"/>
  </p:normalViewPr>
  <p:slideViewPr>
    <p:cSldViewPr showGuides="1">
      <p:cViewPr varScale="1">
        <p:scale>
          <a:sx n="68" d="100"/>
          <a:sy n="68" d="100"/>
        </p:scale>
        <p:origin x="348" y="72"/>
      </p:cViewPr>
      <p:guideLst>
        <p:guide orient="horz" pos="2427"/>
        <p:guide pos="423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slayno Ficuciello Monteiro" userId="6250dea1-bfef-4272-b4dc-7f58362a2053" providerId="ADAL" clId="{CEEB9E4D-223B-415D-9741-040F37804A8B}"/>
    <pc:docChg chg="delSld modSld">
      <pc:chgData name="Gislayno Ficuciello Monteiro" userId="6250dea1-bfef-4272-b4dc-7f58362a2053" providerId="ADAL" clId="{CEEB9E4D-223B-415D-9741-040F37804A8B}" dt="2023-08-14T22:36:55.739" v="17" actId="20577"/>
      <pc:docMkLst>
        <pc:docMk/>
      </pc:docMkLst>
      <pc:sldChg chg="modSp mod">
        <pc:chgData name="Gislayno Ficuciello Monteiro" userId="6250dea1-bfef-4272-b4dc-7f58362a2053" providerId="ADAL" clId="{CEEB9E4D-223B-415D-9741-040F37804A8B}" dt="2023-08-14T22:36:55.739" v="17" actId="20577"/>
        <pc:sldMkLst>
          <pc:docMk/>
          <pc:sldMk cId="4028637075" sldId="257"/>
        </pc:sldMkLst>
        <pc:spChg chg="mod">
          <ac:chgData name="Gislayno Ficuciello Monteiro" userId="6250dea1-bfef-4272-b4dc-7f58362a2053" providerId="ADAL" clId="{CEEB9E4D-223B-415D-9741-040F37804A8B}" dt="2023-08-14T22:36:55.739" v="17" actId="20577"/>
          <ac:spMkLst>
            <pc:docMk/>
            <pc:sldMk cId="4028637075" sldId="257"/>
            <ac:spMk id="2" creationId="{00429D6D-7723-4D53-9F5C-12FAD3F96980}"/>
          </ac:spMkLst>
        </pc:spChg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2702901891" sldId="272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4157981909" sldId="344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4050297491" sldId="347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2020469153" sldId="352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103146409" sldId="482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1936218586" sldId="487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839056469" sldId="595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2517352155" sldId="596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556990453" sldId="600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2306881750" sldId="879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768350951" sldId="885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1024848957" sldId="886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899678458" sldId="897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827107791" sldId="899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980668177" sldId="902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056284675" sldId="903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401374168" sldId="904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25244306" sldId="1164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042599377" sldId="1165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4029757729" sldId="1166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07725545" sldId="1167"/>
        </pc:sldMkLst>
      </pc:sldChg>
      <pc:sldMasterChg chg="delSldLayout">
        <pc:chgData name="Gislayno Ficuciello Monteiro" userId="6250dea1-bfef-4272-b4dc-7f58362a2053" providerId="ADAL" clId="{CEEB9E4D-223B-415D-9741-040F37804A8B}" dt="2023-08-14T22:36:45.184" v="1" actId="47"/>
        <pc:sldMasterMkLst>
          <pc:docMk/>
          <pc:sldMasterMk cId="0" sldId="2147483656"/>
        </pc:sldMasterMkLst>
        <pc:sldLayoutChg chg="del">
          <pc:chgData name="Gislayno Ficuciello Monteiro" userId="6250dea1-bfef-4272-b4dc-7f58362a2053" providerId="ADAL" clId="{CEEB9E4D-223B-415D-9741-040F37804A8B}" dt="2023-08-14T22:36:45.184" v="1" actId="47"/>
          <pc:sldLayoutMkLst>
            <pc:docMk/>
            <pc:sldMasterMk cId="0" sldId="2147483656"/>
            <pc:sldLayoutMk cId="1543659804" sldId="2147483672"/>
          </pc:sldLayoutMkLst>
        </pc:sldLayoutChg>
      </pc:sldMasterChg>
      <pc:sldMasterChg chg="delSldLayout">
        <pc:chgData name="Gislayno Ficuciello Monteiro" userId="6250dea1-bfef-4272-b4dc-7f58362a2053" providerId="ADAL" clId="{CEEB9E4D-223B-415D-9741-040F37804A8B}" dt="2023-08-14T22:36:45.184" v="1" actId="47"/>
        <pc:sldMasterMkLst>
          <pc:docMk/>
          <pc:sldMasterMk cId="168774355" sldId="2147483675"/>
        </pc:sldMasterMkLst>
        <pc:sldLayoutChg chg="del">
          <pc:chgData name="Gislayno Ficuciello Monteiro" userId="6250dea1-bfef-4272-b4dc-7f58362a2053" providerId="ADAL" clId="{CEEB9E4D-223B-415D-9741-040F37804A8B}" dt="2023-08-14T22:36:45.184" v="1" actId="47"/>
          <pc:sldLayoutMkLst>
            <pc:docMk/>
            <pc:sldMasterMk cId="168774355" sldId="2147483675"/>
            <pc:sldLayoutMk cId="2013372366" sldId="214748369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31/10/2023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31/10/2023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www.pexels.com/pt-br/" TargetMode="Externa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85" y="4014935"/>
            <a:ext cx="6129571" cy="5656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308"/>
              </a:lnSpc>
              <a:buNone/>
              <a:defRPr sz="2756" b="1">
                <a:solidFill>
                  <a:schemeClr val="accent1"/>
                </a:solidFill>
              </a:defRPr>
            </a:lvl1pPr>
            <a:lvl2pPr marL="0" indent="0">
              <a:lnSpc>
                <a:spcPts val="3308"/>
              </a:lnSpc>
              <a:buFont typeface="Arial" panose="020B0604020202020204" pitchFamily="34" charset="0"/>
              <a:buNone/>
              <a:defRPr sz="2756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485" y="4892673"/>
            <a:ext cx="6129571" cy="5207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5">
                <a:solidFill>
                  <a:schemeClr val="accent1"/>
                </a:solidFill>
              </a:defRPr>
            </a:lvl1pPr>
            <a:lvl2pPr marL="504063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406485" y="1762680"/>
            <a:ext cx="6195964" cy="1449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513" b="1" dirty="0">
                <a:solidFill>
                  <a:schemeClr val="accent1"/>
                </a:solidFill>
                <a:latin typeface="+mj-lt"/>
              </a:rPr>
              <a:t>Agradeço</a:t>
            </a:r>
            <a:r>
              <a:rPr lang="pt-BR" sz="4410" b="1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pt-BR" sz="3308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6485" y="5681696"/>
            <a:ext cx="6129571" cy="5207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5">
                <a:solidFill>
                  <a:schemeClr val="accent1"/>
                </a:solidFill>
              </a:defRPr>
            </a:lvl1pPr>
            <a:lvl2pPr marL="504063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236352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8854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áfico 9">
            <a:extLst>
              <a:ext uri="{FF2B5EF4-FFF2-40B4-BE49-F238E27FC236}">
                <a16:creationId xmlns:a16="http://schemas.microsoft.com/office/drawing/2014/main" id="{F5E653FE-EE02-40D6-AA76-2B883BBE508B}"/>
              </a:ext>
            </a:extLst>
          </p:cNvPr>
          <p:cNvGrpSpPr/>
          <p:nvPr userDrawn="1"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92AD36FA-B852-42AD-9E63-5AD58A4190E0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E2C748ED-3553-4CDA-A739-7BC598BEB0E5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312FCFD8-AE83-4987-AC31-9FBE8FCEB431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A1331C8B-E894-4A33-AEED-341A2C7510BF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DF121417-A97A-496D-BF95-8BBA49C43D5E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D06F274D-FC55-4DF0-9780-ACA9E0636523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AD2A28B4-1DBA-4C55-8374-196E4CA88DA8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F6EAAA8C-73DB-4942-A4BC-6A58B935A650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D0904CDC-A7CD-48F9-B2DB-247066665ADB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C20441B7-BC33-41F2-9255-5D574502E991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74016851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V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28925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V2 Escuro">
    <p:bg>
      <p:bgPr>
        <a:solidFill>
          <a:srgbClr val="1C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8D96EFF-401A-4B67-BAE7-65987E711D1E}"/>
              </a:ext>
            </a:extLst>
          </p:cNvPr>
          <p:cNvGrpSpPr/>
          <p:nvPr userDrawn="1"/>
        </p:nvGrpSpPr>
        <p:grpSpPr>
          <a:xfrm>
            <a:off x="4278677" y="2526183"/>
            <a:ext cx="4885597" cy="2508900"/>
            <a:chOff x="3880519" y="2291225"/>
            <a:chExt cx="4430962" cy="2275551"/>
          </a:xfrm>
        </p:grpSpPr>
        <p:grpSp>
          <p:nvGrpSpPr>
            <p:cNvPr id="16" name="Gráfico 3">
              <a:extLst>
                <a:ext uri="{FF2B5EF4-FFF2-40B4-BE49-F238E27FC236}">
                  <a16:creationId xmlns:a16="http://schemas.microsoft.com/office/drawing/2014/main" id="{04C8345A-C058-4CB0-B97B-30224A408C7D}"/>
                </a:ext>
              </a:extLst>
            </p:cNvPr>
            <p:cNvGrpSpPr/>
            <p:nvPr/>
          </p:nvGrpSpPr>
          <p:grpSpPr>
            <a:xfrm>
              <a:off x="6405787" y="2291225"/>
              <a:ext cx="1905694" cy="2274637"/>
              <a:chOff x="6368511" y="2428093"/>
              <a:chExt cx="1676392" cy="2000942"/>
            </a:xfrm>
            <a:solidFill>
              <a:schemeClr val="accent2"/>
            </a:solidFill>
          </p:grpSpPr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6C8DEC05-EDF9-4230-A3B6-398E7B0657EC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7E9BA7CA-66A5-4BE8-A25B-AB7F8D64F515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0C0C46B1-82F8-41DF-81F5-DBAC87AACBE7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0DC935D1-AD05-43A8-B1EC-1D528336902F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D56FF1B6-4AA6-4880-8ECE-EC2495B2A848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0AA15EAD-77F6-4D9F-8BD8-1C1103329AD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DBF36DD0-F09B-48FD-8751-9EF3E6C67E22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70100DB7-4915-4F60-A4C7-03D41670A605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DECF80B8-E568-46EF-97F4-346D2D19A6A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3F07E9D5-1AE8-4BD5-B8C1-9FDFD960C97C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F3F56ECB-50A9-44EE-8679-007B66FF740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F21D36AF-B07D-47D9-8E99-9D185EF0177B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CBCD2B2E-E44B-41F9-84B5-2A5B95BEEED3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E4DE88A5-C92B-46F3-B1D9-BBC0F17CC852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E63150B0-99ED-46B8-A4B4-924696AEA532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843BB43A-F5A2-4D86-BF4D-17B9A6A2BC41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D178D05D-1AD6-41D2-91DE-836512218E3D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6B1A327A-C74A-4090-A442-3A1558AE0AE0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7" name="Gráfico 3">
              <a:extLst>
                <a:ext uri="{FF2B5EF4-FFF2-40B4-BE49-F238E27FC236}">
                  <a16:creationId xmlns:a16="http://schemas.microsoft.com/office/drawing/2014/main" id="{D2F9D3D3-6A5E-49A8-82BE-B2E2300ED518}"/>
                </a:ext>
              </a:extLst>
            </p:cNvPr>
            <p:cNvGrpSpPr/>
            <p:nvPr/>
          </p:nvGrpSpPr>
          <p:grpSpPr>
            <a:xfrm>
              <a:off x="3880519" y="2375886"/>
              <a:ext cx="2188681" cy="2190890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9D27BDA0-2ADD-4572-8FD4-831AEAD81FD0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4918DCB-6725-4EBD-ACDC-1FD52B57BC05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8A0A2E2B-6358-4D4C-891D-0CAEADAAFB6E}"/>
              </a:ext>
            </a:extLst>
          </p:cNvPr>
          <p:cNvSpPr/>
          <p:nvPr/>
        </p:nvSpPr>
        <p:spPr>
          <a:xfrm>
            <a:off x="5483707" y="4050544"/>
            <a:ext cx="376661" cy="984371"/>
          </a:xfrm>
          <a:custGeom>
            <a:avLst/>
            <a:gdLst>
              <a:gd name="connsiteX0" fmla="*/ 0 w 300506"/>
              <a:gd name="connsiteY0" fmla="*/ 0 h 785388"/>
              <a:gd name="connsiteX1" fmla="*/ 300506 w 300506"/>
              <a:gd name="connsiteY1" fmla="*/ 0 h 785388"/>
              <a:gd name="connsiteX2" fmla="*/ 300506 w 300506"/>
              <a:gd name="connsiteY2" fmla="*/ 785389 h 785388"/>
              <a:gd name="connsiteX3" fmla="*/ 0 w 300506"/>
              <a:gd name="connsiteY3" fmla="*/ 785389 h 78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506" h="785388">
                <a:moveTo>
                  <a:pt x="0" y="0"/>
                </a:moveTo>
                <a:lnTo>
                  <a:pt x="300506" y="0"/>
                </a:lnTo>
                <a:lnTo>
                  <a:pt x="300506" y="785389"/>
                </a:lnTo>
                <a:lnTo>
                  <a:pt x="0" y="785389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5D59398C-E2C3-4F29-A793-85BFD74104FC}"/>
              </a:ext>
            </a:extLst>
          </p:cNvPr>
          <p:cNvSpPr/>
          <p:nvPr/>
        </p:nvSpPr>
        <p:spPr>
          <a:xfrm>
            <a:off x="4278677" y="2619189"/>
            <a:ext cx="1204358" cy="1205303"/>
          </a:xfrm>
          <a:custGeom>
            <a:avLst/>
            <a:gdLst>
              <a:gd name="connsiteX0" fmla="*/ 0 w 960856"/>
              <a:gd name="connsiteY0" fmla="*/ 268 h 961660"/>
              <a:gd name="connsiteX1" fmla="*/ 0 w 960856"/>
              <a:gd name="connsiteY1" fmla="*/ 961660 h 961660"/>
              <a:gd name="connsiteX2" fmla="*/ 480797 w 960856"/>
              <a:gd name="connsiteY2" fmla="*/ 961660 h 961660"/>
              <a:gd name="connsiteX3" fmla="*/ 60074 w 960856"/>
              <a:gd name="connsiteY3" fmla="*/ 540938 h 961660"/>
              <a:gd name="connsiteX4" fmla="*/ 480797 w 960856"/>
              <a:gd name="connsiteY4" fmla="*/ 119144 h 961660"/>
              <a:gd name="connsiteX5" fmla="*/ 960857 w 960856"/>
              <a:gd name="connsiteY5" fmla="*/ 119144 h 961660"/>
              <a:gd name="connsiteX6" fmla="*/ 960857 w 960856"/>
              <a:gd name="connsiteY6" fmla="*/ 0 h 961660"/>
              <a:gd name="connsiteX7" fmla="*/ 0 w 960856"/>
              <a:gd name="connsiteY7" fmla="*/ 0 h 961660"/>
              <a:gd name="connsiteX8" fmla="*/ 0 w 960856"/>
              <a:gd name="connsiteY8" fmla="*/ 268 h 96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856" h="961660">
                <a:moveTo>
                  <a:pt x="0" y="268"/>
                </a:moveTo>
                <a:lnTo>
                  <a:pt x="0" y="961660"/>
                </a:lnTo>
                <a:lnTo>
                  <a:pt x="480797" y="961660"/>
                </a:lnTo>
                <a:cubicBezTo>
                  <a:pt x="248535" y="961660"/>
                  <a:pt x="60074" y="773400"/>
                  <a:pt x="60074" y="540938"/>
                </a:cubicBezTo>
                <a:cubicBezTo>
                  <a:pt x="60074" y="308476"/>
                  <a:pt x="248335" y="119144"/>
                  <a:pt x="480797" y="119144"/>
                </a:cubicBezTo>
                <a:lnTo>
                  <a:pt x="960857" y="119144"/>
                </a:lnTo>
                <a:lnTo>
                  <a:pt x="960857" y="0"/>
                </a:lnTo>
                <a:lnTo>
                  <a:pt x="0" y="0"/>
                </a:lnTo>
                <a:lnTo>
                  <a:pt x="0" y="268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FAD8064E-981D-471A-BF25-24890818FA03}"/>
              </a:ext>
            </a:extLst>
          </p:cNvPr>
          <p:cNvSpPr/>
          <p:nvPr/>
        </p:nvSpPr>
        <p:spPr>
          <a:xfrm>
            <a:off x="4278677" y="3824491"/>
            <a:ext cx="1205113" cy="1210338"/>
          </a:xfrm>
          <a:custGeom>
            <a:avLst/>
            <a:gdLst>
              <a:gd name="connsiteX0" fmla="*/ 923486 w 961459"/>
              <a:gd name="connsiteY0" fmla="*/ 295082 h 965678"/>
              <a:gd name="connsiteX1" fmla="*/ 903126 w 961459"/>
              <a:gd name="connsiteY1" fmla="*/ 252889 h 965678"/>
              <a:gd name="connsiteX2" fmla="*/ 879016 w 961459"/>
              <a:gd name="connsiteY2" fmla="*/ 212973 h 965678"/>
              <a:gd name="connsiteX3" fmla="*/ 785790 w 961459"/>
              <a:gd name="connsiteY3" fmla="*/ 110304 h 965678"/>
              <a:gd name="connsiteX4" fmla="*/ 729064 w 961459"/>
              <a:gd name="connsiteY4" fmla="*/ 69853 h 965678"/>
              <a:gd name="connsiteX5" fmla="*/ 688144 w 961459"/>
              <a:gd name="connsiteY5" fmla="*/ 47484 h 965678"/>
              <a:gd name="connsiteX6" fmla="*/ 552324 w 961459"/>
              <a:gd name="connsiteY6" fmla="*/ 5492 h 965678"/>
              <a:gd name="connsiteX7" fmla="*/ 478721 w 961459"/>
              <a:gd name="connsiteY7" fmla="*/ 0 h 965678"/>
              <a:gd name="connsiteX8" fmla="*/ 0 w 961459"/>
              <a:gd name="connsiteY8" fmla="*/ 0 h 965678"/>
              <a:gd name="connsiteX9" fmla="*/ 0 w 961459"/>
              <a:gd name="connsiteY9" fmla="*/ 965679 h 965678"/>
              <a:gd name="connsiteX10" fmla="*/ 478520 w 961459"/>
              <a:gd name="connsiteY10" fmla="*/ 965679 h 965678"/>
              <a:gd name="connsiteX11" fmla="*/ 961459 w 961459"/>
              <a:gd name="connsiteY11" fmla="*/ 482739 h 965678"/>
              <a:gd name="connsiteX12" fmla="*/ 946190 w 961459"/>
              <a:gd name="connsiteY12" fmla="*/ 361988 h 965678"/>
              <a:gd name="connsiteX13" fmla="*/ 923486 w 961459"/>
              <a:gd name="connsiteY13" fmla="*/ 295082 h 96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1459" h="965678">
                <a:moveTo>
                  <a:pt x="923486" y="295082"/>
                </a:moveTo>
                <a:cubicBezTo>
                  <a:pt x="917458" y="280750"/>
                  <a:pt x="910560" y="266552"/>
                  <a:pt x="903126" y="252889"/>
                </a:cubicBezTo>
                <a:cubicBezTo>
                  <a:pt x="895692" y="239227"/>
                  <a:pt x="887723" y="225966"/>
                  <a:pt x="879016" y="212973"/>
                </a:cubicBezTo>
                <a:cubicBezTo>
                  <a:pt x="852964" y="174531"/>
                  <a:pt x="821554" y="139906"/>
                  <a:pt x="785790" y="110304"/>
                </a:cubicBezTo>
                <a:cubicBezTo>
                  <a:pt x="767909" y="95570"/>
                  <a:pt x="748888" y="82109"/>
                  <a:pt x="729064" y="69853"/>
                </a:cubicBezTo>
                <a:cubicBezTo>
                  <a:pt x="715737" y="61883"/>
                  <a:pt x="702141" y="54449"/>
                  <a:pt x="688144" y="47484"/>
                </a:cubicBezTo>
                <a:cubicBezTo>
                  <a:pt x="645951" y="27124"/>
                  <a:pt x="600209" y="12725"/>
                  <a:pt x="552324" y="5492"/>
                </a:cubicBezTo>
                <a:cubicBezTo>
                  <a:pt x="528414" y="1741"/>
                  <a:pt x="503768" y="0"/>
                  <a:pt x="478721" y="0"/>
                </a:cubicBezTo>
                <a:lnTo>
                  <a:pt x="0" y="0"/>
                </a:lnTo>
                <a:lnTo>
                  <a:pt x="0" y="965679"/>
                </a:lnTo>
                <a:lnTo>
                  <a:pt x="478520" y="965679"/>
                </a:lnTo>
                <a:cubicBezTo>
                  <a:pt x="745138" y="965679"/>
                  <a:pt x="961459" y="749558"/>
                  <a:pt x="961459" y="482739"/>
                </a:cubicBezTo>
                <a:cubicBezTo>
                  <a:pt x="961459" y="441082"/>
                  <a:pt x="956169" y="400630"/>
                  <a:pt x="946190" y="361988"/>
                </a:cubicBezTo>
                <a:cubicBezTo>
                  <a:pt x="940162" y="339217"/>
                  <a:pt x="932527" y="316714"/>
                  <a:pt x="923486" y="295082"/>
                </a:cubicBezTo>
                <a:close/>
              </a:path>
            </a:pathLst>
          </a:custGeom>
          <a:solidFill>
            <a:srgbClr val="63B1BC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AF457795-9BB9-4DF9-ACBB-08E00F616A69}"/>
              </a:ext>
            </a:extLst>
          </p:cNvPr>
          <p:cNvSpPr/>
          <p:nvPr/>
        </p:nvSpPr>
        <p:spPr>
          <a:xfrm>
            <a:off x="5483036" y="2619525"/>
            <a:ext cx="1209059" cy="1204966"/>
          </a:xfrm>
          <a:custGeom>
            <a:avLst/>
            <a:gdLst>
              <a:gd name="connsiteX0" fmla="*/ 480462 w 964607"/>
              <a:gd name="connsiteY0" fmla="*/ 119144 h 961392"/>
              <a:gd name="connsiteX1" fmla="*/ 901854 w 964607"/>
              <a:gd name="connsiteY1" fmla="*/ 540536 h 961392"/>
              <a:gd name="connsiteX2" fmla="*/ 499214 w 964607"/>
              <a:gd name="connsiteY2" fmla="*/ 961392 h 961392"/>
              <a:gd name="connsiteX3" fmla="*/ 964607 w 964607"/>
              <a:gd name="connsiteY3" fmla="*/ 961392 h 961392"/>
              <a:gd name="connsiteX4" fmla="*/ 964607 w 964607"/>
              <a:gd name="connsiteY4" fmla="*/ 0 h 961392"/>
              <a:gd name="connsiteX5" fmla="*/ 0 w 964607"/>
              <a:gd name="connsiteY5" fmla="*/ 0 h 961392"/>
              <a:gd name="connsiteX6" fmla="*/ 0 w 964607"/>
              <a:gd name="connsiteY6" fmla="*/ 119144 h 961392"/>
              <a:gd name="connsiteX7" fmla="*/ 480462 w 964607"/>
              <a:gd name="connsiteY7" fmla="*/ 119144 h 96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4607" h="961392">
                <a:moveTo>
                  <a:pt x="480462" y="119144"/>
                </a:moveTo>
                <a:cubicBezTo>
                  <a:pt x="713259" y="119144"/>
                  <a:pt x="901854" y="307806"/>
                  <a:pt x="901854" y="540536"/>
                </a:cubicBezTo>
                <a:cubicBezTo>
                  <a:pt x="901854" y="766904"/>
                  <a:pt x="723305" y="951682"/>
                  <a:pt x="499214" y="961392"/>
                </a:cubicBezTo>
                <a:lnTo>
                  <a:pt x="964607" y="961392"/>
                </a:lnTo>
                <a:lnTo>
                  <a:pt x="964607" y="0"/>
                </a:lnTo>
                <a:lnTo>
                  <a:pt x="0" y="0"/>
                </a:lnTo>
                <a:lnTo>
                  <a:pt x="0" y="119144"/>
                </a:lnTo>
                <a:lnTo>
                  <a:pt x="480462" y="119144"/>
                </a:lnTo>
                <a:close/>
              </a:path>
            </a:pathLst>
          </a:custGeom>
          <a:solidFill>
            <a:srgbClr val="63B1BC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CE42385F-AFB3-41AD-A90E-BDE38A0BDA7B}"/>
              </a:ext>
            </a:extLst>
          </p:cNvPr>
          <p:cNvSpPr/>
          <p:nvPr/>
        </p:nvSpPr>
        <p:spPr>
          <a:xfrm>
            <a:off x="5483036" y="2768938"/>
            <a:ext cx="1130402" cy="1056308"/>
          </a:xfrm>
          <a:custGeom>
            <a:avLst/>
            <a:gdLst>
              <a:gd name="connsiteX0" fmla="*/ 0 w 901853"/>
              <a:gd name="connsiteY0" fmla="*/ 842784 h 842783"/>
              <a:gd name="connsiteX1" fmla="*/ 480462 w 901853"/>
              <a:gd name="connsiteY1" fmla="*/ 842784 h 842783"/>
              <a:gd name="connsiteX2" fmla="*/ 901854 w 901853"/>
              <a:gd name="connsiteY2" fmla="*/ 421392 h 842783"/>
              <a:gd name="connsiteX3" fmla="*/ 480462 w 901853"/>
              <a:gd name="connsiteY3" fmla="*/ 0 h 842783"/>
              <a:gd name="connsiteX4" fmla="*/ 0 w 901853"/>
              <a:gd name="connsiteY4" fmla="*/ 0 h 842783"/>
              <a:gd name="connsiteX5" fmla="*/ 0 w 901853"/>
              <a:gd name="connsiteY5" fmla="*/ 842784 h 84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1853" h="842783">
                <a:moveTo>
                  <a:pt x="0" y="842784"/>
                </a:moveTo>
                <a:lnTo>
                  <a:pt x="480462" y="842784"/>
                </a:lnTo>
                <a:cubicBezTo>
                  <a:pt x="713259" y="842784"/>
                  <a:pt x="901854" y="654122"/>
                  <a:pt x="901854" y="421392"/>
                </a:cubicBezTo>
                <a:cubicBezTo>
                  <a:pt x="901854" y="188662"/>
                  <a:pt x="713192" y="0"/>
                  <a:pt x="480462" y="0"/>
                </a:cubicBezTo>
                <a:lnTo>
                  <a:pt x="0" y="0"/>
                </a:lnTo>
                <a:lnTo>
                  <a:pt x="0" y="842784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297846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  <p:grpSp>
        <p:nvGrpSpPr>
          <p:cNvPr id="15" name="Gráfico 3">
            <a:extLst>
              <a:ext uri="{FF2B5EF4-FFF2-40B4-BE49-F238E27FC236}">
                <a16:creationId xmlns:a16="http://schemas.microsoft.com/office/drawing/2014/main" id="{0BCF444B-BA8B-46C4-9AA9-2A6635B7FB6C}"/>
              </a:ext>
            </a:extLst>
          </p:cNvPr>
          <p:cNvGrpSpPr/>
          <p:nvPr userDrawn="1"/>
        </p:nvGrpSpPr>
        <p:grpSpPr>
          <a:xfrm>
            <a:off x="4278677" y="2526182"/>
            <a:ext cx="4885597" cy="2508899"/>
            <a:chOff x="4147095" y="2428093"/>
            <a:chExt cx="3897808" cy="2001745"/>
          </a:xfrm>
        </p:grpSpPr>
        <p:grpSp>
          <p:nvGrpSpPr>
            <p:cNvPr id="16" name="Gráfico 3">
              <a:extLst>
                <a:ext uri="{FF2B5EF4-FFF2-40B4-BE49-F238E27FC236}">
                  <a16:creationId xmlns:a16="http://schemas.microsoft.com/office/drawing/2014/main" id="{05F88E5B-B22C-4AA3-A56A-ACBED8EF5E55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9EA12EE1-6D23-48A0-B263-90818A9BD6DF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CAAADA23-3980-4072-B42D-9BD913FD8B97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1616A99C-2010-4414-8833-E3BDD0FE5A5D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BF6D2973-62D2-4B68-98C3-32A908F831A0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B3CA6FAD-6233-421D-AFE5-FA78087F7246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2C102AA4-51F3-4455-AA36-07C49D2CBDE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B7774022-B60C-48A5-9928-399BF9326EC5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592653E1-9BD9-484B-9EAB-84CE8EE136F9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18A9F4C8-8C6F-4306-9715-9989749EECD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CE7D610D-325B-4EB1-BCBF-AA6EA1A1797A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18313D4C-40E2-4AD5-9372-6F5895C45BB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22BD59BA-B3AB-4C5D-A987-364A584D61E8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478D709B-E25C-4562-B6C1-045A65E9B0F7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B5947928-3BB0-4DE1-8E14-42D6DCBB352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0507511C-8AE6-45EA-950C-84820AE9B119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DC3BC821-6A5E-4DCE-893C-D15892B9C33A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E9058E55-A3B1-4765-8FF8-A1CC9F49751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B9EB98FC-A7A3-4E22-9C85-AEF4A5A28913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7" name="Gráfico 3">
              <a:extLst>
                <a:ext uri="{FF2B5EF4-FFF2-40B4-BE49-F238E27FC236}">
                  <a16:creationId xmlns:a16="http://schemas.microsoft.com/office/drawing/2014/main" id="{D7CA4034-2F86-4340-B414-912B4AB11DD3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7AE4BE4-C205-4590-BFE0-511EC2EDF6E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D0D54943-A9E9-45D0-B936-D0101232BBF0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66364776-D807-4300-AC91-0736FB222409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9A88D7A5-4D02-46F3-9540-DDC27B0BD5ED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6E5488D4-4BC9-4A0E-B364-028C6AF69277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59711D54-F913-4508-B95D-E0512F273C85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FCDF6F47-0B91-4D28-A18E-EC07E86091D6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55350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2 Escuro">
    <p:bg>
      <p:bgPr>
        <a:solidFill>
          <a:srgbClr val="1C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704417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853005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6DEE0F4-8ED5-4D67-A609-44882C5B2A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3974" y="604902"/>
            <a:ext cx="6620654" cy="636476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E654BDFE-993E-4AE9-A8FD-94DBF642B4BD}"/>
              </a:ext>
            </a:extLst>
          </p:cNvPr>
          <p:cNvSpPr/>
          <p:nvPr userDrawn="1"/>
        </p:nvSpPr>
        <p:spPr>
          <a:xfrm rot="10800000">
            <a:off x="0" y="0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C1C9C616-55CA-49E4-AE30-79F6F62C123B}"/>
              </a:ext>
            </a:extLst>
          </p:cNvPr>
          <p:cNvSpPr/>
          <p:nvPr userDrawn="1"/>
        </p:nvSpPr>
        <p:spPr>
          <a:xfrm>
            <a:off x="13047364" y="5606186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7" name="Espaço Reservado para Texto 25">
            <a:extLst>
              <a:ext uri="{FF2B5EF4-FFF2-40B4-BE49-F238E27FC236}">
                <a16:creationId xmlns:a16="http://schemas.microsoft.com/office/drawing/2014/main" id="{07E07A09-2FCE-43FA-A020-C1A6E46B7E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</p:spTree>
    <p:extLst>
      <p:ext uri="{BB962C8B-B14F-4D97-AF65-F5344CB8AC3E}">
        <p14:creationId xmlns:p14="http://schemas.microsoft.com/office/powerpoint/2010/main" val="68497836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6DEE0F4-8ED5-4D67-A609-44882C5B2A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3974" y="604902"/>
            <a:ext cx="6620654" cy="636476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E654BDFE-993E-4AE9-A8FD-94DBF642B4BD}"/>
              </a:ext>
            </a:extLst>
          </p:cNvPr>
          <p:cNvSpPr/>
          <p:nvPr userDrawn="1"/>
        </p:nvSpPr>
        <p:spPr>
          <a:xfrm rot="10800000">
            <a:off x="0" y="0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C1C9C616-55CA-49E4-AE30-79F6F62C123B}"/>
              </a:ext>
            </a:extLst>
          </p:cNvPr>
          <p:cNvSpPr/>
          <p:nvPr userDrawn="1"/>
        </p:nvSpPr>
        <p:spPr>
          <a:xfrm>
            <a:off x="13047364" y="5606186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3856124972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Texto Espaç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8716" y="2132464"/>
            <a:ext cx="1871270" cy="11907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1228296370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Texto Espaço 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grpSp>
        <p:nvGrpSpPr>
          <p:cNvPr id="5" name="Gráfico 3">
            <a:extLst>
              <a:ext uri="{FF2B5EF4-FFF2-40B4-BE49-F238E27FC236}">
                <a16:creationId xmlns:a16="http://schemas.microsoft.com/office/drawing/2014/main" id="{B1D91E55-8CB1-4C11-B1F4-17DD47E9A796}"/>
              </a:ext>
            </a:extLst>
          </p:cNvPr>
          <p:cNvGrpSpPr/>
          <p:nvPr/>
        </p:nvGrpSpPr>
        <p:grpSpPr>
          <a:xfrm>
            <a:off x="8275527" y="2461360"/>
            <a:ext cx="1352073" cy="694330"/>
            <a:chOff x="4147095" y="2428093"/>
            <a:chExt cx="3897808" cy="2001745"/>
          </a:xfrm>
        </p:grpSpPr>
        <p:grpSp>
          <p:nvGrpSpPr>
            <p:cNvPr id="6" name="Gráfico 3">
              <a:extLst>
                <a:ext uri="{FF2B5EF4-FFF2-40B4-BE49-F238E27FC236}">
                  <a16:creationId xmlns:a16="http://schemas.microsoft.com/office/drawing/2014/main" id="{9265E498-5777-425B-B2DC-DDFAFD701F9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7" name="Forma Livre: Forma 6">
                <a:extLst>
                  <a:ext uri="{FF2B5EF4-FFF2-40B4-BE49-F238E27FC236}">
                    <a16:creationId xmlns:a16="http://schemas.microsoft.com/office/drawing/2014/main" id="{10965B03-8C75-4AE6-BD56-104FEC707D29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0" name="Forma Livre: Forma 9">
                <a:extLst>
                  <a:ext uri="{FF2B5EF4-FFF2-40B4-BE49-F238E27FC236}">
                    <a16:creationId xmlns:a16="http://schemas.microsoft.com/office/drawing/2014/main" id="{E83EC162-BEB7-4D27-83EB-29B82BDE9816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1" name="Forma Livre: Forma 10">
                <a:extLst>
                  <a:ext uri="{FF2B5EF4-FFF2-40B4-BE49-F238E27FC236}">
                    <a16:creationId xmlns:a16="http://schemas.microsoft.com/office/drawing/2014/main" id="{0CA57818-E2E3-4DEA-99DC-A6A1CA58F751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2" name="Forma Livre: Forma 11">
                <a:extLst>
                  <a:ext uri="{FF2B5EF4-FFF2-40B4-BE49-F238E27FC236}">
                    <a16:creationId xmlns:a16="http://schemas.microsoft.com/office/drawing/2014/main" id="{8D7C0657-8E69-4414-A868-097297C047E9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6B23DBFE-605E-4264-A9E8-FB56675FE1B7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747F8706-4507-4AC6-8E76-E656E9F1039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B453DCF6-1BD6-4E25-8416-743E9E3C0BFA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EDC3E372-50C1-44E5-AC7E-34D05AA3F194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3F87B32E-C198-4E97-BB2D-BD88FEF171EF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431896E9-6ADE-48F3-AE93-572CC6320180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2153AD7-F63C-494C-8969-7B80D263D739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F6166786-54EA-4236-B44B-3F7E48FF0B73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4941C01C-42F1-4C42-B201-1CE6E922495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A6D52FB7-D2B6-4BCB-A95F-D9D0CE9C588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2B4E3ADF-CD1E-4452-9142-16A60FEA96CD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1D49BCE-2437-44C3-94A7-F456BE53765D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9A90F684-525C-41B8-BDF9-A9716BE2D37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7426BA65-CADA-44F5-B050-2A7052C5B076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AAFC5EC-B03E-4548-A127-46D2447F0AD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39B591D8-1050-4C98-A4E9-845427E4831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F62CDCC5-6140-4A5D-BAFC-1A641D3D7F98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42CBA791-F25F-478B-97D2-F89A66CD457C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498B8FC-502B-4EEF-BA02-CE02B8D523A1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B9A8F600-94F6-4D68-8985-4380C20BC19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D6C7E4FA-607B-4740-B85F-8C4388D1AB61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7AFAEDC-EA3F-41C2-86BB-6AE7BC10C324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1794886084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Lista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0" name="Espaço Reservado para Texto 17">
            <a:extLst>
              <a:ext uri="{FF2B5EF4-FFF2-40B4-BE49-F238E27FC236}">
                <a16:creationId xmlns:a16="http://schemas.microsoft.com/office/drawing/2014/main" id="{B40EB3AF-7535-459F-93E5-10ADE94E0D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6051" y="1331915"/>
            <a:ext cx="9999256" cy="5544985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586BD341-CE0F-429A-A9BC-06EA628F0D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grpSp>
        <p:nvGrpSpPr>
          <p:cNvPr id="4" name="Gráfico 9">
            <a:extLst>
              <a:ext uri="{FF2B5EF4-FFF2-40B4-BE49-F238E27FC236}">
                <a16:creationId xmlns:a16="http://schemas.microsoft.com/office/drawing/2014/main" id="{4620E568-4AD4-42CD-AC38-96E63AE71C4E}"/>
              </a:ext>
            </a:extLst>
          </p:cNvPr>
          <p:cNvGrpSpPr/>
          <p:nvPr/>
        </p:nvGrpSpPr>
        <p:grpSpPr>
          <a:xfrm>
            <a:off x="207654" y="314911"/>
            <a:ext cx="861301" cy="352267"/>
            <a:chOff x="234361" y="273733"/>
            <a:chExt cx="781152" cy="319503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BA446FE8-79E5-4573-BD7D-30B6EECFE450}"/>
                </a:ext>
              </a:extLst>
            </p:cNvPr>
            <p:cNvSpPr/>
            <p:nvPr/>
          </p:nvSpPr>
          <p:spPr>
            <a:xfrm>
              <a:off x="597798" y="274497"/>
              <a:ext cx="80610" cy="132156"/>
            </a:xfrm>
            <a:custGeom>
              <a:avLst/>
              <a:gdLst>
                <a:gd name="connsiteX0" fmla="*/ 0 w 80610"/>
                <a:gd name="connsiteY0" fmla="*/ 92307 h 132156"/>
                <a:gd name="connsiteX1" fmla="*/ 14518 w 80610"/>
                <a:gd name="connsiteY1" fmla="*/ 92307 h 132156"/>
                <a:gd name="connsiteX2" fmla="*/ 41672 w 80610"/>
                <a:gd name="connsiteY2" fmla="*/ 118198 h 132156"/>
                <a:gd name="connsiteX3" fmla="*/ 66269 w 80610"/>
                <a:gd name="connsiteY3" fmla="*/ 97832 h 132156"/>
                <a:gd name="connsiteX4" fmla="*/ 45521 w 80610"/>
                <a:gd name="connsiteY4" fmla="*/ 75262 h 132156"/>
                <a:gd name="connsiteX5" fmla="*/ 29182 w 80610"/>
                <a:gd name="connsiteY5" fmla="*/ 70678 h 132156"/>
                <a:gd name="connsiteX6" fmla="*/ 2204 w 80610"/>
                <a:gd name="connsiteY6" fmla="*/ 34149 h 132156"/>
                <a:gd name="connsiteX7" fmla="*/ 40202 w 80610"/>
                <a:gd name="connsiteY7" fmla="*/ 0 h 132156"/>
                <a:gd name="connsiteX8" fmla="*/ 78935 w 80610"/>
                <a:gd name="connsiteY8" fmla="*/ 34325 h 132156"/>
                <a:gd name="connsiteX9" fmla="*/ 64447 w 80610"/>
                <a:gd name="connsiteY9" fmla="*/ 34325 h 132156"/>
                <a:gd name="connsiteX10" fmla="*/ 40232 w 80610"/>
                <a:gd name="connsiteY10" fmla="*/ 13959 h 132156"/>
                <a:gd name="connsiteX11" fmla="*/ 16545 w 80610"/>
                <a:gd name="connsiteY11" fmla="*/ 34149 h 132156"/>
                <a:gd name="connsiteX12" fmla="*/ 35647 w 80610"/>
                <a:gd name="connsiteY12" fmla="*/ 56895 h 132156"/>
                <a:gd name="connsiteX13" fmla="*/ 50694 w 80610"/>
                <a:gd name="connsiteY13" fmla="*/ 61127 h 132156"/>
                <a:gd name="connsiteX14" fmla="*/ 80610 w 80610"/>
                <a:gd name="connsiteY14" fmla="*/ 97832 h 132156"/>
                <a:gd name="connsiteX15" fmla="*/ 41701 w 80610"/>
                <a:gd name="connsiteY15" fmla="*/ 132157 h 132156"/>
                <a:gd name="connsiteX16" fmla="*/ 0 w 80610"/>
                <a:gd name="connsiteY16" fmla="*/ 92307 h 13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610" h="132156">
                  <a:moveTo>
                    <a:pt x="0" y="92307"/>
                  </a:moveTo>
                  <a:lnTo>
                    <a:pt x="14518" y="92307"/>
                  </a:lnTo>
                  <a:cubicBezTo>
                    <a:pt x="16722" y="108823"/>
                    <a:pt x="27918" y="118198"/>
                    <a:pt x="41672" y="118198"/>
                  </a:cubicBezTo>
                  <a:cubicBezTo>
                    <a:pt x="56160" y="118198"/>
                    <a:pt x="66269" y="111409"/>
                    <a:pt x="66269" y="97832"/>
                  </a:cubicBezTo>
                  <a:cubicBezTo>
                    <a:pt x="66269" y="86282"/>
                    <a:pt x="60039" y="79288"/>
                    <a:pt x="45521" y="75262"/>
                  </a:cubicBezTo>
                  <a:lnTo>
                    <a:pt x="29182" y="70678"/>
                  </a:lnTo>
                  <a:cubicBezTo>
                    <a:pt x="10080" y="65358"/>
                    <a:pt x="2204" y="49753"/>
                    <a:pt x="2204" y="34149"/>
                  </a:cubicBezTo>
                  <a:cubicBezTo>
                    <a:pt x="2204" y="12137"/>
                    <a:pt x="19631" y="0"/>
                    <a:pt x="40202" y="0"/>
                  </a:cubicBezTo>
                  <a:cubicBezTo>
                    <a:pt x="62419" y="0"/>
                    <a:pt x="76173" y="12490"/>
                    <a:pt x="78935" y="34325"/>
                  </a:cubicBezTo>
                  <a:lnTo>
                    <a:pt x="64447" y="34325"/>
                  </a:lnTo>
                  <a:cubicBezTo>
                    <a:pt x="61685" y="22041"/>
                    <a:pt x="53985" y="13959"/>
                    <a:pt x="40232" y="13959"/>
                  </a:cubicBezTo>
                  <a:cubicBezTo>
                    <a:pt x="24803" y="13959"/>
                    <a:pt x="16545" y="22952"/>
                    <a:pt x="16545" y="34149"/>
                  </a:cubicBezTo>
                  <a:cubicBezTo>
                    <a:pt x="16545" y="45904"/>
                    <a:pt x="22423" y="53251"/>
                    <a:pt x="35647" y="56895"/>
                  </a:cubicBezTo>
                  <a:lnTo>
                    <a:pt x="50694" y="61127"/>
                  </a:lnTo>
                  <a:cubicBezTo>
                    <a:pt x="68855" y="66269"/>
                    <a:pt x="80610" y="77466"/>
                    <a:pt x="80610" y="97832"/>
                  </a:cubicBezTo>
                  <a:cubicBezTo>
                    <a:pt x="80610" y="118374"/>
                    <a:pt x="67386" y="132157"/>
                    <a:pt x="41701" y="132157"/>
                  </a:cubicBezTo>
                  <a:cubicBezTo>
                    <a:pt x="18338" y="132157"/>
                    <a:pt x="1822" y="116905"/>
                    <a:pt x="0" y="92307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0949CE37-9CA6-4022-A0C7-903BF4E41492}"/>
                </a:ext>
              </a:extLst>
            </p:cNvPr>
            <p:cNvSpPr/>
            <p:nvPr/>
          </p:nvSpPr>
          <p:spPr>
            <a:xfrm>
              <a:off x="713761" y="276348"/>
              <a:ext cx="82961" cy="128483"/>
            </a:xfrm>
            <a:custGeom>
              <a:avLst/>
              <a:gdLst>
                <a:gd name="connsiteX0" fmla="*/ 41495 w 82961"/>
                <a:gd name="connsiteY0" fmla="*/ 78553 h 128483"/>
                <a:gd name="connsiteX1" fmla="*/ 14135 w 82961"/>
                <a:gd name="connsiteY1" fmla="*/ 78553 h 128483"/>
                <a:gd name="connsiteX2" fmla="*/ 14135 w 82961"/>
                <a:gd name="connsiteY2" fmla="*/ 128483 h 128483"/>
                <a:gd name="connsiteX3" fmla="*/ 0 w 82961"/>
                <a:gd name="connsiteY3" fmla="*/ 128483 h 128483"/>
                <a:gd name="connsiteX4" fmla="*/ 0 w 82961"/>
                <a:gd name="connsiteY4" fmla="*/ 0 h 128483"/>
                <a:gd name="connsiteX5" fmla="*/ 41495 w 82961"/>
                <a:gd name="connsiteY5" fmla="*/ 0 h 128483"/>
                <a:gd name="connsiteX6" fmla="*/ 82961 w 82961"/>
                <a:gd name="connsiteY6" fmla="*/ 39291 h 128483"/>
                <a:gd name="connsiteX7" fmla="*/ 41495 w 82961"/>
                <a:gd name="connsiteY7" fmla="*/ 78553 h 128483"/>
                <a:gd name="connsiteX8" fmla="*/ 41495 w 82961"/>
                <a:gd name="connsiteY8" fmla="*/ 13930 h 128483"/>
                <a:gd name="connsiteX9" fmla="*/ 14135 w 82961"/>
                <a:gd name="connsiteY9" fmla="*/ 13930 h 128483"/>
                <a:gd name="connsiteX10" fmla="*/ 14135 w 82961"/>
                <a:gd name="connsiteY10" fmla="*/ 64594 h 128483"/>
                <a:gd name="connsiteX11" fmla="*/ 41495 w 82961"/>
                <a:gd name="connsiteY11" fmla="*/ 64594 h 128483"/>
                <a:gd name="connsiteX12" fmla="*/ 68473 w 82961"/>
                <a:gd name="connsiteY12" fmla="*/ 39262 h 128483"/>
                <a:gd name="connsiteX13" fmla="*/ 41495 w 82961"/>
                <a:gd name="connsiteY13" fmla="*/ 1393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961" h="128483">
                  <a:moveTo>
                    <a:pt x="41495" y="78553"/>
                  </a:moveTo>
                  <a:lnTo>
                    <a:pt x="14135" y="78553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41495" y="0"/>
                  </a:lnTo>
                  <a:cubicBezTo>
                    <a:pt x="71236" y="0"/>
                    <a:pt x="82961" y="16516"/>
                    <a:pt x="82961" y="39291"/>
                  </a:cubicBezTo>
                  <a:cubicBezTo>
                    <a:pt x="82991" y="62008"/>
                    <a:pt x="71236" y="78553"/>
                    <a:pt x="41495" y="78553"/>
                  </a:cubicBezTo>
                  <a:close/>
                  <a:moveTo>
                    <a:pt x="41495" y="13930"/>
                  </a:moveTo>
                  <a:lnTo>
                    <a:pt x="14135" y="13930"/>
                  </a:lnTo>
                  <a:lnTo>
                    <a:pt x="14135" y="64594"/>
                  </a:lnTo>
                  <a:lnTo>
                    <a:pt x="41495" y="64594"/>
                  </a:lnTo>
                  <a:cubicBezTo>
                    <a:pt x="61303" y="64594"/>
                    <a:pt x="68473" y="53221"/>
                    <a:pt x="68473" y="39262"/>
                  </a:cubicBezTo>
                  <a:cubicBezTo>
                    <a:pt x="68473" y="25303"/>
                    <a:pt x="61332" y="13930"/>
                    <a:pt x="41495" y="13930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574EC17F-A00A-473B-A877-FB6D41190D8F}"/>
                </a:ext>
              </a:extLst>
            </p:cNvPr>
            <p:cNvSpPr/>
            <p:nvPr/>
          </p:nvSpPr>
          <p:spPr>
            <a:xfrm>
              <a:off x="597798" y="462990"/>
              <a:ext cx="82784" cy="128483"/>
            </a:xfrm>
            <a:custGeom>
              <a:avLst/>
              <a:gdLst>
                <a:gd name="connsiteX0" fmla="*/ 0 w 82784"/>
                <a:gd name="connsiteY0" fmla="*/ 13959 h 128483"/>
                <a:gd name="connsiteX1" fmla="*/ 0 w 82784"/>
                <a:gd name="connsiteY1" fmla="*/ 0 h 128483"/>
                <a:gd name="connsiteX2" fmla="*/ 82785 w 82784"/>
                <a:gd name="connsiteY2" fmla="*/ 0 h 128483"/>
                <a:gd name="connsiteX3" fmla="*/ 82785 w 82784"/>
                <a:gd name="connsiteY3" fmla="*/ 13959 h 128483"/>
                <a:gd name="connsiteX4" fmla="*/ 48460 w 82784"/>
                <a:gd name="connsiteY4" fmla="*/ 13959 h 128483"/>
                <a:gd name="connsiteX5" fmla="*/ 48460 w 82784"/>
                <a:gd name="connsiteY5" fmla="*/ 128483 h 128483"/>
                <a:gd name="connsiteX6" fmla="*/ 34325 w 82784"/>
                <a:gd name="connsiteY6" fmla="*/ 128483 h 128483"/>
                <a:gd name="connsiteX7" fmla="*/ 34325 w 82784"/>
                <a:gd name="connsiteY7" fmla="*/ 13959 h 128483"/>
                <a:gd name="connsiteX8" fmla="*/ 0 w 82784"/>
                <a:gd name="connsiteY8" fmla="*/ 13959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84" h="128483">
                  <a:moveTo>
                    <a:pt x="0" y="13959"/>
                  </a:moveTo>
                  <a:lnTo>
                    <a:pt x="0" y="0"/>
                  </a:lnTo>
                  <a:lnTo>
                    <a:pt x="82785" y="0"/>
                  </a:lnTo>
                  <a:lnTo>
                    <a:pt x="82785" y="13959"/>
                  </a:lnTo>
                  <a:lnTo>
                    <a:pt x="48460" y="13959"/>
                  </a:lnTo>
                  <a:lnTo>
                    <a:pt x="48460" y="128483"/>
                  </a:lnTo>
                  <a:lnTo>
                    <a:pt x="34325" y="128483"/>
                  </a:lnTo>
                  <a:lnTo>
                    <a:pt x="34325" y="13959"/>
                  </a:lnTo>
                  <a:lnTo>
                    <a:pt x="0" y="13959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73C6421E-DC82-4398-B2EC-665A2A87C7D0}"/>
                </a:ext>
              </a:extLst>
            </p:cNvPr>
            <p:cNvSpPr/>
            <p:nvPr/>
          </p:nvSpPr>
          <p:spPr>
            <a:xfrm>
              <a:off x="716171" y="462990"/>
              <a:ext cx="73057" cy="128483"/>
            </a:xfrm>
            <a:custGeom>
              <a:avLst/>
              <a:gdLst>
                <a:gd name="connsiteX0" fmla="*/ 14135 w 73057"/>
                <a:gd name="connsiteY0" fmla="*/ 114524 h 128483"/>
                <a:gd name="connsiteX1" fmla="*/ 73058 w 73057"/>
                <a:gd name="connsiteY1" fmla="*/ 114524 h 128483"/>
                <a:gd name="connsiteX2" fmla="*/ 73058 w 73057"/>
                <a:gd name="connsiteY2" fmla="*/ 128483 h 128483"/>
                <a:gd name="connsiteX3" fmla="*/ 0 w 73057"/>
                <a:gd name="connsiteY3" fmla="*/ 128483 h 128483"/>
                <a:gd name="connsiteX4" fmla="*/ 0 w 73057"/>
                <a:gd name="connsiteY4" fmla="*/ 0 h 128483"/>
                <a:gd name="connsiteX5" fmla="*/ 73058 w 73057"/>
                <a:gd name="connsiteY5" fmla="*/ 0 h 128483"/>
                <a:gd name="connsiteX6" fmla="*/ 73058 w 73057"/>
                <a:gd name="connsiteY6" fmla="*/ 13959 h 128483"/>
                <a:gd name="connsiteX7" fmla="*/ 14135 w 73057"/>
                <a:gd name="connsiteY7" fmla="*/ 13959 h 128483"/>
                <a:gd name="connsiteX8" fmla="*/ 14135 w 73057"/>
                <a:gd name="connsiteY8" fmla="*/ 56542 h 128483"/>
                <a:gd name="connsiteX9" fmla="*/ 60215 w 73057"/>
                <a:gd name="connsiteY9" fmla="*/ 56542 h 128483"/>
                <a:gd name="connsiteX10" fmla="*/ 60215 w 73057"/>
                <a:gd name="connsiteY10" fmla="*/ 70501 h 128483"/>
                <a:gd name="connsiteX11" fmla="*/ 14135 w 73057"/>
                <a:gd name="connsiteY11" fmla="*/ 70501 h 128483"/>
                <a:gd name="connsiteX12" fmla="*/ 14135 w 73057"/>
                <a:gd name="connsiteY12" fmla="*/ 114524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057" h="128483">
                  <a:moveTo>
                    <a:pt x="14135" y="114524"/>
                  </a:moveTo>
                  <a:lnTo>
                    <a:pt x="73058" y="114524"/>
                  </a:lnTo>
                  <a:lnTo>
                    <a:pt x="73058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73058" y="0"/>
                  </a:lnTo>
                  <a:lnTo>
                    <a:pt x="73058" y="13959"/>
                  </a:lnTo>
                  <a:lnTo>
                    <a:pt x="14135" y="13959"/>
                  </a:lnTo>
                  <a:lnTo>
                    <a:pt x="14135" y="56542"/>
                  </a:lnTo>
                  <a:lnTo>
                    <a:pt x="60215" y="56542"/>
                  </a:lnTo>
                  <a:lnTo>
                    <a:pt x="60215" y="70501"/>
                  </a:lnTo>
                  <a:lnTo>
                    <a:pt x="14135" y="70501"/>
                  </a:lnTo>
                  <a:lnTo>
                    <a:pt x="14135" y="114524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D8EE4358-4542-474C-9D3F-60386F2F2BE1}"/>
                </a:ext>
              </a:extLst>
            </p:cNvPr>
            <p:cNvSpPr/>
            <p:nvPr/>
          </p:nvSpPr>
          <p:spPr>
            <a:xfrm>
              <a:off x="821702" y="461109"/>
              <a:ext cx="82785" cy="132127"/>
            </a:xfrm>
            <a:custGeom>
              <a:avLst/>
              <a:gdLst>
                <a:gd name="connsiteX0" fmla="*/ 82785 w 82785"/>
                <a:gd name="connsiteY0" fmla="*/ 39879 h 132127"/>
                <a:gd name="connsiteX1" fmla="*/ 68649 w 82785"/>
                <a:gd name="connsiteY1" fmla="*/ 39879 h 132127"/>
                <a:gd name="connsiteX2" fmla="*/ 41495 w 82785"/>
                <a:gd name="connsiteY2" fmla="*/ 13989 h 132127"/>
                <a:gd name="connsiteX3" fmla="*/ 14165 w 82785"/>
                <a:gd name="connsiteY3" fmla="*/ 43523 h 132127"/>
                <a:gd name="connsiteX4" fmla="*/ 14165 w 82785"/>
                <a:gd name="connsiteY4" fmla="*/ 88663 h 132127"/>
                <a:gd name="connsiteX5" fmla="*/ 41495 w 82785"/>
                <a:gd name="connsiteY5" fmla="*/ 118198 h 132127"/>
                <a:gd name="connsiteX6" fmla="*/ 68649 w 82785"/>
                <a:gd name="connsiteY6" fmla="*/ 92307 h 132127"/>
                <a:gd name="connsiteX7" fmla="*/ 82785 w 82785"/>
                <a:gd name="connsiteY7" fmla="*/ 92307 h 132127"/>
                <a:gd name="connsiteX8" fmla="*/ 41495 w 82785"/>
                <a:gd name="connsiteY8" fmla="*/ 132127 h 132127"/>
                <a:gd name="connsiteX9" fmla="*/ 0 w 82785"/>
                <a:gd name="connsiteY9" fmla="*/ 88633 h 132127"/>
                <a:gd name="connsiteX10" fmla="*/ 0 w 82785"/>
                <a:gd name="connsiteY10" fmla="*/ 43494 h 132127"/>
                <a:gd name="connsiteX11" fmla="*/ 41495 w 82785"/>
                <a:gd name="connsiteY11" fmla="*/ 0 h 132127"/>
                <a:gd name="connsiteX12" fmla="*/ 82785 w 82785"/>
                <a:gd name="connsiteY12" fmla="*/ 39879 h 1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785" h="132127">
                  <a:moveTo>
                    <a:pt x="82785" y="39879"/>
                  </a:moveTo>
                  <a:lnTo>
                    <a:pt x="68649" y="39879"/>
                  </a:lnTo>
                  <a:cubicBezTo>
                    <a:pt x="67180" y="22805"/>
                    <a:pt x="55807" y="13989"/>
                    <a:pt x="41495" y="13989"/>
                  </a:cubicBezTo>
                  <a:cubicBezTo>
                    <a:pt x="26273" y="13989"/>
                    <a:pt x="14165" y="24069"/>
                    <a:pt x="14165" y="43523"/>
                  </a:cubicBezTo>
                  <a:lnTo>
                    <a:pt x="14165" y="88663"/>
                  </a:lnTo>
                  <a:cubicBezTo>
                    <a:pt x="14165" y="108118"/>
                    <a:pt x="26273" y="118198"/>
                    <a:pt x="41495" y="118198"/>
                  </a:cubicBezTo>
                  <a:cubicBezTo>
                    <a:pt x="55807" y="118198"/>
                    <a:pt x="67180" y="109381"/>
                    <a:pt x="68649" y="92307"/>
                  </a:cubicBezTo>
                  <a:lnTo>
                    <a:pt x="82785" y="92307"/>
                  </a:lnTo>
                  <a:cubicBezTo>
                    <a:pt x="81316" y="117081"/>
                    <a:pt x="64976" y="132127"/>
                    <a:pt x="41495" y="132127"/>
                  </a:cubicBezTo>
                  <a:cubicBezTo>
                    <a:pt x="16898" y="132127"/>
                    <a:pt x="0" y="115611"/>
                    <a:pt x="0" y="88633"/>
                  </a:cubicBezTo>
                  <a:lnTo>
                    <a:pt x="0" y="43494"/>
                  </a:lnTo>
                  <a:cubicBezTo>
                    <a:pt x="0" y="16516"/>
                    <a:pt x="16898" y="0"/>
                    <a:pt x="41495" y="0"/>
                  </a:cubicBezTo>
                  <a:cubicBezTo>
                    <a:pt x="64976" y="59"/>
                    <a:pt x="81316" y="15105"/>
                    <a:pt x="82785" y="39879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09BCCC78-8A6F-4F22-990C-2C74CF257F52}"/>
                </a:ext>
              </a:extLst>
            </p:cNvPr>
            <p:cNvSpPr/>
            <p:nvPr/>
          </p:nvSpPr>
          <p:spPr>
            <a:xfrm>
              <a:off x="932552" y="462990"/>
              <a:ext cx="82961" cy="128483"/>
            </a:xfrm>
            <a:custGeom>
              <a:avLst/>
              <a:gdLst>
                <a:gd name="connsiteX0" fmla="*/ 68826 w 82961"/>
                <a:gd name="connsiteY0" fmla="*/ 0 h 128483"/>
                <a:gd name="connsiteX1" fmla="*/ 82961 w 82961"/>
                <a:gd name="connsiteY1" fmla="*/ 0 h 128483"/>
                <a:gd name="connsiteX2" fmla="*/ 82961 w 82961"/>
                <a:gd name="connsiteY2" fmla="*/ 128483 h 128483"/>
                <a:gd name="connsiteX3" fmla="*/ 68826 w 82961"/>
                <a:gd name="connsiteY3" fmla="*/ 128483 h 128483"/>
                <a:gd name="connsiteX4" fmla="*/ 68826 w 82961"/>
                <a:gd name="connsiteY4" fmla="*/ 70472 h 128483"/>
                <a:gd name="connsiteX5" fmla="*/ 14135 w 82961"/>
                <a:gd name="connsiteY5" fmla="*/ 70472 h 128483"/>
                <a:gd name="connsiteX6" fmla="*/ 14135 w 82961"/>
                <a:gd name="connsiteY6" fmla="*/ 128483 h 128483"/>
                <a:gd name="connsiteX7" fmla="*/ 0 w 82961"/>
                <a:gd name="connsiteY7" fmla="*/ 128483 h 128483"/>
                <a:gd name="connsiteX8" fmla="*/ 0 w 82961"/>
                <a:gd name="connsiteY8" fmla="*/ 0 h 128483"/>
                <a:gd name="connsiteX9" fmla="*/ 14135 w 82961"/>
                <a:gd name="connsiteY9" fmla="*/ 0 h 128483"/>
                <a:gd name="connsiteX10" fmla="*/ 14135 w 82961"/>
                <a:gd name="connsiteY10" fmla="*/ 56542 h 128483"/>
                <a:gd name="connsiteX11" fmla="*/ 68826 w 82961"/>
                <a:gd name="connsiteY11" fmla="*/ 56542 h 128483"/>
                <a:gd name="connsiteX12" fmla="*/ 68826 w 82961"/>
                <a:gd name="connsiteY12" fmla="*/ 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961" h="128483">
                  <a:moveTo>
                    <a:pt x="68826" y="0"/>
                  </a:moveTo>
                  <a:lnTo>
                    <a:pt x="82961" y="0"/>
                  </a:lnTo>
                  <a:lnTo>
                    <a:pt x="82961" y="128483"/>
                  </a:lnTo>
                  <a:lnTo>
                    <a:pt x="68826" y="128483"/>
                  </a:lnTo>
                  <a:lnTo>
                    <a:pt x="68826" y="70472"/>
                  </a:lnTo>
                  <a:lnTo>
                    <a:pt x="14135" y="70472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14135" y="0"/>
                  </a:lnTo>
                  <a:lnTo>
                    <a:pt x="14135" y="56542"/>
                  </a:lnTo>
                  <a:lnTo>
                    <a:pt x="68826" y="56542"/>
                  </a:lnTo>
                  <a:lnTo>
                    <a:pt x="68826" y="0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grpSp>
          <p:nvGrpSpPr>
            <p:cNvPr id="12" name="Gráfico 9">
              <a:extLst>
                <a:ext uri="{FF2B5EF4-FFF2-40B4-BE49-F238E27FC236}">
                  <a16:creationId xmlns:a16="http://schemas.microsoft.com/office/drawing/2014/main" id="{C7664760-EAB8-42BE-8EE1-49B6161A7EBD}"/>
                </a:ext>
              </a:extLst>
            </p:cNvPr>
            <p:cNvGrpSpPr/>
            <p:nvPr/>
          </p:nvGrpSpPr>
          <p:grpSpPr>
            <a:xfrm>
              <a:off x="234361" y="273733"/>
              <a:ext cx="316945" cy="317211"/>
              <a:chOff x="234361" y="273733"/>
              <a:chExt cx="316945" cy="317211"/>
            </a:xfrm>
          </p:grpSpPr>
          <p:grpSp>
            <p:nvGrpSpPr>
              <p:cNvPr id="13" name="Gráfico 9">
                <a:extLst>
                  <a:ext uri="{FF2B5EF4-FFF2-40B4-BE49-F238E27FC236}">
                    <a16:creationId xmlns:a16="http://schemas.microsoft.com/office/drawing/2014/main" id="{E8A46F9F-CDB9-4DB3-AEDF-ED25586311A3}"/>
                  </a:ext>
                </a:extLst>
              </p:cNvPr>
              <p:cNvGrpSpPr/>
              <p:nvPr/>
            </p:nvGrpSpPr>
            <p:grpSpPr>
              <a:xfrm>
                <a:off x="240268" y="273762"/>
                <a:ext cx="311038" cy="317182"/>
                <a:chOff x="240268" y="273762"/>
                <a:chExt cx="311038" cy="317182"/>
              </a:xfrm>
              <a:solidFill>
                <a:srgbClr val="D0D3D4"/>
              </a:solidFill>
            </p:grpSpPr>
            <p:sp>
              <p:nvSpPr>
                <p:cNvPr id="16" name="Forma Livre: Forma 15">
                  <a:extLst>
                    <a:ext uri="{FF2B5EF4-FFF2-40B4-BE49-F238E27FC236}">
                      <a16:creationId xmlns:a16="http://schemas.microsoft.com/office/drawing/2014/main" id="{653F67B4-52D3-47A9-A3D9-FE6BA5AFF691}"/>
                    </a:ext>
                  </a:extLst>
                </p:cNvPr>
                <p:cNvSpPr/>
                <p:nvPr/>
              </p:nvSpPr>
              <p:spPr>
                <a:xfrm>
                  <a:off x="313149" y="511479"/>
                  <a:ext cx="79464" cy="79464"/>
                </a:xfrm>
                <a:custGeom>
                  <a:avLst/>
                  <a:gdLst>
                    <a:gd name="connsiteX0" fmla="*/ 0 w 79464"/>
                    <a:gd name="connsiteY0" fmla="*/ 79464 h 79464"/>
                    <a:gd name="connsiteX1" fmla="*/ 10433 w 79464"/>
                    <a:gd name="connsiteY1" fmla="*/ 79464 h 79464"/>
                    <a:gd name="connsiteX2" fmla="*/ 79464 w 79464"/>
                    <a:gd name="connsiteY2" fmla="*/ 79464 h 79464"/>
                    <a:gd name="connsiteX3" fmla="*/ 79464 w 79464"/>
                    <a:gd name="connsiteY3" fmla="*/ 0 h 79464"/>
                    <a:gd name="connsiteX4" fmla="*/ 0 w 79464"/>
                    <a:gd name="connsiteY4" fmla="*/ 79464 h 79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464" h="79464">
                      <a:moveTo>
                        <a:pt x="0" y="79464"/>
                      </a:moveTo>
                      <a:lnTo>
                        <a:pt x="10433" y="79464"/>
                      </a:lnTo>
                      <a:lnTo>
                        <a:pt x="79464" y="79464"/>
                      </a:lnTo>
                      <a:lnTo>
                        <a:pt x="79464" y="0"/>
                      </a:lnTo>
                      <a:cubicBezTo>
                        <a:pt x="79464" y="43876"/>
                        <a:pt x="43876" y="79464"/>
                        <a:pt x="0" y="79464"/>
                      </a:cubicBez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  <p:sp>
              <p:nvSpPr>
                <p:cNvPr id="17" name="Forma Livre: Forma 16">
                  <a:extLst>
                    <a:ext uri="{FF2B5EF4-FFF2-40B4-BE49-F238E27FC236}">
                      <a16:creationId xmlns:a16="http://schemas.microsoft.com/office/drawing/2014/main" id="{05B94CFB-F3FC-4672-8B6B-C0B5BABB271A}"/>
                    </a:ext>
                  </a:extLst>
                </p:cNvPr>
                <p:cNvSpPr/>
                <p:nvPr/>
              </p:nvSpPr>
              <p:spPr>
                <a:xfrm>
                  <a:off x="240268" y="273762"/>
                  <a:ext cx="311038" cy="317182"/>
                </a:xfrm>
                <a:custGeom>
                  <a:avLst/>
                  <a:gdLst>
                    <a:gd name="connsiteX0" fmla="*/ 0 w 311038"/>
                    <a:gd name="connsiteY0" fmla="*/ 0 h 317182"/>
                    <a:gd name="connsiteX1" fmla="*/ 0 w 311038"/>
                    <a:gd name="connsiteY1" fmla="*/ 158224 h 317182"/>
                    <a:gd name="connsiteX2" fmla="*/ 72881 w 311038"/>
                    <a:gd name="connsiteY2" fmla="*/ 158224 h 317182"/>
                    <a:gd name="connsiteX3" fmla="*/ 84989 w 311038"/>
                    <a:gd name="connsiteY3" fmla="*/ 159135 h 317182"/>
                    <a:gd name="connsiteX4" fmla="*/ 107353 w 311038"/>
                    <a:gd name="connsiteY4" fmla="*/ 166070 h 317182"/>
                    <a:gd name="connsiteX5" fmla="*/ 114112 w 311038"/>
                    <a:gd name="connsiteY5" fmla="*/ 169744 h 317182"/>
                    <a:gd name="connsiteX6" fmla="*/ 123458 w 311038"/>
                    <a:gd name="connsiteY6" fmla="*/ 176385 h 317182"/>
                    <a:gd name="connsiteX7" fmla="*/ 138798 w 311038"/>
                    <a:gd name="connsiteY7" fmla="*/ 193283 h 317182"/>
                    <a:gd name="connsiteX8" fmla="*/ 142765 w 311038"/>
                    <a:gd name="connsiteY8" fmla="*/ 199837 h 317182"/>
                    <a:gd name="connsiteX9" fmla="*/ 146115 w 311038"/>
                    <a:gd name="connsiteY9" fmla="*/ 206772 h 317182"/>
                    <a:gd name="connsiteX10" fmla="*/ 149848 w 311038"/>
                    <a:gd name="connsiteY10" fmla="*/ 217851 h 317182"/>
                    <a:gd name="connsiteX11" fmla="*/ 152346 w 311038"/>
                    <a:gd name="connsiteY11" fmla="*/ 237718 h 317182"/>
                    <a:gd name="connsiteX12" fmla="*/ 152346 w 311038"/>
                    <a:gd name="connsiteY12" fmla="*/ 187905 h 317182"/>
                    <a:gd name="connsiteX13" fmla="*/ 201805 w 311038"/>
                    <a:gd name="connsiteY13" fmla="*/ 187905 h 317182"/>
                    <a:gd name="connsiteX14" fmla="*/ 201805 w 311038"/>
                    <a:gd name="connsiteY14" fmla="*/ 317182 h 317182"/>
                    <a:gd name="connsiteX15" fmla="*/ 311039 w 311038"/>
                    <a:gd name="connsiteY15" fmla="*/ 317182 h 317182"/>
                    <a:gd name="connsiteX16" fmla="*/ 311039 w 311038"/>
                    <a:gd name="connsiteY16" fmla="*/ 317182 h 317182"/>
                    <a:gd name="connsiteX17" fmla="*/ 311039 w 311038"/>
                    <a:gd name="connsiteY17" fmla="*/ 0 h 317182"/>
                    <a:gd name="connsiteX18" fmla="*/ 0 w 311038"/>
                    <a:gd name="connsiteY18" fmla="*/ 0 h 317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1038" h="317182">
                      <a:moveTo>
                        <a:pt x="0" y="0"/>
                      </a:moveTo>
                      <a:lnTo>
                        <a:pt x="0" y="158224"/>
                      </a:lnTo>
                      <a:lnTo>
                        <a:pt x="72881" y="158224"/>
                      </a:lnTo>
                      <a:cubicBezTo>
                        <a:pt x="76996" y="158224"/>
                        <a:pt x="81051" y="158547"/>
                        <a:pt x="84989" y="159135"/>
                      </a:cubicBezTo>
                      <a:cubicBezTo>
                        <a:pt x="92894" y="160340"/>
                        <a:pt x="100388" y="162720"/>
                        <a:pt x="107353" y="166070"/>
                      </a:cubicBezTo>
                      <a:cubicBezTo>
                        <a:pt x="109675" y="167187"/>
                        <a:pt x="111908" y="168421"/>
                        <a:pt x="114112" y="169744"/>
                      </a:cubicBezTo>
                      <a:cubicBezTo>
                        <a:pt x="117404" y="171742"/>
                        <a:pt x="120519" y="173946"/>
                        <a:pt x="123458" y="176385"/>
                      </a:cubicBezTo>
                      <a:cubicBezTo>
                        <a:pt x="129335" y="181234"/>
                        <a:pt x="134507" y="186936"/>
                        <a:pt x="138798" y="193283"/>
                      </a:cubicBezTo>
                      <a:cubicBezTo>
                        <a:pt x="140238" y="195399"/>
                        <a:pt x="141560" y="197574"/>
                        <a:pt x="142765" y="199837"/>
                      </a:cubicBezTo>
                      <a:cubicBezTo>
                        <a:pt x="143999" y="202100"/>
                        <a:pt x="145116" y="204421"/>
                        <a:pt x="146115" y="206772"/>
                      </a:cubicBezTo>
                      <a:cubicBezTo>
                        <a:pt x="147614" y="210328"/>
                        <a:pt x="148878" y="214031"/>
                        <a:pt x="149848" y="217851"/>
                      </a:cubicBezTo>
                      <a:cubicBezTo>
                        <a:pt x="151493" y="224199"/>
                        <a:pt x="152346" y="230841"/>
                        <a:pt x="152346" y="237718"/>
                      </a:cubicBezTo>
                      <a:lnTo>
                        <a:pt x="152346" y="187905"/>
                      </a:lnTo>
                      <a:lnTo>
                        <a:pt x="201805" y="187905"/>
                      </a:lnTo>
                      <a:lnTo>
                        <a:pt x="201805" y="317182"/>
                      </a:lnTo>
                      <a:lnTo>
                        <a:pt x="311039" y="317182"/>
                      </a:lnTo>
                      <a:lnTo>
                        <a:pt x="311039" y="317182"/>
                      </a:lnTo>
                      <a:lnTo>
                        <a:pt x="31103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</p:grp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8C725DC1-951A-412E-8138-6A0CDD3EC6A5}"/>
                  </a:ext>
                </a:extLst>
              </p:cNvPr>
              <p:cNvSpPr/>
              <p:nvPr/>
            </p:nvSpPr>
            <p:spPr>
              <a:xfrm>
                <a:off x="392613" y="461667"/>
                <a:ext cx="49459" cy="129276"/>
              </a:xfrm>
              <a:custGeom>
                <a:avLst/>
                <a:gdLst>
                  <a:gd name="connsiteX0" fmla="*/ 0 w 49459"/>
                  <a:gd name="connsiteY0" fmla="*/ 0 h 129276"/>
                  <a:gd name="connsiteX1" fmla="*/ 49459 w 49459"/>
                  <a:gd name="connsiteY1" fmla="*/ 0 h 129276"/>
                  <a:gd name="connsiteX2" fmla="*/ 49459 w 49459"/>
                  <a:gd name="connsiteY2" fmla="*/ 129277 h 129276"/>
                  <a:gd name="connsiteX3" fmla="*/ 0 w 49459"/>
                  <a:gd name="connsiteY3" fmla="*/ 129277 h 129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459" h="129276">
                    <a:moveTo>
                      <a:pt x="0" y="0"/>
                    </a:moveTo>
                    <a:lnTo>
                      <a:pt x="49459" y="0"/>
                    </a:lnTo>
                    <a:lnTo>
                      <a:pt x="49459" y="129277"/>
                    </a:lnTo>
                    <a:lnTo>
                      <a:pt x="0" y="129277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80F4DDD-9D3D-4127-92F5-0348C71D6517}"/>
                  </a:ext>
                </a:extLst>
              </p:cNvPr>
              <p:cNvSpPr/>
              <p:nvPr/>
            </p:nvSpPr>
            <p:spPr>
              <a:xfrm>
                <a:off x="234390" y="273733"/>
                <a:ext cx="158134" cy="158253"/>
              </a:xfrm>
              <a:custGeom>
                <a:avLst/>
                <a:gdLst>
                  <a:gd name="connsiteX0" fmla="*/ 0 w 158134"/>
                  <a:gd name="connsiteY0" fmla="*/ 29 h 158253"/>
                  <a:gd name="connsiteX1" fmla="*/ 0 w 158134"/>
                  <a:gd name="connsiteY1" fmla="*/ 158253 h 158253"/>
                  <a:gd name="connsiteX2" fmla="*/ 79112 w 158134"/>
                  <a:gd name="connsiteY2" fmla="*/ 158253 h 158253"/>
                  <a:gd name="connsiteX3" fmla="*/ 9874 w 158134"/>
                  <a:gd name="connsiteY3" fmla="*/ 89016 h 158253"/>
                  <a:gd name="connsiteX4" fmla="*/ 79112 w 158134"/>
                  <a:gd name="connsiteY4" fmla="*/ 19602 h 158253"/>
                  <a:gd name="connsiteX5" fmla="*/ 158135 w 158134"/>
                  <a:gd name="connsiteY5" fmla="*/ 19602 h 158253"/>
                  <a:gd name="connsiteX6" fmla="*/ 158135 w 158134"/>
                  <a:gd name="connsiteY6" fmla="*/ 0 h 158253"/>
                  <a:gd name="connsiteX7" fmla="*/ 0 w 158134"/>
                  <a:gd name="connsiteY7" fmla="*/ 0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134" h="158253">
                    <a:moveTo>
                      <a:pt x="0" y="29"/>
                    </a:moveTo>
                    <a:lnTo>
                      <a:pt x="0" y="158253"/>
                    </a:lnTo>
                    <a:lnTo>
                      <a:pt x="79112" y="158253"/>
                    </a:lnTo>
                    <a:cubicBezTo>
                      <a:pt x="40878" y="158253"/>
                      <a:pt x="9874" y="127249"/>
                      <a:pt x="9874" y="89016"/>
                    </a:cubicBezTo>
                    <a:cubicBezTo>
                      <a:pt x="9874" y="50782"/>
                      <a:pt x="40878" y="19602"/>
                      <a:pt x="79112" y="19602"/>
                    </a:cubicBezTo>
                    <a:lnTo>
                      <a:pt x="158135" y="19602"/>
                    </a:lnTo>
                    <a:lnTo>
                      <a:pt x="1581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B74741B1-E402-419E-8AF2-EA4C97B578A3}"/>
                  </a:ext>
                </a:extLst>
              </p:cNvPr>
              <p:cNvSpPr/>
              <p:nvPr/>
            </p:nvSpPr>
            <p:spPr>
              <a:xfrm>
                <a:off x="234361" y="431986"/>
                <a:ext cx="158223" cy="158928"/>
              </a:xfrm>
              <a:custGeom>
                <a:avLst/>
                <a:gdLst>
                  <a:gd name="connsiteX0" fmla="*/ 151993 w 158223"/>
                  <a:gd name="connsiteY0" fmla="*/ 48549 h 158928"/>
                  <a:gd name="connsiteX1" fmla="*/ 148643 w 158223"/>
                  <a:gd name="connsiteY1" fmla="*/ 41613 h 158928"/>
                  <a:gd name="connsiteX2" fmla="*/ 144675 w 158223"/>
                  <a:gd name="connsiteY2" fmla="*/ 35060 h 158928"/>
                  <a:gd name="connsiteX3" fmla="*/ 129335 w 158223"/>
                  <a:gd name="connsiteY3" fmla="*/ 18162 h 158928"/>
                  <a:gd name="connsiteX4" fmla="*/ 119990 w 158223"/>
                  <a:gd name="connsiteY4" fmla="*/ 11520 h 158928"/>
                  <a:gd name="connsiteX5" fmla="*/ 113231 w 158223"/>
                  <a:gd name="connsiteY5" fmla="*/ 7847 h 158928"/>
                  <a:gd name="connsiteX6" fmla="*/ 90867 w 158223"/>
                  <a:gd name="connsiteY6" fmla="*/ 911 h 158928"/>
                  <a:gd name="connsiteX7" fmla="*/ 78759 w 158223"/>
                  <a:gd name="connsiteY7" fmla="*/ 0 h 158928"/>
                  <a:gd name="connsiteX8" fmla="*/ 0 w 158223"/>
                  <a:gd name="connsiteY8" fmla="*/ 0 h 158928"/>
                  <a:gd name="connsiteX9" fmla="*/ 0 w 158223"/>
                  <a:gd name="connsiteY9" fmla="*/ 158929 h 158928"/>
                  <a:gd name="connsiteX10" fmla="*/ 78759 w 158223"/>
                  <a:gd name="connsiteY10" fmla="*/ 158929 h 158928"/>
                  <a:gd name="connsiteX11" fmla="*/ 158223 w 158223"/>
                  <a:gd name="connsiteY11" fmla="*/ 79464 h 158928"/>
                  <a:gd name="connsiteX12" fmla="*/ 155725 w 158223"/>
                  <a:gd name="connsiteY12" fmla="*/ 59598 h 158928"/>
                  <a:gd name="connsiteX13" fmla="*/ 151993 w 158223"/>
                  <a:gd name="connsiteY13" fmla="*/ 48549 h 15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8223" h="158928">
                    <a:moveTo>
                      <a:pt x="151993" y="48549"/>
                    </a:moveTo>
                    <a:cubicBezTo>
                      <a:pt x="150994" y="46168"/>
                      <a:pt x="149877" y="43847"/>
                      <a:pt x="148643" y="41613"/>
                    </a:cubicBezTo>
                    <a:cubicBezTo>
                      <a:pt x="147408" y="39350"/>
                      <a:pt x="146086" y="37176"/>
                      <a:pt x="144675" y="35060"/>
                    </a:cubicBezTo>
                    <a:cubicBezTo>
                      <a:pt x="140385" y="28712"/>
                      <a:pt x="135213" y="23040"/>
                      <a:pt x="129335" y="18162"/>
                    </a:cubicBezTo>
                    <a:cubicBezTo>
                      <a:pt x="126396" y="15722"/>
                      <a:pt x="123281" y="13518"/>
                      <a:pt x="119990" y="11520"/>
                    </a:cubicBezTo>
                    <a:cubicBezTo>
                      <a:pt x="117815" y="10198"/>
                      <a:pt x="115552" y="8963"/>
                      <a:pt x="113231" y="7847"/>
                    </a:cubicBezTo>
                    <a:cubicBezTo>
                      <a:pt x="106295" y="4496"/>
                      <a:pt x="98772" y="2145"/>
                      <a:pt x="90867" y="911"/>
                    </a:cubicBezTo>
                    <a:cubicBezTo>
                      <a:pt x="86929" y="294"/>
                      <a:pt x="82873" y="0"/>
                      <a:pt x="78759" y="0"/>
                    </a:cubicBezTo>
                    <a:lnTo>
                      <a:pt x="0" y="0"/>
                    </a:lnTo>
                    <a:lnTo>
                      <a:pt x="0" y="158929"/>
                    </a:lnTo>
                    <a:lnTo>
                      <a:pt x="78759" y="158929"/>
                    </a:lnTo>
                    <a:cubicBezTo>
                      <a:pt x="122635" y="158929"/>
                      <a:pt x="158223" y="123340"/>
                      <a:pt x="158223" y="79464"/>
                    </a:cubicBezTo>
                    <a:cubicBezTo>
                      <a:pt x="158223" y="72617"/>
                      <a:pt x="157341" y="65946"/>
                      <a:pt x="155725" y="59598"/>
                    </a:cubicBezTo>
                    <a:cubicBezTo>
                      <a:pt x="154785" y="55807"/>
                      <a:pt x="153521" y="52134"/>
                      <a:pt x="151993" y="48549"/>
                    </a:cubicBez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971A049F-6170-488E-B94D-E30224F550F0}"/>
                  </a:ext>
                </a:extLst>
              </p:cNvPr>
              <p:cNvSpPr/>
              <p:nvPr/>
            </p:nvSpPr>
            <p:spPr>
              <a:xfrm>
                <a:off x="392525" y="273762"/>
                <a:ext cx="158752" cy="158253"/>
              </a:xfrm>
              <a:custGeom>
                <a:avLst/>
                <a:gdLst>
                  <a:gd name="connsiteX0" fmla="*/ 79082 w 158752"/>
                  <a:gd name="connsiteY0" fmla="*/ 19631 h 158253"/>
                  <a:gd name="connsiteX1" fmla="*/ 148437 w 158752"/>
                  <a:gd name="connsiteY1" fmla="*/ 88986 h 158253"/>
                  <a:gd name="connsiteX2" fmla="*/ 82168 w 158752"/>
                  <a:gd name="connsiteY2" fmla="*/ 158253 h 158253"/>
                  <a:gd name="connsiteX3" fmla="*/ 158752 w 158752"/>
                  <a:gd name="connsiteY3" fmla="*/ 158253 h 158253"/>
                  <a:gd name="connsiteX4" fmla="*/ 158752 w 158752"/>
                  <a:gd name="connsiteY4" fmla="*/ 0 h 158253"/>
                  <a:gd name="connsiteX5" fmla="*/ 0 w 158752"/>
                  <a:gd name="connsiteY5" fmla="*/ 0 h 158253"/>
                  <a:gd name="connsiteX6" fmla="*/ 0 w 158752"/>
                  <a:gd name="connsiteY6" fmla="*/ 19602 h 158253"/>
                  <a:gd name="connsiteX7" fmla="*/ 79082 w 158752"/>
                  <a:gd name="connsiteY7" fmla="*/ 19602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752" h="158253">
                    <a:moveTo>
                      <a:pt x="79082" y="19631"/>
                    </a:moveTo>
                    <a:cubicBezTo>
                      <a:pt x="117374" y="19631"/>
                      <a:pt x="148437" y="50694"/>
                      <a:pt x="148437" y="88986"/>
                    </a:cubicBezTo>
                    <a:cubicBezTo>
                      <a:pt x="148437" y="126250"/>
                      <a:pt x="119049" y="156637"/>
                      <a:pt x="82168" y="158253"/>
                    </a:cubicBezTo>
                    <a:lnTo>
                      <a:pt x="158752" y="158253"/>
                    </a:lnTo>
                    <a:lnTo>
                      <a:pt x="158752" y="0"/>
                    </a:lnTo>
                    <a:lnTo>
                      <a:pt x="0" y="0"/>
                    </a:lnTo>
                    <a:lnTo>
                      <a:pt x="0" y="19602"/>
                    </a:lnTo>
                    <a:lnTo>
                      <a:pt x="79082" y="19602"/>
                    </a:ln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7F7EC9E-405F-4C78-ADC2-DD4F4B017226}"/>
                  </a:ext>
                </a:extLst>
              </p:cNvPr>
              <p:cNvSpPr/>
              <p:nvPr/>
            </p:nvSpPr>
            <p:spPr>
              <a:xfrm>
                <a:off x="392525" y="293364"/>
                <a:ext cx="148436" cy="138710"/>
              </a:xfrm>
              <a:custGeom>
                <a:avLst/>
                <a:gdLst>
                  <a:gd name="connsiteX0" fmla="*/ 0 w 148436"/>
                  <a:gd name="connsiteY0" fmla="*/ 138710 h 138710"/>
                  <a:gd name="connsiteX1" fmla="*/ 79082 w 148436"/>
                  <a:gd name="connsiteY1" fmla="*/ 138710 h 138710"/>
                  <a:gd name="connsiteX2" fmla="*/ 148437 w 148436"/>
                  <a:gd name="connsiteY2" fmla="*/ 69355 h 138710"/>
                  <a:gd name="connsiteX3" fmla="*/ 79082 w 148436"/>
                  <a:gd name="connsiteY3" fmla="*/ 0 h 138710"/>
                  <a:gd name="connsiteX4" fmla="*/ 0 w 148436"/>
                  <a:gd name="connsiteY4" fmla="*/ 0 h 138710"/>
                  <a:gd name="connsiteX5" fmla="*/ 0 w 148436"/>
                  <a:gd name="connsiteY5" fmla="*/ 138710 h 1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436" h="138710">
                    <a:moveTo>
                      <a:pt x="0" y="138710"/>
                    </a:moveTo>
                    <a:lnTo>
                      <a:pt x="79082" y="138710"/>
                    </a:lnTo>
                    <a:cubicBezTo>
                      <a:pt x="117374" y="138710"/>
                      <a:pt x="148437" y="107647"/>
                      <a:pt x="148437" y="69355"/>
                    </a:cubicBezTo>
                    <a:cubicBezTo>
                      <a:pt x="148437" y="31063"/>
                      <a:pt x="117374" y="0"/>
                      <a:pt x="79082" y="0"/>
                    </a:cubicBezTo>
                    <a:lnTo>
                      <a:pt x="0" y="0"/>
                    </a:lnTo>
                    <a:lnTo>
                      <a:pt x="0" y="13871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700258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Lista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0" name="Espaço Reservado para Texto 17">
            <a:extLst>
              <a:ext uri="{FF2B5EF4-FFF2-40B4-BE49-F238E27FC236}">
                <a16:creationId xmlns:a16="http://schemas.microsoft.com/office/drawing/2014/main" id="{B40EB3AF-7535-459F-93E5-10ADE94E0D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6051" y="1331915"/>
            <a:ext cx="9999256" cy="5544985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586BD341-CE0F-429A-A9BC-06EA628F0D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grpSp>
        <p:nvGrpSpPr>
          <p:cNvPr id="8" name="Gráfico 9">
            <a:extLst>
              <a:ext uri="{FF2B5EF4-FFF2-40B4-BE49-F238E27FC236}">
                <a16:creationId xmlns:a16="http://schemas.microsoft.com/office/drawing/2014/main" id="{C595F264-9313-45A2-8FD9-4EB7F4867DD8}"/>
              </a:ext>
            </a:extLst>
          </p:cNvPr>
          <p:cNvGrpSpPr/>
          <p:nvPr userDrawn="1"/>
        </p:nvGrpSpPr>
        <p:grpSpPr>
          <a:xfrm>
            <a:off x="207654" y="314911"/>
            <a:ext cx="861301" cy="352267"/>
            <a:chOff x="234361" y="273733"/>
            <a:chExt cx="781152" cy="319503"/>
          </a:xfrm>
        </p:grpSpPr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5499F296-2794-473C-8962-4019E3C379E2}"/>
                </a:ext>
              </a:extLst>
            </p:cNvPr>
            <p:cNvSpPr/>
            <p:nvPr/>
          </p:nvSpPr>
          <p:spPr>
            <a:xfrm>
              <a:off x="597798" y="274497"/>
              <a:ext cx="80610" cy="132156"/>
            </a:xfrm>
            <a:custGeom>
              <a:avLst/>
              <a:gdLst>
                <a:gd name="connsiteX0" fmla="*/ 0 w 80610"/>
                <a:gd name="connsiteY0" fmla="*/ 92307 h 132156"/>
                <a:gd name="connsiteX1" fmla="*/ 14518 w 80610"/>
                <a:gd name="connsiteY1" fmla="*/ 92307 h 132156"/>
                <a:gd name="connsiteX2" fmla="*/ 41672 w 80610"/>
                <a:gd name="connsiteY2" fmla="*/ 118198 h 132156"/>
                <a:gd name="connsiteX3" fmla="*/ 66269 w 80610"/>
                <a:gd name="connsiteY3" fmla="*/ 97832 h 132156"/>
                <a:gd name="connsiteX4" fmla="*/ 45521 w 80610"/>
                <a:gd name="connsiteY4" fmla="*/ 75262 h 132156"/>
                <a:gd name="connsiteX5" fmla="*/ 29182 w 80610"/>
                <a:gd name="connsiteY5" fmla="*/ 70678 h 132156"/>
                <a:gd name="connsiteX6" fmla="*/ 2204 w 80610"/>
                <a:gd name="connsiteY6" fmla="*/ 34149 h 132156"/>
                <a:gd name="connsiteX7" fmla="*/ 40202 w 80610"/>
                <a:gd name="connsiteY7" fmla="*/ 0 h 132156"/>
                <a:gd name="connsiteX8" fmla="*/ 78935 w 80610"/>
                <a:gd name="connsiteY8" fmla="*/ 34325 h 132156"/>
                <a:gd name="connsiteX9" fmla="*/ 64447 w 80610"/>
                <a:gd name="connsiteY9" fmla="*/ 34325 h 132156"/>
                <a:gd name="connsiteX10" fmla="*/ 40232 w 80610"/>
                <a:gd name="connsiteY10" fmla="*/ 13959 h 132156"/>
                <a:gd name="connsiteX11" fmla="*/ 16545 w 80610"/>
                <a:gd name="connsiteY11" fmla="*/ 34149 h 132156"/>
                <a:gd name="connsiteX12" fmla="*/ 35647 w 80610"/>
                <a:gd name="connsiteY12" fmla="*/ 56895 h 132156"/>
                <a:gd name="connsiteX13" fmla="*/ 50694 w 80610"/>
                <a:gd name="connsiteY13" fmla="*/ 61127 h 132156"/>
                <a:gd name="connsiteX14" fmla="*/ 80610 w 80610"/>
                <a:gd name="connsiteY14" fmla="*/ 97832 h 132156"/>
                <a:gd name="connsiteX15" fmla="*/ 41701 w 80610"/>
                <a:gd name="connsiteY15" fmla="*/ 132157 h 132156"/>
                <a:gd name="connsiteX16" fmla="*/ 0 w 80610"/>
                <a:gd name="connsiteY16" fmla="*/ 92307 h 13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610" h="132156">
                  <a:moveTo>
                    <a:pt x="0" y="92307"/>
                  </a:moveTo>
                  <a:lnTo>
                    <a:pt x="14518" y="92307"/>
                  </a:lnTo>
                  <a:cubicBezTo>
                    <a:pt x="16722" y="108823"/>
                    <a:pt x="27918" y="118198"/>
                    <a:pt x="41672" y="118198"/>
                  </a:cubicBezTo>
                  <a:cubicBezTo>
                    <a:pt x="56160" y="118198"/>
                    <a:pt x="66269" y="111409"/>
                    <a:pt x="66269" y="97832"/>
                  </a:cubicBezTo>
                  <a:cubicBezTo>
                    <a:pt x="66269" y="86282"/>
                    <a:pt x="60039" y="79288"/>
                    <a:pt x="45521" y="75262"/>
                  </a:cubicBezTo>
                  <a:lnTo>
                    <a:pt x="29182" y="70678"/>
                  </a:lnTo>
                  <a:cubicBezTo>
                    <a:pt x="10080" y="65358"/>
                    <a:pt x="2204" y="49753"/>
                    <a:pt x="2204" y="34149"/>
                  </a:cubicBezTo>
                  <a:cubicBezTo>
                    <a:pt x="2204" y="12137"/>
                    <a:pt x="19631" y="0"/>
                    <a:pt x="40202" y="0"/>
                  </a:cubicBezTo>
                  <a:cubicBezTo>
                    <a:pt x="62419" y="0"/>
                    <a:pt x="76173" y="12490"/>
                    <a:pt x="78935" y="34325"/>
                  </a:cubicBezTo>
                  <a:lnTo>
                    <a:pt x="64447" y="34325"/>
                  </a:lnTo>
                  <a:cubicBezTo>
                    <a:pt x="61685" y="22041"/>
                    <a:pt x="53985" y="13959"/>
                    <a:pt x="40232" y="13959"/>
                  </a:cubicBezTo>
                  <a:cubicBezTo>
                    <a:pt x="24803" y="13959"/>
                    <a:pt x="16545" y="22952"/>
                    <a:pt x="16545" y="34149"/>
                  </a:cubicBezTo>
                  <a:cubicBezTo>
                    <a:pt x="16545" y="45904"/>
                    <a:pt x="22423" y="53251"/>
                    <a:pt x="35647" y="56895"/>
                  </a:cubicBezTo>
                  <a:lnTo>
                    <a:pt x="50694" y="61127"/>
                  </a:lnTo>
                  <a:cubicBezTo>
                    <a:pt x="68855" y="66269"/>
                    <a:pt x="80610" y="77466"/>
                    <a:pt x="80610" y="97832"/>
                  </a:cubicBezTo>
                  <a:cubicBezTo>
                    <a:pt x="80610" y="118374"/>
                    <a:pt x="67386" y="132157"/>
                    <a:pt x="41701" y="132157"/>
                  </a:cubicBezTo>
                  <a:cubicBezTo>
                    <a:pt x="18338" y="132157"/>
                    <a:pt x="1822" y="116905"/>
                    <a:pt x="0" y="92307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4B4BA2AE-1988-4DB7-9FC7-A6DD3C6BD286}"/>
                </a:ext>
              </a:extLst>
            </p:cNvPr>
            <p:cNvSpPr/>
            <p:nvPr/>
          </p:nvSpPr>
          <p:spPr>
            <a:xfrm>
              <a:off x="713761" y="276348"/>
              <a:ext cx="82961" cy="128483"/>
            </a:xfrm>
            <a:custGeom>
              <a:avLst/>
              <a:gdLst>
                <a:gd name="connsiteX0" fmla="*/ 41495 w 82961"/>
                <a:gd name="connsiteY0" fmla="*/ 78553 h 128483"/>
                <a:gd name="connsiteX1" fmla="*/ 14135 w 82961"/>
                <a:gd name="connsiteY1" fmla="*/ 78553 h 128483"/>
                <a:gd name="connsiteX2" fmla="*/ 14135 w 82961"/>
                <a:gd name="connsiteY2" fmla="*/ 128483 h 128483"/>
                <a:gd name="connsiteX3" fmla="*/ 0 w 82961"/>
                <a:gd name="connsiteY3" fmla="*/ 128483 h 128483"/>
                <a:gd name="connsiteX4" fmla="*/ 0 w 82961"/>
                <a:gd name="connsiteY4" fmla="*/ 0 h 128483"/>
                <a:gd name="connsiteX5" fmla="*/ 41495 w 82961"/>
                <a:gd name="connsiteY5" fmla="*/ 0 h 128483"/>
                <a:gd name="connsiteX6" fmla="*/ 82961 w 82961"/>
                <a:gd name="connsiteY6" fmla="*/ 39291 h 128483"/>
                <a:gd name="connsiteX7" fmla="*/ 41495 w 82961"/>
                <a:gd name="connsiteY7" fmla="*/ 78553 h 128483"/>
                <a:gd name="connsiteX8" fmla="*/ 41495 w 82961"/>
                <a:gd name="connsiteY8" fmla="*/ 13930 h 128483"/>
                <a:gd name="connsiteX9" fmla="*/ 14135 w 82961"/>
                <a:gd name="connsiteY9" fmla="*/ 13930 h 128483"/>
                <a:gd name="connsiteX10" fmla="*/ 14135 w 82961"/>
                <a:gd name="connsiteY10" fmla="*/ 64594 h 128483"/>
                <a:gd name="connsiteX11" fmla="*/ 41495 w 82961"/>
                <a:gd name="connsiteY11" fmla="*/ 64594 h 128483"/>
                <a:gd name="connsiteX12" fmla="*/ 68473 w 82961"/>
                <a:gd name="connsiteY12" fmla="*/ 39262 h 128483"/>
                <a:gd name="connsiteX13" fmla="*/ 41495 w 82961"/>
                <a:gd name="connsiteY13" fmla="*/ 1393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961" h="128483">
                  <a:moveTo>
                    <a:pt x="41495" y="78553"/>
                  </a:moveTo>
                  <a:lnTo>
                    <a:pt x="14135" y="78553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41495" y="0"/>
                  </a:lnTo>
                  <a:cubicBezTo>
                    <a:pt x="71236" y="0"/>
                    <a:pt x="82961" y="16516"/>
                    <a:pt x="82961" y="39291"/>
                  </a:cubicBezTo>
                  <a:cubicBezTo>
                    <a:pt x="82991" y="62008"/>
                    <a:pt x="71236" y="78553"/>
                    <a:pt x="41495" y="78553"/>
                  </a:cubicBezTo>
                  <a:close/>
                  <a:moveTo>
                    <a:pt x="41495" y="13930"/>
                  </a:moveTo>
                  <a:lnTo>
                    <a:pt x="14135" y="13930"/>
                  </a:lnTo>
                  <a:lnTo>
                    <a:pt x="14135" y="64594"/>
                  </a:lnTo>
                  <a:lnTo>
                    <a:pt x="41495" y="64594"/>
                  </a:lnTo>
                  <a:cubicBezTo>
                    <a:pt x="61303" y="64594"/>
                    <a:pt x="68473" y="53221"/>
                    <a:pt x="68473" y="39262"/>
                  </a:cubicBezTo>
                  <a:cubicBezTo>
                    <a:pt x="68473" y="25303"/>
                    <a:pt x="61332" y="13930"/>
                    <a:pt x="41495" y="13930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2C12B336-1C3F-4BE3-A567-CE1C80D0AFD1}"/>
                </a:ext>
              </a:extLst>
            </p:cNvPr>
            <p:cNvSpPr/>
            <p:nvPr/>
          </p:nvSpPr>
          <p:spPr>
            <a:xfrm>
              <a:off x="597798" y="462990"/>
              <a:ext cx="82784" cy="128483"/>
            </a:xfrm>
            <a:custGeom>
              <a:avLst/>
              <a:gdLst>
                <a:gd name="connsiteX0" fmla="*/ 0 w 82784"/>
                <a:gd name="connsiteY0" fmla="*/ 13959 h 128483"/>
                <a:gd name="connsiteX1" fmla="*/ 0 w 82784"/>
                <a:gd name="connsiteY1" fmla="*/ 0 h 128483"/>
                <a:gd name="connsiteX2" fmla="*/ 82785 w 82784"/>
                <a:gd name="connsiteY2" fmla="*/ 0 h 128483"/>
                <a:gd name="connsiteX3" fmla="*/ 82785 w 82784"/>
                <a:gd name="connsiteY3" fmla="*/ 13959 h 128483"/>
                <a:gd name="connsiteX4" fmla="*/ 48460 w 82784"/>
                <a:gd name="connsiteY4" fmla="*/ 13959 h 128483"/>
                <a:gd name="connsiteX5" fmla="*/ 48460 w 82784"/>
                <a:gd name="connsiteY5" fmla="*/ 128483 h 128483"/>
                <a:gd name="connsiteX6" fmla="*/ 34325 w 82784"/>
                <a:gd name="connsiteY6" fmla="*/ 128483 h 128483"/>
                <a:gd name="connsiteX7" fmla="*/ 34325 w 82784"/>
                <a:gd name="connsiteY7" fmla="*/ 13959 h 128483"/>
                <a:gd name="connsiteX8" fmla="*/ 0 w 82784"/>
                <a:gd name="connsiteY8" fmla="*/ 13959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84" h="128483">
                  <a:moveTo>
                    <a:pt x="0" y="13959"/>
                  </a:moveTo>
                  <a:lnTo>
                    <a:pt x="0" y="0"/>
                  </a:lnTo>
                  <a:lnTo>
                    <a:pt x="82785" y="0"/>
                  </a:lnTo>
                  <a:lnTo>
                    <a:pt x="82785" y="13959"/>
                  </a:lnTo>
                  <a:lnTo>
                    <a:pt x="48460" y="13959"/>
                  </a:lnTo>
                  <a:lnTo>
                    <a:pt x="48460" y="128483"/>
                  </a:lnTo>
                  <a:lnTo>
                    <a:pt x="34325" y="128483"/>
                  </a:lnTo>
                  <a:lnTo>
                    <a:pt x="34325" y="13959"/>
                  </a:lnTo>
                  <a:lnTo>
                    <a:pt x="0" y="13959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65B50BA3-88C5-4C87-97D1-43BC58104DEB}"/>
                </a:ext>
              </a:extLst>
            </p:cNvPr>
            <p:cNvSpPr/>
            <p:nvPr/>
          </p:nvSpPr>
          <p:spPr>
            <a:xfrm>
              <a:off x="716171" y="462990"/>
              <a:ext cx="73057" cy="128483"/>
            </a:xfrm>
            <a:custGeom>
              <a:avLst/>
              <a:gdLst>
                <a:gd name="connsiteX0" fmla="*/ 14135 w 73057"/>
                <a:gd name="connsiteY0" fmla="*/ 114524 h 128483"/>
                <a:gd name="connsiteX1" fmla="*/ 73058 w 73057"/>
                <a:gd name="connsiteY1" fmla="*/ 114524 h 128483"/>
                <a:gd name="connsiteX2" fmla="*/ 73058 w 73057"/>
                <a:gd name="connsiteY2" fmla="*/ 128483 h 128483"/>
                <a:gd name="connsiteX3" fmla="*/ 0 w 73057"/>
                <a:gd name="connsiteY3" fmla="*/ 128483 h 128483"/>
                <a:gd name="connsiteX4" fmla="*/ 0 w 73057"/>
                <a:gd name="connsiteY4" fmla="*/ 0 h 128483"/>
                <a:gd name="connsiteX5" fmla="*/ 73058 w 73057"/>
                <a:gd name="connsiteY5" fmla="*/ 0 h 128483"/>
                <a:gd name="connsiteX6" fmla="*/ 73058 w 73057"/>
                <a:gd name="connsiteY6" fmla="*/ 13959 h 128483"/>
                <a:gd name="connsiteX7" fmla="*/ 14135 w 73057"/>
                <a:gd name="connsiteY7" fmla="*/ 13959 h 128483"/>
                <a:gd name="connsiteX8" fmla="*/ 14135 w 73057"/>
                <a:gd name="connsiteY8" fmla="*/ 56542 h 128483"/>
                <a:gd name="connsiteX9" fmla="*/ 60215 w 73057"/>
                <a:gd name="connsiteY9" fmla="*/ 56542 h 128483"/>
                <a:gd name="connsiteX10" fmla="*/ 60215 w 73057"/>
                <a:gd name="connsiteY10" fmla="*/ 70501 h 128483"/>
                <a:gd name="connsiteX11" fmla="*/ 14135 w 73057"/>
                <a:gd name="connsiteY11" fmla="*/ 70501 h 128483"/>
                <a:gd name="connsiteX12" fmla="*/ 14135 w 73057"/>
                <a:gd name="connsiteY12" fmla="*/ 114524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057" h="128483">
                  <a:moveTo>
                    <a:pt x="14135" y="114524"/>
                  </a:moveTo>
                  <a:lnTo>
                    <a:pt x="73058" y="114524"/>
                  </a:lnTo>
                  <a:lnTo>
                    <a:pt x="73058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73058" y="0"/>
                  </a:lnTo>
                  <a:lnTo>
                    <a:pt x="73058" y="13959"/>
                  </a:lnTo>
                  <a:lnTo>
                    <a:pt x="14135" y="13959"/>
                  </a:lnTo>
                  <a:lnTo>
                    <a:pt x="14135" y="56542"/>
                  </a:lnTo>
                  <a:lnTo>
                    <a:pt x="60215" y="56542"/>
                  </a:lnTo>
                  <a:lnTo>
                    <a:pt x="60215" y="70501"/>
                  </a:lnTo>
                  <a:lnTo>
                    <a:pt x="14135" y="70501"/>
                  </a:lnTo>
                  <a:lnTo>
                    <a:pt x="14135" y="114524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BA7B7EB-F50F-4D6E-9A62-6E539B879A27}"/>
                </a:ext>
              </a:extLst>
            </p:cNvPr>
            <p:cNvSpPr/>
            <p:nvPr/>
          </p:nvSpPr>
          <p:spPr>
            <a:xfrm>
              <a:off x="821702" y="461109"/>
              <a:ext cx="82785" cy="132127"/>
            </a:xfrm>
            <a:custGeom>
              <a:avLst/>
              <a:gdLst>
                <a:gd name="connsiteX0" fmla="*/ 82785 w 82785"/>
                <a:gd name="connsiteY0" fmla="*/ 39879 h 132127"/>
                <a:gd name="connsiteX1" fmla="*/ 68649 w 82785"/>
                <a:gd name="connsiteY1" fmla="*/ 39879 h 132127"/>
                <a:gd name="connsiteX2" fmla="*/ 41495 w 82785"/>
                <a:gd name="connsiteY2" fmla="*/ 13989 h 132127"/>
                <a:gd name="connsiteX3" fmla="*/ 14165 w 82785"/>
                <a:gd name="connsiteY3" fmla="*/ 43523 h 132127"/>
                <a:gd name="connsiteX4" fmla="*/ 14165 w 82785"/>
                <a:gd name="connsiteY4" fmla="*/ 88663 h 132127"/>
                <a:gd name="connsiteX5" fmla="*/ 41495 w 82785"/>
                <a:gd name="connsiteY5" fmla="*/ 118198 h 132127"/>
                <a:gd name="connsiteX6" fmla="*/ 68649 w 82785"/>
                <a:gd name="connsiteY6" fmla="*/ 92307 h 132127"/>
                <a:gd name="connsiteX7" fmla="*/ 82785 w 82785"/>
                <a:gd name="connsiteY7" fmla="*/ 92307 h 132127"/>
                <a:gd name="connsiteX8" fmla="*/ 41495 w 82785"/>
                <a:gd name="connsiteY8" fmla="*/ 132127 h 132127"/>
                <a:gd name="connsiteX9" fmla="*/ 0 w 82785"/>
                <a:gd name="connsiteY9" fmla="*/ 88633 h 132127"/>
                <a:gd name="connsiteX10" fmla="*/ 0 w 82785"/>
                <a:gd name="connsiteY10" fmla="*/ 43494 h 132127"/>
                <a:gd name="connsiteX11" fmla="*/ 41495 w 82785"/>
                <a:gd name="connsiteY11" fmla="*/ 0 h 132127"/>
                <a:gd name="connsiteX12" fmla="*/ 82785 w 82785"/>
                <a:gd name="connsiteY12" fmla="*/ 39879 h 1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785" h="132127">
                  <a:moveTo>
                    <a:pt x="82785" y="39879"/>
                  </a:moveTo>
                  <a:lnTo>
                    <a:pt x="68649" y="39879"/>
                  </a:lnTo>
                  <a:cubicBezTo>
                    <a:pt x="67180" y="22805"/>
                    <a:pt x="55807" y="13989"/>
                    <a:pt x="41495" y="13989"/>
                  </a:cubicBezTo>
                  <a:cubicBezTo>
                    <a:pt x="26273" y="13989"/>
                    <a:pt x="14165" y="24069"/>
                    <a:pt x="14165" y="43523"/>
                  </a:cubicBezTo>
                  <a:lnTo>
                    <a:pt x="14165" y="88663"/>
                  </a:lnTo>
                  <a:cubicBezTo>
                    <a:pt x="14165" y="108118"/>
                    <a:pt x="26273" y="118198"/>
                    <a:pt x="41495" y="118198"/>
                  </a:cubicBezTo>
                  <a:cubicBezTo>
                    <a:pt x="55807" y="118198"/>
                    <a:pt x="67180" y="109381"/>
                    <a:pt x="68649" y="92307"/>
                  </a:cubicBezTo>
                  <a:lnTo>
                    <a:pt x="82785" y="92307"/>
                  </a:lnTo>
                  <a:cubicBezTo>
                    <a:pt x="81316" y="117081"/>
                    <a:pt x="64976" y="132127"/>
                    <a:pt x="41495" y="132127"/>
                  </a:cubicBezTo>
                  <a:cubicBezTo>
                    <a:pt x="16898" y="132127"/>
                    <a:pt x="0" y="115611"/>
                    <a:pt x="0" y="88633"/>
                  </a:cubicBezTo>
                  <a:lnTo>
                    <a:pt x="0" y="43494"/>
                  </a:lnTo>
                  <a:cubicBezTo>
                    <a:pt x="0" y="16516"/>
                    <a:pt x="16898" y="0"/>
                    <a:pt x="41495" y="0"/>
                  </a:cubicBezTo>
                  <a:cubicBezTo>
                    <a:pt x="64976" y="59"/>
                    <a:pt x="81316" y="15105"/>
                    <a:pt x="82785" y="39879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AB84322E-D897-46D0-83F2-66F94672F79E}"/>
                </a:ext>
              </a:extLst>
            </p:cNvPr>
            <p:cNvSpPr/>
            <p:nvPr/>
          </p:nvSpPr>
          <p:spPr>
            <a:xfrm>
              <a:off x="932552" y="462990"/>
              <a:ext cx="82961" cy="128483"/>
            </a:xfrm>
            <a:custGeom>
              <a:avLst/>
              <a:gdLst>
                <a:gd name="connsiteX0" fmla="*/ 68826 w 82961"/>
                <a:gd name="connsiteY0" fmla="*/ 0 h 128483"/>
                <a:gd name="connsiteX1" fmla="*/ 82961 w 82961"/>
                <a:gd name="connsiteY1" fmla="*/ 0 h 128483"/>
                <a:gd name="connsiteX2" fmla="*/ 82961 w 82961"/>
                <a:gd name="connsiteY2" fmla="*/ 128483 h 128483"/>
                <a:gd name="connsiteX3" fmla="*/ 68826 w 82961"/>
                <a:gd name="connsiteY3" fmla="*/ 128483 h 128483"/>
                <a:gd name="connsiteX4" fmla="*/ 68826 w 82961"/>
                <a:gd name="connsiteY4" fmla="*/ 70472 h 128483"/>
                <a:gd name="connsiteX5" fmla="*/ 14135 w 82961"/>
                <a:gd name="connsiteY5" fmla="*/ 70472 h 128483"/>
                <a:gd name="connsiteX6" fmla="*/ 14135 w 82961"/>
                <a:gd name="connsiteY6" fmla="*/ 128483 h 128483"/>
                <a:gd name="connsiteX7" fmla="*/ 0 w 82961"/>
                <a:gd name="connsiteY7" fmla="*/ 128483 h 128483"/>
                <a:gd name="connsiteX8" fmla="*/ 0 w 82961"/>
                <a:gd name="connsiteY8" fmla="*/ 0 h 128483"/>
                <a:gd name="connsiteX9" fmla="*/ 14135 w 82961"/>
                <a:gd name="connsiteY9" fmla="*/ 0 h 128483"/>
                <a:gd name="connsiteX10" fmla="*/ 14135 w 82961"/>
                <a:gd name="connsiteY10" fmla="*/ 56542 h 128483"/>
                <a:gd name="connsiteX11" fmla="*/ 68826 w 82961"/>
                <a:gd name="connsiteY11" fmla="*/ 56542 h 128483"/>
                <a:gd name="connsiteX12" fmla="*/ 68826 w 82961"/>
                <a:gd name="connsiteY12" fmla="*/ 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961" h="128483">
                  <a:moveTo>
                    <a:pt x="68826" y="0"/>
                  </a:moveTo>
                  <a:lnTo>
                    <a:pt x="82961" y="0"/>
                  </a:lnTo>
                  <a:lnTo>
                    <a:pt x="82961" y="128483"/>
                  </a:lnTo>
                  <a:lnTo>
                    <a:pt x="68826" y="128483"/>
                  </a:lnTo>
                  <a:lnTo>
                    <a:pt x="68826" y="70472"/>
                  </a:lnTo>
                  <a:lnTo>
                    <a:pt x="14135" y="70472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14135" y="0"/>
                  </a:lnTo>
                  <a:lnTo>
                    <a:pt x="14135" y="56542"/>
                  </a:lnTo>
                  <a:lnTo>
                    <a:pt x="68826" y="56542"/>
                  </a:lnTo>
                  <a:lnTo>
                    <a:pt x="68826" y="0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grpSp>
          <p:nvGrpSpPr>
            <p:cNvPr id="17" name="Gráfico 9">
              <a:extLst>
                <a:ext uri="{FF2B5EF4-FFF2-40B4-BE49-F238E27FC236}">
                  <a16:creationId xmlns:a16="http://schemas.microsoft.com/office/drawing/2014/main" id="{D2FC568F-8534-4D98-A260-9E8A5240FFDF}"/>
                </a:ext>
              </a:extLst>
            </p:cNvPr>
            <p:cNvGrpSpPr/>
            <p:nvPr/>
          </p:nvGrpSpPr>
          <p:grpSpPr>
            <a:xfrm>
              <a:off x="234361" y="273733"/>
              <a:ext cx="316945" cy="317211"/>
              <a:chOff x="234361" y="273733"/>
              <a:chExt cx="316945" cy="317211"/>
            </a:xfrm>
          </p:grpSpPr>
          <p:grpSp>
            <p:nvGrpSpPr>
              <p:cNvPr id="22" name="Gráfico 9">
                <a:extLst>
                  <a:ext uri="{FF2B5EF4-FFF2-40B4-BE49-F238E27FC236}">
                    <a16:creationId xmlns:a16="http://schemas.microsoft.com/office/drawing/2014/main" id="{1F85BF51-EDC0-4235-B95B-F2B1FE53EA23}"/>
                  </a:ext>
                </a:extLst>
              </p:cNvPr>
              <p:cNvGrpSpPr/>
              <p:nvPr/>
            </p:nvGrpSpPr>
            <p:grpSpPr>
              <a:xfrm>
                <a:off x="240268" y="273762"/>
                <a:ext cx="311038" cy="317182"/>
                <a:chOff x="240268" y="273762"/>
                <a:chExt cx="311038" cy="317182"/>
              </a:xfrm>
              <a:solidFill>
                <a:srgbClr val="D0D3D4"/>
              </a:solidFill>
            </p:grpSpPr>
            <p:sp>
              <p:nvSpPr>
                <p:cNvPr id="28" name="Forma Livre: Forma 27">
                  <a:extLst>
                    <a:ext uri="{FF2B5EF4-FFF2-40B4-BE49-F238E27FC236}">
                      <a16:creationId xmlns:a16="http://schemas.microsoft.com/office/drawing/2014/main" id="{FD08682C-FFCB-491A-A609-62A699B9C037}"/>
                    </a:ext>
                  </a:extLst>
                </p:cNvPr>
                <p:cNvSpPr/>
                <p:nvPr/>
              </p:nvSpPr>
              <p:spPr>
                <a:xfrm>
                  <a:off x="313149" y="511479"/>
                  <a:ext cx="79464" cy="79464"/>
                </a:xfrm>
                <a:custGeom>
                  <a:avLst/>
                  <a:gdLst>
                    <a:gd name="connsiteX0" fmla="*/ 0 w 79464"/>
                    <a:gd name="connsiteY0" fmla="*/ 79464 h 79464"/>
                    <a:gd name="connsiteX1" fmla="*/ 10433 w 79464"/>
                    <a:gd name="connsiteY1" fmla="*/ 79464 h 79464"/>
                    <a:gd name="connsiteX2" fmla="*/ 79464 w 79464"/>
                    <a:gd name="connsiteY2" fmla="*/ 79464 h 79464"/>
                    <a:gd name="connsiteX3" fmla="*/ 79464 w 79464"/>
                    <a:gd name="connsiteY3" fmla="*/ 0 h 79464"/>
                    <a:gd name="connsiteX4" fmla="*/ 0 w 79464"/>
                    <a:gd name="connsiteY4" fmla="*/ 79464 h 79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464" h="79464">
                      <a:moveTo>
                        <a:pt x="0" y="79464"/>
                      </a:moveTo>
                      <a:lnTo>
                        <a:pt x="10433" y="79464"/>
                      </a:lnTo>
                      <a:lnTo>
                        <a:pt x="79464" y="79464"/>
                      </a:lnTo>
                      <a:lnTo>
                        <a:pt x="79464" y="0"/>
                      </a:lnTo>
                      <a:cubicBezTo>
                        <a:pt x="79464" y="43876"/>
                        <a:pt x="43876" y="79464"/>
                        <a:pt x="0" y="79464"/>
                      </a:cubicBez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id="{B3E035B7-3867-4F61-A0DA-69AF5CEBD277}"/>
                    </a:ext>
                  </a:extLst>
                </p:cNvPr>
                <p:cNvSpPr/>
                <p:nvPr/>
              </p:nvSpPr>
              <p:spPr>
                <a:xfrm>
                  <a:off x="240268" y="273762"/>
                  <a:ext cx="311038" cy="317182"/>
                </a:xfrm>
                <a:custGeom>
                  <a:avLst/>
                  <a:gdLst>
                    <a:gd name="connsiteX0" fmla="*/ 0 w 311038"/>
                    <a:gd name="connsiteY0" fmla="*/ 0 h 317182"/>
                    <a:gd name="connsiteX1" fmla="*/ 0 w 311038"/>
                    <a:gd name="connsiteY1" fmla="*/ 158224 h 317182"/>
                    <a:gd name="connsiteX2" fmla="*/ 72881 w 311038"/>
                    <a:gd name="connsiteY2" fmla="*/ 158224 h 317182"/>
                    <a:gd name="connsiteX3" fmla="*/ 84989 w 311038"/>
                    <a:gd name="connsiteY3" fmla="*/ 159135 h 317182"/>
                    <a:gd name="connsiteX4" fmla="*/ 107353 w 311038"/>
                    <a:gd name="connsiteY4" fmla="*/ 166070 h 317182"/>
                    <a:gd name="connsiteX5" fmla="*/ 114112 w 311038"/>
                    <a:gd name="connsiteY5" fmla="*/ 169744 h 317182"/>
                    <a:gd name="connsiteX6" fmla="*/ 123458 w 311038"/>
                    <a:gd name="connsiteY6" fmla="*/ 176385 h 317182"/>
                    <a:gd name="connsiteX7" fmla="*/ 138798 w 311038"/>
                    <a:gd name="connsiteY7" fmla="*/ 193283 h 317182"/>
                    <a:gd name="connsiteX8" fmla="*/ 142765 w 311038"/>
                    <a:gd name="connsiteY8" fmla="*/ 199837 h 317182"/>
                    <a:gd name="connsiteX9" fmla="*/ 146115 w 311038"/>
                    <a:gd name="connsiteY9" fmla="*/ 206772 h 317182"/>
                    <a:gd name="connsiteX10" fmla="*/ 149848 w 311038"/>
                    <a:gd name="connsiteY10" fmla="*/ 217851 h 317182"/>
                    <a:gd name="connsiteX11" fmla="*/ 152346 w 311038"/>
                    <a:gd name="connsiteY11" fmla="*/ 237718 h 317182"/>
                    <a:gd name="connsiteX12" fmla="*/ 152346 w 311038"/>
                    <a:gd name="connsiteY12" fmla="*/ 187905 h 317182"/>
                    <a:gd name="connsiteX13" fmla="*/ 201805 w 311038"/>
                    <a:gd name="connsiteY13" fmla="*/ 187905 h 317182"/>
                    <a:gd name="connsiteX14" fmla="*/ 201805 w 311038"/>
                    <a:gd name="connsiteY14" fmla="*/ 317182 h 317182"/>
                    <a:gd name="connsiteX15" fmla="*/ 311039 w 311038"/>
                    <a:gd name="connsiteY15" fmla="*/ 317182 h 317182"/>
                    <a:gd name="connsiteX16" fmla="*/ 311039 w 311038"/>
                    <a:gd name="connsiteY16" fmla="*/ 317182 h 317182"/>
                    <a:gd name="connsiteX17" fmla="*/ 311039 w 311038"/>
                    <a:gd name="connsiteY17" fmla="*/ 0 h 317182"/>
                    <a:gd name="connsiteX18" fmla="*/ 0 w 311038"/>
                    <a:gd name="connsiteY18" fmla="*/ 0 h 317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1038" h="317182">
                      <a:moveTo>
                        <a:pt x="0" y="0"/>
                      </a:moveTo>
                      <a:lnTo>
                        <a:pt x="0" y="158224"/>
                      </a:lnTo>
                      <a:lnTo>
                        <a:pt x="72881" y="158224"/>
                      </a:lnTo>
                      <a:cubicBezTo>
                        <a:pt x="76996" y="158224"/>
                        <a:pt x="81051" y="158547"/>
                        <a:pt x="84989" y="159135"/>
                      </a:cubicBezTo>
                      <a:cubicBezTo>
                        <a:pt x="92894" y="160340"/>
                        <a:pt x="100388" y="162720"/>
                        <a:pt x="107353" y="166070"/>
                      </a:cubicBezTo>
                      <a:cubicBezTo>
                        <a:pt x="109675" y="167187"/>
                        <a:pt x="111908" y="168421"/>
                        <a:pt x="114112" y="169744"/>
                      </a:cubicBezTo>
                      <a:cubicBezTo>
                        <a:pt x="117404" y="171742"/>
                        <a:pt x="120519" y="173946"/>
                        <a:pt x="123458" y="176385"/>
                      </a:cubicBezTo>
                      <a:cubicBezTo>
                        <a:pt x="129335" y="181234"/>
                        <a:pt x="134507" y="186936"/>
                        <a:pt x="138798" y="193283"/>
                      </a:cubicBezTo>
                      <a:cubicBezTo>
                        <a:pt x="140238" y="195399"/>
                        <a:pt x="141560" y="197574"/>
                        <a:pt x="142765" y="199837"/>
                      </a:cubicBezTo>
                      <a:cubicBezTo>
                        <a:pt x="143999" y="202100"/>
                        <a:pt x="145116" y="204421"/>
                        <a:pt x="146115" y="206772"/>
                      </a:cubicBezTo>
                      <a:cubicBezTo>
                        <a:pt x="147614" y="210328"/>
                        <a:pt x="148878" y="214031"/>
                        <a:pt x="149848" y="217851"/>
                      </a:cubicBezTo>
                      <a:cubicBezTo>
                        <a:pt x="151493" y="224199"/>
                        <a:pt x="152346" y="230841"/>
                        <a:pt x="152346" y="237718"/>
                      </a:cubicBezTo>
                      <a:lnTo>
                        <a:pt x="152346" y="187905"/>
                      </a:lnTo>
                      <a:lnTo>
                        <a:pt x="201805" y="187905"/>
                      </a:lnTo>
                      <a:lnTo>
                        <a:pt x="201805" y="317182"/>
                      </a:lnTo>
                      <a:lnTo>
                        <a:pt x="311039" y="317182"/>
                      </a:lnTo>
                      <a:lnTo>
                        <a:pt x="311039" y="317182"/>
                      </a:lnTo>
                      <a:lnTo>
                        <a:pt x="31103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</p:grp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A672EDF-23A9-4F95-A9FD-7BE44B1354FF}"/>
                  </a:ext>
                </a:extLst>
              </p:cNvPr>
              <p:cNvSpPr/>
              <p:nvPr/>
            </p:nvSpPr>
            <p:spPr>
              <a:xfrm>
                <a:off x="392613" y="461667"/>
                <a:ext cx="49459" cy="129276"/>
              </a:xfrm>
              <a:custGeom>
                <a:avLst/>
                <a:gdLst>
                  <a:gd name="connsiteX0" fmla="*/ 0 w 49459"/>
                  <a:gd name="connsiteY0" fmla="*/ 0 h 129276"/>
                  <a:gd name="connsiteX1" fmla="*/ 49459 w 49459"/>
                  <a:gd name="connsiteY1" fmla="*/ 0 h 129276"/>
                  <a:gd name="connsiteX2" fmla="*/ 49459 w 49459"/>
                  <a:gd name="connsiteY2" fmla="*/ 129277 h 129276"/>
                  <a:gd name="connsiteX3" fmla="*/ 0 w 49459"/>
                  <a:gd name="connsiteY3" fmla="*/ 129277 h 129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459" h="129276">
                    <a:moveTo>
                      <a:pt x="0" y="0"/>
                    </a:moveTo>
                    <a:lnTo>
                      <a:pt x="49459" y="0"/>
                    </a:lnTo>
                    <a:lnTo>
                      <a:pt x="49459" y="129277"/>
                    </a:lnTo>
                    <a:lnTo>
                      <a:pt x="0" y="129277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B940A1A8-2B44-46DE-8234-C55884126210}"/>
                  </a:ext>
                </a:extLst>
              </p:cNvPr>
              <p:cNvSpPr/>
              <p:nvPr/>
            </p:nvSpPr>
            <p:spPr>
              <a:xfrm>
                <a:off x="234390" y="273733"/>
                <a:ext cx="158134" cy="158253"/>
              </a:xfrm>
              <a:custGeom>
                <a:avLst/>
                <a:gdLst>
                  <a:gd name="connsiteX0" fmla="*/ 0 w 158134"/>
                  <a:gd name="connsiteY0" fmla="*/ 29 h 158253"/>
                  <a:gd name="connsiteX1" fmla="*/ 0 w 158134"/>
                  <a:gd name="connsiteY1" fmla="*/ 158253 h 158253"/>
                  <a:gd name="connsiteX2" fmla="*/ 79112 w 158134"/>
                  <a:gd name="connsiteY2" fmla="*/ 158253 h 158253"/>
                  <a:gd name="connsiteX3" fmla="*/ 9874 w 158134"/>
                  <a:gd name="connsiteY3" fmla="*/ 89016 h 158253"/>
                  <a:gd name="connsiteX4" fmla="*/ 79112 w 158134"/>
                  <a:gd name="connsiteY4" fmla="*/ 19602 h 158253"/>
                  <a:gd name="connsiteX5" fmla="*/ 158135 w 158134"/>
                  <a:gd name="connsiteY5" fmla="*/ 19602 h 158253"/>
                  <a:gd name="connsiteX6" fmla="*/ 158135 w 158134"/>
                  <a:gd name="connsiteY6" fmla="*/ 0 h 158253"/>
                  <a:gd name="connsiteX7" fmla="*/ 0 w 158134"/>
                  <a:gd name="connsiteY7" fmla="*/ 0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134" h="158253">
                    <a:moveTo>
                      <a:pt x="0" y="29"/>
                    </a:moveTo>
                    <a:lnTo>
                      <a:pt x="0" y="158253"/>
                    </a:lnTo>
                    <a:lnTo>
                      <a:pt x="79112" y="158253"/>
                    </a:lnTo>
                    <a:cubicBezTo>
                      <a:pt x="40878" y="158253"/>
                      <a:pt x="9874" y="127249"/>
                      <a:pt x="9874" y="89016"/>
                    </a:cubicBezTo>
                    <a:cubicBezTo>
                      <a:pt x="9874" y="50782"/>
                      <a:pt x="40878" y="19602"/>
                      <a:pt x="79112" y="19602"/>
                    </a:cubicBezTo>
                    <a:lnTo>
                      <a:pt x="158135" y="19602"/>
                    </a:lnTo>
                    <a:lnTo>
                      <a:pt x="1581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13F5CA7D-5A37-4122-9179-C2C77630D1FC}"/>
                  </a:ext>
                </a:extLst>
              </p:cNvPr>
              <p:cNvSpPr/>
              <p:nvPr/>
            </p:nvSpPr>
            <p:spPr>
              <a:xfrm>
                <a:off x="234361" y="431986"/>
                <a:ext cx="158223" cy="158928"/>
              </a:xfrm>
              <a:custGeom>
                <a:avLst/>
                <a:gdLst>
                  <a:gd name="connsiteX0" fmla="*/ 151993 w 158223"/>
                  <a:gd name="connsiteY0" fmla="*/ 48549 h 158928"/>
                  <a:gd name="connsiteX1" fmla="*/ 148643 w 158223"/>
                  <a:gd name="connsiteY1" fmla="*/ 41613 h 158928"/>
                  <a:gd name="connsiteX2" fmla="*/ 144675 w 158223"/>
                  <a:gd name="connsiteY2" fmla="*/ 35060 h 158928"/>
                  <a:gd name="connsiteX3" fmla="*/ 129335 w 158223"/>
                  <a:gd name="connsiteY3" fmla="*/ 18162 h 158928"/>
                  <a:gd name="connsiteX4" fmla="*/ 119990 w 158223"/>
                  <a:gd name="connsiteY4" fmla="*/ 11520 h 158928"/>
                  <a:gd name="connsiteX5" fmla="*/ 113231 w 158223"/>
                  <a:gd name="connsiteY5" fmla="*/ 7847 h 158928"/>
                  <a:gd name="connsiteX6" fmla="*/ 90867 w 158223"/>
                  <a:gd name="connsiteY6" fmla="*/ 911 h 158928"/>
                  <a:gd name="connsiteX7" fmla="*/ 78759 w 158223"/>
                  <a:gd name="connsiteY7" fmla="*/ 0 h 158928"/>
                  <a:gd name="connsiteX8" fmla="*/ 0 w 158223"/>
                  <a:gd name="connsiteY8" fmla="*/ 0 h 158928"/>
                  <a:gd name="connsiteX9" fmla="*/ 0 w 158223"/>
                  <a:gd name="connsiteY9" fmla="*/ 158929 h 158928"/>
                  <a:gd name="connsiteX10" fmla="*/ 78759 w 158223"/>
                  <a:gd name="connsiteY10" fmla="*/ 158929 h 158928"/>
                  <a:gd name="connsiteX11" fmla="*/ 158223 w 158223"/>
                  <a:gd name="connsiteY11" fmla="*/ 79464 h 158928"/>
                  <a:gd name="connsiteX12" fmla="*/ 155725 w 158223"/>
                  <a:gd name="connsiteY12" fmla="*/ 59598 h 158928"/>
                  <a:gd name="connsiteX13" fmla="*/ 151993 w 158223"/>
                  <a:gd name="connsiteY13" fmla="*/ 48549 h 15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8223" h="158928">
                    <a:moveTo>
                      <a:pt x="151993" y="48549"/>
                    </a:moveTo>
                    <a:cubicBezTo>
                      <a:pt x="150994" y="46168"/>
                      <a:pt x="149877" y="43847"/>
                      <a:pt x="148643" y="41613"/>
                    </a:cubicBezTo>
                    <a:cubicBezTo>
                      <a:pt x="147408" y="39350"/>
                      <a:pt x="146086" y="37176"/>
                      <a:pt x="144675" y="35060"/>
                    </a:cubicBezTo>
                    <a:cubicBezTo>
                      <a:pt x="140385" y="28712"/>
                      <a:pt x="135213" y="23040"/>
                      <a:pt x="129335" y="18162"/>
                    </a:cubicBezTo>
                    <a:cubicBezTo>
                      <a:pt x="126396" y="15722"/>
                      <a:pt x="123281" y="13518"/>
                      <a:pt x="119990" y="11520"/>
                    </a:cubicBezTo>
                    <a:cubicBezTo>
                      <a:pt x="117815" y="10198"/>
                      <a:pt x="115552" y="8963"/>
                      <a:pt x="113231" y="7847"/>
                    </a:cubicBezTo>
                    <a:cubicBezTo>
                      <a:pt x="106295" y="4496"/>
                      <a:pt x="98772" y="2145"/>
                      <a:pt x="90867" y="911"/>
                    </a:cubicBezTo>
                    <a:cubicBezTo>
                      <a:pt x="86929" y="294"/>
                      <a:pt x="82873" y="0"/>
                      <a:pt x="78759" y="0"/>
                    </a:cubicBezTo>
                    <a:lnTo>
                      <a:pt x="0" y="0"/>
                    </a:lnTo>
                    <a:lnTo>
                      <a:pt x="0" y="158929"/>
                    </a:lnTo>
                    <a:lnTo>
                      <a:pt x="78759" y="158929"/>
                    </a:lnTo>
                    <a:cubicBezTo>
                      <a:pt x="122635" y="158929"/>
                      <a:pt x="158223" y="123340"/>
                      <a:pt x="158223" y="79464"/>
                    </a:cubicBezTo>
                    <a:cubicBezTo>
                      <a:pt x="158223" y="72617"/>
                      <a:pt x="157341" y="65946"/>
                      <a:pt x="155725" y="59598"/>
                    </a:cubicBezTo>
                    <a:cubicBezTo>
                      <a:pt x="154785" y="55807"/>
                      <a:pt x="153521" y="52134"/>
                      <a:pt x="151993" y="48549"/>
                    </a:cubicBez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04660103-E3E9-49B5-9AAA-BBF380B868EB}"/>
                  </a:ext>
                </a:extLst>
              </p:cNvPr>
              <p:cNvSpPr/>
              <p:nvPr/>
            </p:nvSpPr>
            <p:spPr>
              <a:xfrm>
                <a:off x="392525" y="273762"/>
                <a:ext cx="158752" cy="158253"/>
              </a:xfrm>
              <a:custGeom>
                <a:avLst/>
                <a:gdLst>
                  <a:gd name="connsiteX0" fmla="*/ 79082 w 158752"/>
                  <a:gd name="connsiteY0" fmla="*/ 19631 h 158253"/>
                  <a:gd name="connsiteX1" fmla="*/ 148437 w 158752"/>
                  <a:gd name="connsiteY1" fmla="*/ 88986 h 158253"/>
                  <a:gd name="connsiteX2" fmla="*/ 82168 w 158752"/>
                  <a:gd name="connsiteY2" fmla="*/ 158253 h 158253"/>
                  <a:gd name="connsiteX3" fmla="*/ 158752 w 158752"/>
                  <a:gd name="connsiteY3" fmla="*/ 158253 h 158253"/>
                  <a:gd name="connsiteX4" fmla="*/ 158752 w 158752"/>
                  <a:gd name="connsiteY4" fmla="*/ 0 h 158253"/>
                  <a:gd name="connsiteX5" fmla="*/ 0 w 158752"/>
                  <a:gd name="connsiteY5" fmla="*/ 0 h 158253"/>
                  <a:gd name="connsiteX6" fmla="*/ 0 w 158752"/>
                  <a:gd name="connsiteY6" fmla="*/ 19602 h 158253"/>
                  <a:gd name="connsiteX7" fmla="*/ 79082 w 158752"/>
                  <a:gd name="connsiteY7" fmla="*/ 19602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752" h="158253">
                    <a:moveTo>
                      <a:pt x="79082" y="19631"/>
                    </a:moveTo>
                    <a:cubicBezTo>
                      <a:pt x="117374" y="19631"/>
                      <a:pt x="148437" y="50694"/>
                      <a:pt x="148437" y="88986"/>
                    </a:cubicBezTo>
                    <a:cubicBezTo>
                      <a:pt x="148437" y="126250"/>
                      <a:pt x="119049" y="156637"/>
                      <a:pt x="82168" y="158253"/>
                    </a:cubicBezTo>
                    <a:lnTo>
                      <a:pt x="158752" y="158253"/>
                    </a:lnTo>
                    <a:lnTo>
                      <a:pt x="158752" y="0"/>
                    </a:lnTo>
                    <a:lnTo>
                      <a:pt x="0" y="0"/>
                    </a:lnTo>
                    <a:lnTo>
                      <a:pt x="0" y="19602"/>
                    </a:lnTo>
                    <a:lnTo>
                      <a:pt x="79082" y="19602"/>
                    </a:ln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F704D06C-5E18-417E-B188-60682A8684F9}"/>
                  </a:ext>
                </a:extLst>
              </p:cNvPr>
              <p:cNvSpPr/>
              <p:nvPr/>
            </p:nvSpPr>
            <p:spPr>
              <a:xfrm>
                <a:off x="392525" y="293364"/>
                <a:ext cx="148436" cy="138710"/>
              </a:xfrm>
              <a:custGeom>
                <a:avLst/>
                <a:gdLst>
                  <a:gd name="connsiteX0" fmla="*/ 0 w 148436"/>
                  <a:gd name="connsiteY0" fmla="*/ 138710 h 138710"/>
                  <a:gd name="connsiteX1" fmla="*/ 79082 w 148436"/>
                  <a:gd name="connsiteY1" fmla="*/ 138710 h 138710"/>
                  <a:gd name="connsiteX2" fmla="*/ 148437 w 148436"/>
                  <a:gd name="connsiteY2" fmla="*/ 69355 h 138710"/>
                  <a:gd name="connsiteX3" fmla="*/ 79082 w 148436"/>
                  <a:gd name="connsiteY3" fmla="*/ 0 h 138710"/>
                  <a:gd name="connsiteX4" fmla="*/ 0 w 148436"/>
                  <a:gd name="connsiteY4" fmla="*/ 0 h 138710"/>
                  <a:gd name="connsiteX5" fmla="*/ 0 w 148436"/>
                  <a:gd name="connsiteY5" fmla="*/ 138710 h 1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436" h="138710">
                    <a:moveTo>
                      <a:pt x="0" y="138710"/>
                    </a:moveTo>
                    <a:lnTo>
                      <a:pt x="79082" y="138710"/>
                    </a:lnTo>
                    <a:cubicBezTo>
                      <a:pt x="117374" y="138710"/>
                      <a:pt x="148437" y="107647"/>
                      <a:pt x="148437" y="69355"/>
                    </a:cubicBezTo>
                    <a:cubicBezTo>
                      <a:pt x="148437" y="31063"/>
                      <a:pt x="117374" y="0"/>
                      <a:pt x="79082" y="0"/>
                    </a:cubicBezTo>
                    <a:lnTo>
                      <a:pt x="0" y="0"/>
                    </a:lnTo>
                    <a:lnTo>
                      <a:pt x="0" y="13871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253740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2 Colunas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47642" y="1692535"/>
            <a:ext cx="5964144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2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7643" y="2397901"/>
            <a:ext cx="5975811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40502" y="1692535"/>
            <a:ext cx="5975811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2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4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47642" y="6876976"/>
            <a:ext cx="11749010" cy="504056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1654" dirty="0">
                <a:solidFill>
                  <a:schemeClr val="bg1"/>
                </a:solidFill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466" y="166084"/>
            <a:ext cx="1190902" cy="6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7221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2 Colunas 2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47642" y="1692535"/>
            <a:ext cx="5964144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1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7643" y="2397901"/>
            <a:ext cx="5975811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40501" y="1692535"/>
            <a:ext cx="5964144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1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4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175708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47642" y="6876976"/>
            <a:ext cx="11749010" cy="504056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1654" dirty="0">
                <a:solidFill>
                  <a:schemeClr val="accent1"/>
                </a:solidFill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466" y="166084"/>
            <a:ext cx="1190902" cy="6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6158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1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áfico 4">
            <a:extLst>
              <a:ext uri="{FF2B5EF4-FFF2-40B4-BE49-F238E27FC236}">
                <a16:creationId xmlns:a16="http://schemas.microsoft.com/office/drawing/2014/main" id="{701D7AFC-7105-4A33-9F02-C9158F448CF1}"/>
              </a:ext>
            </a:extLst>
          </p:cNvPr>
          <p:cNvGrpSpPr/>
          <p:nvPr/>
        </p:nvGrpSpPr>
        <p:grpSpPr>
          <a:xfrm>
            <a:off x="1" y="1"/>
            <a:ext cx="13442949" cy="7561262"/>
            <a:chOff x="0" y="0"/>
            <a:chExt cx="12191999" cy="6857999"/>
          </a:xfrm>
        </p:grpSpPr>
        <p:grpSp>
          <p:nvGrpSpPr>
            <p:cNvPr id="10" name="Gráfico 4">
              <a:extLst>
                <a:ext uri="{FF2B5EF4-FFF2-40B4-BE49-F238E27FC236}">
                  <a16:creationId xmlns:a16="http://schemas.microsoft.com/office/drawing/2014/main" id="{601EAF6D-21CC-4E38-8BD3-702B9817F6A9}"/>
                </a:ext>
              </a:extLst>
            </p:cNvPr>
            <p:cNvGrpSpPr/>
            <p:nvPr/>
          </p:nvGrpSpPr>
          <p:grpSpPr>
            <a:xfrm>
              <a:off x="8898064" y="0"/>
              <a:ext cx="3293935" cy="4032630"/>
              <a:chOff x="8898064" y="0"/>
              <a:chExt cx="3293935" cy="4032630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3076B9B1-1FA1-4C8E-8CEB-E5846716CE93}"/>
                  </a:ext>
                </a:extLst>
              </p:cNvPr>
              <p:cNvSpPr/>
              <p:nvPr/>
            </p:nvSpPr>
            <p:spPr>
              <a:xfrm>
                <a:off x="8898064" y="0"/>
                <a:ext cx="2179192" cy="357060"/>
              </a:xfrm>
              <a:custGeom>
                <a:avLst/>
                <a:gdLst>
                  <a:gd name="connsiteX0" fmla="*/ 1089787 w 2179192"/>
                  <a:gd name="connsiteY0" fmla="*/ 357061 h 357060"/>
                  <a:gd name="connsiteX1" fmla="*/ 1549654 w 2179192"/>
                  <a:gd name="connsiteY1" fmla="*/ 299085 h 357060"/>
                  <a:gd name="connsiteX2" fmla="*/ 1806130 w 2179192"/>
                  <a:gd name="connsiteY2" fmla="*/ 212408 h 357060"/>
                  <a:gd name="connsiteX3" fmla="*/ 1967040 w 2179192"/>
                  <a:gd name="connsiteY3" fmla="*/ 134874 h 357060"/>
                  <a:gd name="connsiteX4" fmla="*/ 2118804 w 2179192"/>
                  <a:gd name="connsiteY4" fmla="*/ 42672 h 357060"/>
                  <a:gd name="connsiteX5" fmla="*/ 2179193 w 2179192"/>
                  <a:gd name="connsiteY5" fmla="*/ 0 h 357060"/>
                  <a:gd name="connsiteX6" fmla="*/ 0 w 2179192"/>
                  <a:gd name="connsiteY6" fmla="*/ 0 h 357060"/>
                  <a:gd name="connsiteX7" fmla="*/ 1089406 w 2179192"/>
                  <a:gd name="connsiteY7" fmla="*/ 357061 h 357060"/>
                  <a:gd name="connsiteX8" fmla="*/ 1089787 w 2179192"/>
                  <a:gd name="connsiteY8" fmla="*/ 357061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787" y="357061"/>
                    </a:moveTo>
                    <a:cubicBezTo>
                      <a:pt x="1248601" y="357061"/>
                      <a:pt x="1402652" y="336931"/>
                      <a:pt x="1549654" y="299085"/>
                    </a:cubicBezTo>
                    <a:cubicBezTo>
                      <a:pt x="1637855" y="276352"/>
                      <a:pt x="1723580" y="247333"/>
                      <a:pt x="1806130" y="212408"/>
                    </a:cubicBezTo>
                    <a:cubicBezTo>
                      <a:pt x="1861185" y="189103"/>
                      <a:pt x="1914906" y="163259"/>
                      <a:pt x="1967040" y="134874"/>
                    </a:cubicBezTo>
                    <a:cubicBezTo>
                      <a:pt x="2019237" y="106553"/>
                      <a:pt x="2069846" y="75756"/>
                      <a:pt x="2118804" y="42672"/>
                    </a:cubicBezTo>
                    <a:cubicBezTo>
                      <a:pt x="2139252" y="28893"/>
                      <a:pt x="2159381" y="14605"/>
                      <a:pt x="2179193" y="0"/>
                    </a:cubicBezTo>
                    <a:lnTo>
                      <a:pt x="0" y="0"/>
                    </a:lnTo>
                    <a:cubicBezTo>
                      <a:pt x="305054" y="224346"/>
                      <a:pt x="681736" y="356997"/>
                      <a:pt x="1089406" y="357061"/>
                    </a:cubicBezTo>
                    <a:lnTo>
                      <a:pt x="1089787" y="357061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4E844278-FBEE-4B45-B12D-5AD688CA9907}"/>
                  </a:ext>
                </a:extLst>
              </p:cNvPr>
              <p:cNvSpPr/>
              <p:nvPr/>
            </p:nvSpPr>
            <p:spPr>
              <a:xfrm>
                <a:off x="11828526" y="2262187"/>
                <a:ext cx="363473" cy="1770443"/>
              </a:xfrm>
              <a:custGeom>
                <a:avLst/>
                <a:gdLst>
                  <a:gd name="connsiteX0" fmla="*/ 0 w 363473"/>
                  <a:gd name="connsiteY0" fmla="*/ 0 h 1770443"/>
                  <a:gd name="connsiteX1" fmla="*/ 0 w 363473"/>
                  <a:gd name="connsiteY1" fmla="*/ 1770444 h 1770443"/>
                  <a:gd name="connsiteX2" fmla="*/ 363474 w 363473"/>
                  <a:gd name="connsiteY2" fmla="*/ 1770444 h 1770443"/>
                  <a:gd name="connsiteX3" fmla="*/ 363474 w 363473"/>
                  <a:gd name="connsiteY3" fmla="*/ 944626 h 1770443"/>
                  <a:gd name="connsiteX4" fmla="*/ 0 w 363473"/>
                  <a:gd name="connsiteY4" fmla="*/ 0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1770443">
                    <a:moveTo>
                      <a:pt x="0" y="0"/>
                    </a:moveTo>
                    <a:lnTo>
                      <a:pt x="0" y="1770444"/>
                    </a:lnTo>
                    <a:lnTo>
                      <a:pt x="363474" y="1770444"/>
                    </a:lnTo>
                    <a:lnTo>
                      <a:pt x="363474" y="944626"/>
                    </a:lnTo>
                    <a:cubicBezTo>
                      <a:pt x="150114" y="685292"/>
                      <a:pt x="16573" y="357949"/>
                      <a:pt x="0" y="0"/>
                    </a:cubicBezTo>
                    <a:close/>
                  </a:path>
                </a:pathLst>
              </a:custGeom>
              <a:solidFill>
                <a:srgbClr val="63B1B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53209783-7B95-4D0E-B9D7-2A831B63D022}"/>
                  </a:ext>
                </a:extLst>
              </p:cNvPr>
              <p:cNvSpPr/>
              <p:nvPr/>
            </p:nvSpPr>
            <p:spPr>
              <a:xfrm>
                <a:off x="11826747" y="354965"/>
                <a:ext cx="365252" cy="2851594"/>
              </a:xfrm>
              <a:custGeom>
                <a:avLst/>
                <a:gdLst>
                  <a:gd name="connsiteX0" fmla="*/ 365252 w 365252"/>
                  <a:gd name="connsiteY0" fmla="*/ 2851595 h 2851594"/>
                  <a:gd name="connsiteX1" fmla="*/ 365252 w 365252"/>
                  <a:gd name="connsiteY1" fmla="*/ 0 h 2851594"/>
                  <a:gd name="connsiteX2" fmla="*/ 0 w 365252"/>
                  <a:gd name="connsiteY2" fmla="*/ 0 h 2851594"/>
                  <a:gd name="connsiteX3" fmla="*/ 0 w 365252"/>
                  <a:gd name="connsiteY3" fmla="*/ 1831912 h 2851594"/>
                  <a:gd name="connsiteX4" fmla="*/ 1842 w 365252"/>
                  <a:gd name="connsiteY4" fmla="*/ 1907286 h 2851594"/>
                  <a:gd name="connsiteX5" fmla="*/ 1842 w 365252"/>
                  <a:gd name="connsiteY5" fmla="*/ 1903603 h 2851594"/>
                  <a:gd name="connsiteX6" fmla="*/ 365252 w 365252"/>
                  <a:gd name="connsiteY6" fmla="*/ 2851595 h 285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594">
                    <a:moveTo>
                      <a:pt x="365252" y="2851595"/>
                    </a:moveTo>
                    <a:lnTo>
                      <a:pt x="365252" y="0"/>
                    </a:lnTo>
                    <a:lnTo>
                      <a:pt x="0" y="0"/>
                    </a:lnTo>
                    <a:lnTo>
                      <a:pt x="0" y="1831912"/>
                    </a:lnTo>
                    <a:cubicBezTo>
                      <a:pt x="0" y="1857185"/>
                      <a:pt x="635" y="1882330"/>
                      <a:pt x="1842" y="1907286"/>
                    </a:cubicBezTo>
                    <a:lnTo>
                      <a:pt x="1842" y="1903603"/>
                    </a:lnTo>
                    <a:cubicBezTo>
                      <a:pt x="17590" y="2262823"/>
                      <a:pt x="151321" y="2591435"/>
                      <a:pt x="365252" y="2851595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  <a:lumOff val="1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110982F6-C9ED-4534-B624-4881C5FAEC9D}"/>
                  </a:ext>
                </a:extLst>
              </p:cNvPr>
              <p:cNvSpPr/>
              <p:nvPr/>
            </p:nvSpPr>
            <p:spPr>
              <a:xfrm>
                <a:off x="11828526" y="2258504"/>
                <a:ext cx="363473" cy="948245"/>
              </a:xfrm>
              <a:custGeom>
                <a:avLst/>
                <a:gdLst>
                  <a:gd name="connsiteX0" fmla="*/ 363474 w 363473"/>
                  <a:gd name="connsiteY0" fmla="*/ 948055 h 948245"/>
                  <a:gd name="connsiteX1" fmla="*/ 0 w 363473"/>
                  <a:gd name="connsiteY1" fmla="*/ 0 h 948245"/>
                  <a:gd name="connsiteX2" fmla="*/ 0 w 363473"/>
                  <a:gd name="connsiteY2" fmla="*/ 3683 h 948245"/>
                  <a:gd name="connsiteX3" fmla="*/ 363474 w 363473"/>
                  <a:gd name="connsiteY3" fmla="*/ 948245 h 948245"/>
                  <a:gd name="connsiteX4" fmla="*/ 363474 w 363473"/>
                  <a:gd name="connsiteY4" fmla="*/ 948055 h 9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948245">
                    <a:moveTo>
                      <a:pt x="363474" y="948055"/>
                    </a:moveTo>
                    <a:cubicBezTo>
                      <a:pt x="149543" y="687895"/>
                      <a:pt x="15811" y="359283"/>
                      <a:pt x="0" y="0"/>
                    </a:cubicBezTo>
                    <a:lnTo>
                      <a:pt x="0" y="3683"/>
                    </a:lnTo>
                    <a:cubicBezTo>
                      <a:pt x="16510" y="361632"/>
                      <a:pt x="150114" y="688975"/>
                      <a:pt x="363474" y="948245"/>
                    </a:cubicBezTo>
                    <a:lnTo>
                      <a:pt x="363474" y="948055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9" name="Gráfico 4">
              <a:extLst>
                <a:ext uri="{FF2B5EF4-FFF2-40B4-BE49-F238E27FC236}">
                  <a16:creationId xmlns:a16="http://schemas.microsoft.com/office/drawing/2014/main" id="{FE8057C9-FC39-47A8-AB80-9BBECD81C8A9}"/>
                </a:ext>
              </a:extLst>
            </p:cNvPr>
            <p:cNvGrpSpPr/>
            <p:nvPr/>
          </p:nvGrpSpPr>
          <p:grpSpPr>
            <a:xfrm>
              <a:off x="0" y="2825369"/>
              <a:ext cx="3293934" cy="4032630"/>
              <a:chOff x="0" y="2825369"/>
              <a:chExt cx="3293934" cy="4032630"/>
            </a:xfrm>
          </p:grpSpPr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A2F9417-0FC4-4AE5-9597-F2CA87DA767A}"/>
                  </a:ext>
                </a:extLst>
              </p:cNvPr>
              <p:cNvSpPr/>
              <p:nvPr/>
            </p:nvSpPr>
            <p:spPr>
              <a:xfrm>
                <a:off x="1114742" y="6500939"/>
                <a:ext cx="2179192" cy="357060"/>
              </a:xfrm>
              <a:custGeom>
                <a:avLst/>
                <a:gdLst>
                  <a:gd name="connsiteX0" fmla="*/ 1089406 w 2179192"/>
                  <a:gd name="connsiteY0" fmla="*/ 0 h 357060"/>
                  <a:gd name="connsiteX1" fmla="*/ 629539 w 2179192"/>
                  <a:gd name="connsiteY1" fmla="*/ 57976 h 357060"/>
                  <a:gd name="connsiteX2" fmla="*/ 373063 w 2179192"/>
                  <a:gd name="connsiteY2" fmla="*/ 144653 h 357060"/>
                  <a:gd name="connsiteX3" fmla="*/ 212154 w 2179192"/>
                  <a:gd name="connsiteY3" fmla="*/ 222186 h 357060"/>
                  <a:gd name="connsiteX4" fmla="*/ 60388 w 2179192"/>
                  <a:gd name="connsiteY4" fmla="*/ 314389 h 357060"/>
                  <a:gd name="connsiteX5" fmla="*/ 0 w 2179192"/>
                  <a:gd name="connsiteY5" fmla="*/ 357060 h 357060"/>
                  <a:gd name="connsiteX6" fmla="*/ 2179193 w 2179192"/>
                  <a:gd name="connsiteY6" fmla="*/ 357060 h 357060"/>
                  <a:gd name="connsiteX7" fmla="*/ 1089787 w 2179192"/>
                  <a:gd name="connsiteY7" fmla="*/ 0 h 357060"/>
                  <a:gd name="connsiteX8" fmla="*/ 1089406 w 2179192"/>
                  <a:gd name="connsiteY8" fmla="*/ 0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406" y="0"/>
                    </a:moveTo>
                    <a:cubicBezTo>
                      <a:pt x="930593" y="0"/>
                      <a:pt x="776541" y="20129"/>
                      <a:pt x="629539" y="57976"/>
                    </a:cubicBezTo>
                    <a:cubicBezTo>
                      <a:pt x="541337" y="80708"/>
                      <a:pt x="455613" y="109728"/>
                      <a:pt x="373063" y="144653"/>
                    </a:cubicBezTo>
                    <a:cubicBezTo>
                      <a:pt x="318008" y="167957"/>
                      <a:pt x="264287" y="193802"/>
                      <a:pt x="212154" y="222186"/>
                    </a:cubicBezTo>
                    <a:cubicBezTo>
                      <a:pt x="159957" y="250507"/>
                      <a:pt x="109347" y="281305"/>
                      <a:pt x="60388" y="314389"/>
                    </a:cubicBezTo>
                    <a:cubicBezTo>
                      <a:pt x="39941" y="328168"/>
                      <a:pt x="19812" y="342455"/>
                      <a:pt x="0" y="357060"/>
                    </a:cubicBezTo>
                    <a:lnTo>
                      <a:pt x="2179193" y="357060"/>
                    </a:lnTo>
                    <a:cubicBezTo>
                      <a:pt x="1874139" y="132715"/>
                      <a:pt x="1497457" y="64"/>
                      <a:pt x="1089787" y="0"/>
                    </a:cubicBezTo>
                    <a:lnTo>
                      <a:pt x="108940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23EC021B-503C-48E2-B2C0-7EE6C7B1E251}"/>
                  </a:ext>
                </a:extLst>
              </p:cNvPr>
              <p:cNvSpPr/>
              <p:nvPr/>
            </p:nvSpPr>
            <p:spPr>
              <a:xfrm>
                <a:off x="0" y="2825369"/>
                <a:ext cx="363474" cy="1770443"/>
              </a:xfrm>
              <a:custGeom>
                <a:avLst/>
                <a:gdLst>
                  <a:gd name="connsiteX0" fmla="*/ 363474 w 363474"/>
                  <a:gd name="connsiteY0" fmla="*/ 1770444 h 1770443"/>
                  <a:gd name="connsiteX1" fmla="*/ 363474 w 363474"/>
                  <a:gd name="connsiteY1" fmla="*/ 0 h 1770443"/>
                  <a:gd name="connsiteX2" fmla="*/ 0 w 363474"/>
                  <a:gd name="connsiteY2" fmla="*/ 0 h 1770443"/>
                  <a:gd name="connsiteX3" fmla="*/ 0 w 363474"/>
                  <a:gd name="connsiteY3" fmla="*/ 825817 h 1770443"/>
                  <a:gd name="connsiteX4" fmla="*/ 363474 w 363474"/>
                  <a:gd name="connsiteY4" fmla="*/ 1770444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1770443">
                    <a:moveTo>
                      <a:pt x="363474" y="1770444"/>
                    </a:moveTo>
                    <a:lnTo>
                      <a:pt x="363474" y="0"/>
                    </a:lnTo>
                    <a:lnTo>
                      <a:pt x="0" y="0"/>
                    </a:lnTo>
                    <a:lnTo>
                      <a:pt x="0" y="825817"/>
                    </a:lnTo>
                    <a:cubicBezTo>
                      <a:pt x="213360" y="1085152"/>
                      <a:pt x="346901" y="1412494"/>
                      <a:pt x="363474" y="1770444"/>
                    </a:cubicBezTo>
                    <a:close/>
                  </a:path>
                </a:pathLst>
              </a:custGeom>
              <a:solidFill>
                <a:srgbClr val="63B1B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DA955C7C-C7C4-4B6A-8E4D-C9B6C2592E5A}"/>
                  </a:ext>
                </a:extLst>
              </p:cNvPr>
              <p:cNvSpPr/>
              <p:nvPr/>
            </p:nvSpPr>
            <p:spPr>
              <a:xfrm>
                <a:off x="0" y="3651440"/>
                <a:ext cx="365252" cy="2851657"/>
              </a:xfrm>
              <a:custGeom>
                <a:avLst/>
                <a:gdLst>
                  <a:gd name="connsiteX0" fmla="*/ 0 w 365252"/>
                  <a:gd name="connsiteY0" fmla="*/ 0 h 2851657"/>
                  <a:gd name="connsiteX1" fmla="*/ 0 w 365252"/>
                  <a:gd name="connsiteY1" fmla="*/ 2851658 h 2851657"/>
                  <a:gd name="connsiteX2" fmla="*/ 365252 w 365252"/>
                  <a:gd name="connsiteY2" fmla="*/ 2851658 h 2851657"/>
                  <a:gd name="connsiteX3" fmla="*/ 365252 w 365252"/>
                  <a:gd name="connsiteY3" fmla="*/ 1019746 h 2851657"/>
                  <a:gd name="connsiteX4" fmla="*/ 363411 w 365252"/>
                  <a:gd name="connsiteY4" fmla="*/ 944372 h 2851657"/>
                  <a:gd name="connsiteX5" fmla="*/ 363411 w 365252"/>
                  <a:gd name="connsiteY5" fmla="*/ 948055 h 2851657"/>
                  <a:gd name="connsiteX6" fmla="*/ 0 w 365252"/>
                  <a:gd name="connsiteY6" fmla="*/ 0 h 2851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657">
                    <a:moveTo>
                      <a:pt x="0" y="0"/>
                    </a:moveTo>
                    <a:lnTo>
                      <a:pt x="0" y="2851658"/>
                    </a:lnTo>
                    <a:lnTo>
                      <a:pt x="365252" y="2851658"/>
                    </a:lnTo>
                    <a:lnTo>
                      <a:pt x="365252" y="1019746"/>
                    </a:lnTo>
                    <a:cubicBezTo>
                      <a:pt x="365252" y="994473"/>
                      <a:pt x="364617" y="969327"/>
                      <a:pt x="363411" y="944372"/>
                    </a:cubicBezTo>
                    <a:lnTo>
                      <a:pt x="363411" y="948055"/>
                    </a:lnTo>
                    <a:cubicBezTo>
                      <a:pt x="347663" y="588772"/>
                      <a:pt x="213931" y="260159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  <a:lumOff val="1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320EC50-3DEC-4346-9082-1DCF5BFE2E0B}"/>
                  </a:ext>
                </a:extLst>
              </p:cNvPr>
              <p:cNvSpPr/>
              <p:nvPr/>
            </p:nvSpPr>
            <p:spPr>
              <a:xfrm>
                <a:off x="0" y="3651186"/>
                <a:ext cx="363474" cy="948309"/>
              </a:xfrm>
              <a:custGeom>
                <a:avLst/>
                <a:gdLst>
                  <a:gd name="connsiteX0" fmla="*/ 0 w 363474"/>
                  <a:gd name="connsiteY0" fmla="*/ 254 h 948309"/>
                  <a:gd name="connsiteX1" fmla="*/ 363474 w 363474"/>
                  <a:gd name="connsiteY1" fmla="*/ 948309 h 948309"/>
                  <a:gd name="connsiteX2" fmla="*/ 363474 w 363474"/>
                  <a:gd name="connsiteY2" fmla="*/ 944626 h 948309"/>
                  <a:gd name="connsiteX3" fmla="*/ 0 w 363474"/>
                  <a:gd name="connsiteY3" fmla="*/ 0 h 948309"/>
                  <a:gd name="connsiteX4" fmla="*/ 0 w 363474"/>
                  <a:gd name="connsiteY4" fmla="*/ 254 h 948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948309">
                    <a:moveTo>
                      <a:pt x="0" y="254"/>
                    </a:moveTo>
                    <a:cubicBezTo>
                      <a:pt x="213931" y="260414"/>
                      <a:pt x="347663" y="589026"/>
                      <a:pt x="363474" y="948309"/>
                    </a:cubicBezTo>
                    <a:lnTo>
                      <a:pt x="363474" y="944626"/>
                    </a:lnTo>
                    <a:cubicBezTo>
                      <a:pt x="346901" y="586677"/>
                      <a:pt x="213360" y="259334"/>
                      <a:pt x="0" y="0"/>
                    </a:cubicBez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6791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áfico 4">
            <a:extLst>
              <a:ext uri="{FF2B5EF4-FFF2-40B4-BE49-F238E27FC236}">
                <a16:creationId xmlns:a16="http://schemas.microsoft.com/office/drawing/2014/main" id="{701D7AFC-7105-4A33-9F02-C9158F448CF1}"/>
              </a:ext>
            </a:extLst>
          </p:cNvPr>
          <p:cNvGrpSpPr/>
          <p:nvPr userDrawn="1"/>
        </p:nvGrpSpPr>
        <p:grpSpPr>
          <a:xfrm>
            <a:off x="1" y="1"/>
            <a:ext cx="13442949" cy="7561262"/>
            <a:chOff x="0" y="0"/>
            <a:chExt cx="12191999" cy="6857999"/>
          </a:xfrm>
        </p:grpSpPr>
        <p:grpSp>
          <p:nvGrpSpPr>
            <p:cNvPr id="10" name="Gráfico 4">
              <a:extLst>
                <a:ext uri="{FF2B5EF4-FFF2-40B4-BE49-F238E27FC236}">
                  <a16:creationId xmlns:a16="http://schemas.microsoft.com/office/drawing/2014/main" id="{601EAF6D-21CC-4E38-8BD3-702B9817F6A9}"/>
                </a:ext>
              </a:extLst>
            </p:cNvPr>
            <p:cNvGrpSpPr/>
            <p:nvPr/>
          </p:nvGrpSpPr>
          <p:grpSpPr>
            <a:xfrm>
              <a:off x="8898064" y="0"/>
              <a:ext cx="3293935" cy="4032630"/>
              <a:chOff x="8898064" y="0"/>
              <a:chExt cx="3293935" cy="4032630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3076B9B1-1FA1-4C8E-8CEB-E5846716CE93}"/>
                  </a:ext>
                </a:extLst>
              </p:cNvPr>
              <p:cNvSpPr/>
              <p:nvPr/>
            </p:nvSpPr>
            <p:spPr>
              <a:xfrm>
                <a:off x="8898064" y="0"/>
                <a:ext cx="2179192" cy="357060"/>
              </a:xfrm>
              <a:custGeom>
                <a:avLst/>
                <a:gdLst>
                  <a:gd name="connsiteX0" fmla="*/ 1089787 w 2179192"/>
                  <a:gd name="connsiteY0" fmla="*/ 357061 h 357060"/>
                  <a:gd name="connsiteX1" fmla="*/ 1549654 w 2179192"/>
                  <a:gd name="connsiteY1" fmla="*/ 299085 h 357060"/>
                  <a:gd name="connsiteX2" fmla="*/ 1806130 w 2179192"/>
                  <a:gd name="connsiteY2" fmla="*/ 212408 h 357060"/>
                  <a:gd name="connsiteX3" fmla="*/ 1967040 w 2179192"/>
                  <a:gd name="connsiteY3" fmla="*/ 134874 h 357060"/>
                  <a:gd name="connsiteX4" fmla="*/ 2118804 w 2179192"/>
                  <a:gd name="connsiteY4" fmla="*/ 42672 h 357060"/>
                  <a:gd name="connsiteX5" fmla="*/ 2179193 w 2179192"/>
                  <a:gd name="connsiteY5" fmla="*/ 0 h 357060"/>
                  <a:gd name="connsiteX6" fmla="*/ 0 w 2179192"/>
                  <a:gd name="connsiteY6" fmla="*/ 0 h 357060"/>
                  <a:gd name="connsiteX7" fmla="*/ 1089406 w 2179192"/>
                  <a:gd name="connsiteY7" fmla="*/ 357061 h 357060"/>
                  <a:gd name="connsiteX8" fmla="*/ 1089787 w 2179192"/>
                  <a:gd name="connsiteY8" fmla="*/ 357061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787" y="357061"/>
                    </a:moveTo>
                    <a:cubicBezTo>
                      <a:pt x="1248601" y="357061"/>
                      <a:pt x="1402652" y="336931"/>
                      <a:pt x="1549654" y="299085"/>
                    </a:cubicBezTo>
                    <a:cubicBezTo>
                      <a:pt x="1637855" y="276352"/>
                      <a:pt x="1723580" y="247333"/>
                      <a:pt x="1806130" y="212408"/>
                    </a:cubicBezTo>
                    <a:cubicBezTo>
                      <a:pt x="1861185" y="189103"/>
                      <a:pt x="1914906" y="163259"/>
                      <a:pt x="1967040" y="134874"/>
                    </a:cubicBezTo>
                    <a:cubicBezTo>
                      <a:pt x="2019237" y="106553"/>
                      <a:pt x="2069846" y="75756"/>
                      <a:pt x="2118804" y="42672"/>
                    </a:cubicBezTo>
                    <a:cubicBezTo>
                      <a:pt x="2139252" y="28893"/>
                      <a:pt x="2159381" y="14605"/>
                      <a:pt x="2179193" y="0"/>
                    </a:cubicBezTo>
                    <a:lnTo>
                      <a:pt x="0" y="0"/>
                    </a:lnTo>
                    <a:cubicBezTo>
                      <a:pt x="305054" y="224346"/>
                      <a:pt x="681736" y="356997"/>
                      <a:pt x="1089406" y="357061"/>
                    </a:cubicBezTo>
                    <a:lnTo>
                      <a:pt x="1089787" y="357061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4E844278-FBEE-4B45-B12D-5AD688CA9907}"/>
                  </a:ext>
                </a:extLst>
              </p:cNvPr>
              <p:cNvSpPr/>
              <p:nvPr/>
            </p:nvSpPr>
            <p:spPr>
              <a:xfrm>
                <a:off x="11828526" y="2262187"/>
                <a:ext cx="363473" cy="1770443"/>
              </a:xfrm>
              <a:custGeom>
                <a:avLst/>
                <a:gdLst>
                  <a:gd name="connsiteX0" fmla="*/ 0 w 363473"/>
                  <a:gd name="connsiteY0" fmla="*/ 0 h 1770443"/>
                  <a:gd name="connsiteX1" fmla="*/ 0 w 363473"/>
                  <a:gd name="connsiteY1" fmla="*/ 1770444 h 1770443"/>
                  <a:gd name="connsiteX2" fmla="*/ 363474 w 363473"/>
                  <a:gd name="connsiteY2" fmla="*/ 1770444 h 1770443"/>
                  <a:gd name="connsiteX3" fmla="*/ 363474 w 363473"/>
                  <a:gd name="connsiteY3" fmla="*/ 944626 h 1770443"/>
                  <a:gd name="connsiteX4" fmla="*/ 0 w 363473"/>
                  <a:gd name="connsiteY4" fmla="*/ 0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1770443">
                    <a:moveTo>
                      <a:pt x="0" y="0"/>
                    </a:moveTo>
                    <a:lnTo>
                      <a:pt x="0" y="1770444"/>
                    </a:lnTo>
                    <a:lnTo>
                      <a:pt x="363474" y="1770444"/>
                    </a:lnTo>
                    <a:lnTo>
                      <a:pt x="363474" y="944626"/>
                    </a:lnTo>
                    <a:cubicBezTo>
                      <a:pt x="150114" y="685292"/>
                      <a:pt x="16573" y="357949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53209783-7B95-4D0E-B9D7-2A831B63D022}"/>
                  </a:ext>
                </a:extLst>
              </p:cNvPr>
              <p:cNvSpPr/>
              <p:nvPr/>
            </p:nvSpPr>
            <p:spPr>
              <a:xfrm>
                <a:off x="11826747" y="354965"/>
                <a:ext cx="365252" cy="2851594"/>
              </a:xfrm>
              <a:custGeom>
                <a:avLst/>
                <a:gdLst>
                  <a:gd name="connsiteX0" fmla="*/ 365252 w 365252"/>
                  <a:gd name="connsiteY0" fmla="*/ 2851595 h 2851594"/>
                  <a:gd name="connsiteX1" fmla="*/ 365252 w 365252"/>
                  <a:gd name="connsiteY1" fmla="*/ 0 h 2851594"/>
                  <a:gd name="connsiteX2" fmla="*/ 0 w 365252"/>
                  <a:gd name="connsiteY2" fmla="*/ 0 h 2851594"/>
                  <a:gd name="connsiteX3" fmla="*/ 0 w 365252"/>
                  <a:gd name="connsiteY3" fmla="*/ 1831912 h 2851594"/>
                  <a:gd name="connsiteX4" fmla="*/ 1842 w 365252"/>
                  <a:gd name="connsiteY4" fmla="*/ 1907286 h 2851594"/>
                  <a:gd name="connsiteX5" fmla="*/ 1842 w 365252"/>
                  <a:gd name="connsiteY5" fmla="*/ 1903603 h 2851594"/>
                  <a:gd name="connsiteX6" fmla="*/ 365252 w 365252"/>
                  <a:gd name="connsiteY6" fmla="*/ 2851595 h 285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594">
                    <a:moveTo>
                      <a:pt x="365252" y="2851595"/>
                    </a:moveTo>
                    <a:lnTo>
                      <a:pt x="365252" y="0"/>
                    </a:lnTo>
                    <a:lnTo>
                      <a:pt x="0" y="0"/>
                    </a:lnTo>
                    <a:lnTo>
                      <a:pt x="0" y="1831912"/>
                    </a:lnTo>
                    <a:cubicBezTo>
                      <a:pt x="0" y="1857185"/>
                      <a:pt x="635" y="1882330"/>
                      <a:pt x="1842" y="1907286"/>
                    </a:cubicBezTo>
                    <a:lnTo>
                      <a:pt x="1842" y="1903603"/>
                    </a:lnTo>
                    <a:cubicBezTo>
                      <a:pt x="17590" y="2262823"/>
                      <a:pt x="151321" y="2591435"/>
                      <a:pt x="365252" y="285159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110982F6-C9ED-4534-B624-4881C5FAEC9D}"/>
                  </a:ext>
                </a:extLst>
              </p:cNvPr>
              <p:cNvSpPr/>
              <p:nvPr/>
            </p:nvSpPr>
            <p:spPr>
              <a:xfrm>
                <a:off x="11828526" y="2258504"/>
                <a:ext cx="363473" cy="948245"/>
              </a:xfrm>
              <a:custGeom>
                <a:avLst/>
                <a:gdLst>
                  <a:gd name="connsiteX0" fmla="*/ 363474 w 363473"/>
                  <a:gd name="connsiteY0" fmla="*/ 948055 h 948245"/>
                  <a:gd name="connsiteX1" fmla="*/ 0 w 363473"/>
                  <a:gd name="connsiteY1" fmla="*/ 0 h 948245"/>
                  <a:gd name="connsiteX2" fmla="*/ 0 w 363473"/>
                  <a:gd name="connsiteY2" fmla="*/ 3683 h 948245"/>
                  <a:gd name="connsiteX3" fmla="*/ 363474 w 363473"/>
                  <a:gd name="connsiteY3" fmla="*/ 948245 h 948245"/>
                  <a:gd name="connsiteX4" fmla="*/ 363474 w 363473"/>
                  <a:gd name="connsiteY4" fmla="*/ 948055 h 9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948245">
                    <a:moveTo>
                      <a:pt x="363474" y="948055"/>
                    </a:moveTo>
                    <a:cubicBezTo>
                      <a:pt x="149543" y="687895"/>
                      <a:pt x="15811" y="359283"/>
                      <a:pt x="0" y="0"/>
                    </a:cubicBezTo>
                    <a:lnTo>
                      <a:pt x="0" y="3683"/>
                    </a:lnTo>
                    <a:cubicBezTo>
                      <a:pt x="16510" y="361632"/>
                      <a:pt x="150114" y="688975"/>
                      <a:pt x="363474" y="948245"/>
                    </a:cubicBezTo>
                    <a:lnTo>
                      <a:pt x="363474" y="948055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9" name="Gráfico 4">
              <a:extLst>
                <a:ext uri="{FF2B5EF4-FFF2-40B4-BE49-F238E27FC236}">
                  <a16:creationId xmlns:a16="http://schemas.microsoft.com/office/drawing/2014/main" id="{FE8057C9-FC39-47A8-AB80-9BBECD81C8A9}"/>
                </a:ext>
              </a:extLst>
            </p:cNvPr>
            <p:cNvGrpSpPr/>
            <p:nvPr/>
          </p:nvGrpSpPr>
          <p:grpSpPr>
            <a:xfrm>
              <a:off x="0" y="2825369"/>
              <a:ext cx="3293934" cy="4032630"/>
              <a:chOff x="0" y="2825369"/>
              <a:chExt cx="3293934" cy="4032630"/>
            </a:xfrm>
          </p:grpSpPr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A2F9417-0FC4-4AE5-9597-F2CA87DA767A}"/>
                  </a:ext>
                </a:extLst>
              </p:cNvPr>
              <p:cNvSpPr/>
              <p:nvPr/>
            </p:nvSpPr>
            <p:spPr>
              <a:xfrm>
                <a:off x="1114742" y="6500939"/>
                <a:ext cx="2179192" cy="357060"/>
              </a:xfrm>
              <a:custGeom>
                <a:avLst/>
                <a:gdLst>
                  <a:gd name="connsiteX0" fmla="*/ 1089406 w 2179192"/>
                  <a:gd name="connsiteY0" fmla="*/ 0 h 357060"/>
                  <a:gd name="connsiteX1" fmla="*/ 629539 w 2179192"/>
                  <a:gd name="connsiteY1" fmla="*/ 57976 h 357060"/>
                  <a:gd name="connsiteX2" fmla="*/ 373063 w 2179192"/>
                  <a:gd name="connsiteY2" fmla="*/ 144653 h 357060"/>
                  <a:gd name="connsiteX3" fmla="*/ 212154 w 2179192"/>
                  <a:gd name="connsiteY3" fmla="*/ 222186 h 357060"/>
                  <a:gd name="connsiteX4" fmla="*/ 60388 w 2179192"/>
                  <a:gd name="connsiteY4" fmla="*/ 314389 h 357060"/>
                  <a:gd name="connsiteX5" fmla="*/ 0 w 2179192"/>
                  <a:gd name="connsiteY5" fmla="*/ 357060 h 357060"/>
                  <a:gd name="connsiteX6" fmla="*/ 2179193 w 2179192"/>
                  <a:gd name="connsiteY6" fmla="*/ 357060 h 357060"/>
                  <a:gd name="connsiteX7" fmla="*/ 1089787 w 2179192"/>
                  <a:gd name="connsiteY7" fmla="*/ 0 h 357060"/>
                  <a:gd name="connsiteX8" fmla="*/ 1089406 w 2179192"/>
                  <a:gd name="connsiteY8" fmla="*/ 0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406" y="0"/>
                    </a:moveTo>
                    <a:cubicBezTo>
                      <a:pt x="930593" y="0"/>
                      <a:pt x="776541" y="20129"/>
                      <a:pt x="629539" y="57976"/>
                    </a:cubicBezTo>
                    <a:cubicBezTo>
                      <a:pt x="541337" y="80708"/>
                      <a:pt x="455613" y="109728"/>
                      <a:pt x="373063" y="144653"/>
                    </a:cubicBezTo>
                    <a:cubicBezTo>
                      <a:pt x="318008" y="167957"/>
                      <a:pt x="264287" y="193802"/>
                      <a:pt x="212154" y="222186"/>
                    </a:cubicBezTo>
                    <a:cubicBezTo>
                      <a:pt x="159957" y="250507"/>
                      <a:pt x="109347" y="281305"/>
                      <a:pt x="60388" y="314389"/>
                    </a:cubicBezTo>
                    <a:cubicBezTo>
                      <a:pt x="39941" y="328168"/>
                      <a:pt x="19812" y="342455"/>
                      <a:pt x="0" y="357060"/>
                    </a:cubicBezTo>
                    <a:lnTo>
                      <a:pt x="2179193" y="357060"/>
                    </a:lnTo>
                    <a:cubicBezTo>
                      <a:pt x="1874139" y="132715"/>
                      <a:pt x="1497457" y="64"/>
                      <a:pt x="1089787" y="0"/>
                    </a:cubicBezTo>
                    <a:lnTo>
                      <a:pt x="1089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23EC021B-503C-48E2-B2C0-7EE6C7B1E251}"/>
                  </a:ext>
                </a:extLst>
              </p:cNvPr>
              <p:cNvSpPr/>
              <p:nvPr/>
            </p:nvSpPr>
            <p:spPr>
              <a:xfrm>
                <a:off x="0" y="2825369"/>
                <a:ext cx="363474" cy="1770443"/>
              </a:xfrm>
              <a:custGeom>
                <a:avLst/>
                <a:gdLst>
                  <a:gd name="connsiteX0" fmla="*/ 363474 w 363474"/>
                  <a:gd name="connsiteY0" fmla="*/ 1770444 h 1770443"/>
                  <a:gd name="connsiteX1" fmla="*/ 363474 w 363474"/>
                  <a:gd name="connsiteY1" fmla="*/ 0 h 1770443"/>
                  <a:gd name="connsiteX2" fmla="*/ 0 w 363474"/>
                  <a:gd name="connsiteY2" fmla="*/ 0 h 1770443"/>
                  <a:gd name="connsiteX3" fmla="*/ 0 w 363474"/>
                  <a:gd name="connsiteY3" fmla="*/ 825817 h 1770443"/>
                  <a:gd name="connsiteX4" fmla="*/ 363474 w 363474"/>
                  <a:gd name="connsiteY4" fmla="*/ 1770444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1770443">
                    <a:moveTo>
                      <a:pt x="363474" y="1770444"/>
                    </a:moveTo>
                    <a:lnTo>
                      <a:pt x="363474" y="0"/>
                    </a:lnTo>
                    <a:lnTo>
                      <a:pt x="0" y="0"/>
                    </a:lnTo>
                    <a:lnTo>
                      <a:pt x="0" y="825817"/>
                    </a:lnTo>
                    <a:cubicBezTo>
                      <a:pt x="213360" y="1085152"/>
                      <a:pt x="346901" y="1412494"/>
                      <a:pt x="363474" y="177044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DA955C7C-C7C4-4B6A-8E4D-C9B6C2592E5A}"/>
                  </a:ext>
                </a:extLst>
              </p:cNvPr>
              <p:cNvSpPr/>
              <p:nvPr/>
            </p:nvSpPr>
            <p:spPr>
              <a:xfrm>
                <a:off x="0" y="3651440"/>
                <a:ext cx="365252" cy="2851657"/>
              </a:xfrm>
              <a:custGeom>
                <a:avLst/>
                <a:gdLst>
                  <a:gd name="connsiteX0" fmla="*/ 0 w 365252"/>
                  <a:gd name="connsiteY0" fmla="*/ 0 h 2851657"/>
                  <a:gd name="connsiteX1" fmla="*/ 0 w 365252"/>
                  <a:gd name="connsiteY1" fmla="*/ 2851658 h 2851657"/>
                  <a:gd name="connsiteX2" fmla="*/ 365252 w 365252"/>
                  <a:gd name="connsiteY2" fmla="*/ 2851658 h 2851657"/>
                  <a:gd name="connsiteX3" fmla="*/ 365252 w 365252"/>
                  <a:gd name="connsiteY3" fmla="*/ 1019746 h 2851657"/>
                  <a:gd name="connsiteX4" fmla="*/ 363411 w 365252"/>
                  <a:gd name="connsiteY4" fmla="*/ 944372 h 2851657"/>
                  <a:gd name="connsiteX5" fmla="*/ 363411 w 365252"/>
                  <a:gd name="connsiteY5" fmla="*/ 948055 h 2851657"/>
                  <a:gd name="connsiteX6" fmla="*/ 0 w 365252"/>
                  <a:gd name="connsiteY6" fmla="*/ 0 h 2851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657">
                    <a:moveTo>
                      <a:pt x="0" y="0"/>
                    </a:moveTo>
                    <a:lnTo>
                      <a:pt x="0" y="2851658"/>
                    </a:lnTo>
                    <a:lnTo>
                      <a:pt x="365252" y="2851658"/>
                    </a:lnTo>
                    <a:lnTo>
                      <a:pt x="365252" y="1019746"/>
                    </a:lnTo>
                    <a:cubicBezTo>
                      <a:pt x="365252" y="994473"/>
                      <a:pt x="364617" y="969327"/>
                      <a:pt x="363411" y="944372"/>
                    </a:cubicBezTo>
                    <a:lnTo>
                      <a:pt x="363411" y="948055"/>
                    </a:lnTo>
                    <a:cubicBezTo>
                      <a:pt x="347663" y="588772"/>
                      <a:pt x="213931" y="260159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320EC50-3DEC-4346-9082-1DCF5BFE2E0B}"/>
                  </a:ext>
                </a:extLst>
              </p:cNvPr>
              <p:cNvSpPr/>
              <p:nvPr/>
            </p:nvSpPr>
            <p:spPr>
              <a:xfrm>
                <a:off x="0" y="3651186"/>
                <a:ext cx="363474" cy="948309"/>
              </a:xfrm>
              <a:custGeom>
                <a:avLst/>
                <a:gdLst>
                  <a:gd name="connsiteX0" fmla="*/ 0 w 363474"/>
                  <a:gd name="connsiteY0" fmla="*/ 254 h 948309"/>
                  <a:gd name="connsiteX1" fmla="*/ 363474 w 363474"/>
                  <a:gd name="connsiteY1" fmla="*/ 948309 h 948309"/>
                  <a:gd name="connsiteX2" fmla="*/ 363474 w 363474"/>
                  <a:gd name="connsiteY2" fmla="*/ 944626 h 948309"/>
                  <a:gd name="connsiteX3" fmla="*/ 0 w 363474"/>
                  <a:gd name="connsiteY3" fmla="*/ 0 h 948309"/>
                  <a:gd name="connsiteX4" fmla="*/ 0 w 363474"/>
                  <a:gd name="connsiteY4" fmla="*/ 254 h 948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948309">
                    <a:moveTo>
                      <a:pt x="0" y="254"/>
                    </a:moveTo>
                    <a:cubicBezTo>
                      <a:pt x="213931" y="260414"/>
                      <a:pt x="347663" y="589026"/>
                      <a:pt x="363474" y="948309"/>
                    </a:cubicBezTo>
                    <a:lnTo>
                      <a:pt x="363474" y="944626"/>
                    </a:lnTo>
                    <a:cubicBezTo>
                      <a:pt x="346901" y="586677"/>
                      <a:pt x="213360" y="259334"/>
                      <a:pt x="0" y="0"/>
                    </a:cubicBez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83588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áfico 2">
            <a:extLst>
              <a:ext uri="{FF2B5EF4-FFF2-40B4-BE49-F238E27FC236}">
                <a16:creationId xmlns:a16="http://schemas.microsoft.com/office/drawing/2014/main" id="{9FA44C3F-A5C0-4562-8879-6BC028E3E45E}"/>
              </a:ext>
            </a:extLst>
          </p:cNvPr>
          <p:cNvGrpSpPr/>
          <p:nvPr/>
        </p:nvGrpSpPr>
        <p:grpSpPr>
          <a:xfrm rot="10800000">
            <a:off x="2" y="1"/>
            <a:ext cx="13442949" cy="7561262"/>
            <a:chOff x="0" y="0"/>
            <a:chExt cx="12191999" cy="6857999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982B1294-23DF-4849-B7A3-94BA902A0F46}"/>
                </a:ext>
              </a:extLst>
            </p:cNvPr>
            <p:cNvSpPr/>
            <p:nvPr/>
          </p:nvSpPr>
          <p:spPr>
            <a:xfrm>
              <a:off x="7828026" y="307657"/>
              <a:ext cx="4363973" cy="6550342"/>
            </a:xfrm>
            <a:custGeom>
              <a:avLst/>
              <a:gdLst>
                <a:gd name="connsiteX0" fmla="*/ 3499676 w 4363973"/>
                <a:gd name="connsiteY0" fmla="*/ 4923981 h 6550342"/>
                <a:gd name="connsiteX1" fmla="*/ 4363974 w 4363973"/>
                <a:gd name="connsiteY1" fmla="*/ 6232843 h 6550342"/>
                <a:gd name="connsiteX2" fmla="*/ 4363974 w 4363973"/>
                <a:gd name="connsiteY2" fmla="*/ 0 h 6550342"/>
                <a:gd name="connsiteX3" fmla="*/ 3499676 w 4363973"/>
                <a:gd name="connsiteY3" fmla="*/ 1374394 h 6550342"/>
                <a:gd name="connsiteX4" fmla="*/ 3499676 w 4363973"/>
                <a:gd name="connsiteY4" fmla="*/ 1366647 h 6550342"/>
                <a:gd name="connsiteX5" fmla="*/ 3479546 w 4363973"/>
                <a:gd name="connsiteY5" fmla="*/ 1633347 h 6550342"/>
                <a:gd name="connsiteX6" fmla="*/ 3327146 w 4363973"/>
                <a:gd name="connsiteY6" fmla="*/ 2125472 h 6550342"/>
                <a:gd name="connsiteX7" fmla="*/ 3246374 w 4363973"/>
                <a:gd name="connsiteY7" fmla="*/ 2274253 h 6550342"/>
                <a:gd name="connsiteX8" fmla="*/ 2728214 w 4363973"/>
                <a:gd name="connsiteY8" fmla="*/ 2817876 h 6550342"/>
                <a:gd name="connsiteX9" fmla="*/ 2583942 w 4363973"/>
                <a:gd name="connsiteY9" fmla="*/ 2905506 h 6550342"/>
                <a:gd name="connsiteX10" fmla="*/ 2430970 w 4363973"/>
                <a:gd name="connsiteY10" fmla="*/ 2979230 h 6550342"/>
                <a:gd name="connsiteX11" fmla="*/ 2187130 w 4363973"/>
                <a:gd name="connsiteY11" fmla="*/ 3061780 h 6550342"/>
                <a:gd name="connsiteX12" fmla="*/ 1749806 w 4363973"/>
                <a:gd name="connsiteY12" fmla="*/ 3116834 h 6550342"/>
                <a:gd name="connsiteX13" fmla="*/ 0 w 4363973"/>
                <a:gd name="connsiteY13" fmla="*/ 1366965 h 6550342"/>
                <a:gd name="connsiteX14" fmla="*/ 0 w 4363973"/>
                <a:gd name="connsiteY14" fmla="*/ 3129089 h 6550342"/>
                <a:gd name="connsiteX15" fmla="*/ 0 w 4363973"/>
                <a:gd name="connsiteY15" fmla="*/ 3129089 h 6550342"/>
                <a:gd name="connsiteX16" fmla="*/ 0 w 4363973"/>
                <a:gd name="connsiteY16" fmla="*/ 6550343 h 6550342"/>
                <a:gd name="connsiteX17" fmla="*/ 3499676 w 4363973"/>
                <a:gd name="connsiteY17" fmla="*/ 6550343 h 655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3973" h="6550342">
                  <a:moveTo>
                    <a:pt x="3499676" y="4923981"/>
                  </a:moveTo>
                  <a:cubicBezTo>
                    <a:pt x="3524709" y="5486158"/>
                    <a:pt x="3856790" y="5989050"/>
                    <a:pt x="4363974" y="6232843"/>
                  </a:cubicBezTo>
                  <a:lnTo>
                    <a:pt x="4363974" y="0"/>
                  </a:lnTo>
                  <a:cubicBezTo>
                    <a:pt x="3835586" y="253849"/>
                    <a:pt x="3499561" y="788191"/>
                    <a:pt x="3499676" y="1374394"/>
                  </a:cubicBezTo>
                  <a:lnTo>
                    <a:pt x="3499676" y="1366647"/>
                  </a:lnTo>
                  <a:cubicBezTo>
                    <a:pt x="3499724" y="1455929"/>
                    <a:pt x="3492995" y="1545085"/>
                    <a:pt x="3479546" y="1633347"/>
                  </a:cubicBezTo>
                  <a:cubicBezTo>
                    <a:pt x="3453499" y="1804054"/>
                    <a:pt x="3402134" y="1969921"/>
                    <a:pt x="3327146" y="2125472"/>
                  </a:cubicBezTo>
                  <a:cubicBezTo>
                    <a:pt x="3302550" y="2176272"/>
                    <a:pt x="3275627" y="2225866"/>
                    <a:pt x="3246374" y="2274253"/>
                  </a:cubicBezTo>
                  <a:cubicBezTo>
                    <a:pt x="3114804" y="2490650"/>
                    <a:pt x="2938056" y="2676084"/>
                    <a:pt x="2728214" y="2817876"/>
                  </a:cubicBezTo>
                  <a:cubicBezTo>
                    <a:pt x="2681647" y="2849330"/>
                    <a:pt x="2633556" y="2878540"/>
                    <a:pt x="2583942" y="2905506"/>
                  </a:cubicBezTo>
                  <a:cubicBezTo>
                    <a:pt x="2534328" y="2932473"/>
                    <a:pt x="2483337" y="2957047"/>
                    <a:pt x="2430970" y="2979230"/>
                  </a:cubicBezTo>
                  <a:cubicBezTo>
                    <a:pt x="2351845" y="3012742"/>
                    <a:pt x="2270341" y="3040335"/>
                    <a:pt x="2187130" y="3061780"/>
                  </a:cubicBezTo>
                  <a:cubicBezTo>
                    <a:pt x="2044250" y="3098447"/>
                    <a:pt x="1897315" y="3116944"/>
                    <a:pt x="1749806" y="3116834"/>
                  </a:cubicBezTo>
                  <a:cubicBezTo>
                    <a:pt x="783400" y="3116834"/>
                    <a:pt x="0" y="2333435"/>
                    <a:pt x="0" y="1366965"/>
                  </a:cubicBezTo>
                  <a:lnTo>
                    <a:pt x="0" y="3129089"/>
                  </a:lnTo>
                  <a:lnTo>
                    <a:pt x="0" y="3129089"/>
                  </a:lnTo>
                  <a:lnTo>
                    <a:pt x="0" y="6550343"/>
                  </a:lnTo>
                  <a:lnTo>
                    <a:pt x="3499676" y="6550343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8FFDBF93-0D9E-4529-B12F-393EDCD571BD}"/>
                </a:ext>
              </a:extLst>
            </p:cNvPr>
            <p:cNvSpPr/>
            <p:nvPr/>
          </p:nvSpPr>
          <p:spPr>
            <a:xfrm>
              <a:off x="0" y="0"/>
              <a:ext cx="862266" cy="368681"/>
            </a:xfrm>
            <a:custGeom>
              <a:avLst/>
              <a:gdLst>
                <a:gd name="connsiteX0" fmla="*/ 0 w 862266"/>
                <a:gd name="connsiteY0" fmla="*/ 0 h 368681"/>
                <a:gd name="connsiteX1" fmla="*/ 862266 w 862266"/>
                <a:gd name="connsiteY1" fmla="*/ 0 h 368681"/>
                <a:gd name="connsiteX2" fmla="*/ 862266 w 862266"/>
                <a:gd name="connsiteY2" fmla="*/ 368681 h 368681"/>
                <a:gd name="connsiteX3" fmla="*/ 0 w 862266"/>
                <a:gd name="connsiteY3" fmla="*/ 368681 h 3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66" h="368681">
                  <a:moveTo>
                    <a:pt x="0" y="0"/>
                  </a:moveTo>
                  <a:lnTo>
                    <a:pt x="862266" y="0"/>
                  </a:lnTo>
                  <a:lnTo>
                    <a:pt x="862266" y="368681"/>
                  </a:lnTo>
                  <a:lnTo>
                    <a:pt x="0" y="368681"/>
                  </a:lnTo>
                  <a:close/>
                </a:path>
              </a:pathLst>
            </a:custGeom>
            <a:solidFill>
              <a:srgbClr val="EFB66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AC1B7DA1-5640-47F4-B4ED-84B26AA0F830}"/>
                </a:ext>
              </a:extLst>
            </p:cNvPr>
            <p:cNvSpPr/>
            <p:nvPr/>
          </p:nvSpPr>
          <p:spPr>
            <a:xfrm>
              <a:off x="4346003" y="3436746"/>
              <a:ext cx="3482276" cy="3421253"/>
            </a:xfrm>
            <a:custGeom>
              <a:avLst/>
              <a:gdLst>
                <a:gd name="connsiteX0" fmla="*/ 3481959 w 3482276"/>
                <a:gd name="connsiteY0" fmla="*/ 0 h 3421253"/>
                <a:gd name="connsiteX1" fmla="*/ 1739900 w 3482276"/>
                <a:gd name="connsiteY1" fmla="*/ 0 h 3421253"/>
                <a:gd name="connsiteX2" fmla="*/ 3264218 w 3482276"/>
                <a:gd name="connsiteY2" fmla="*/ 1524381 h 3421253"/>
                <a:gd name="connsiteX3" fmla="*/ 1739900 w 3482276"/>
                <a:gd name="connsiteY3" fmla="*/ 3052572 h 3421253"/>
                <a:gd name="connsiteX4" fmla="*/ 0 w 3482276"/>
                <a:gd name="connsiteY4" fmla="*/ 3052572 h 3421253"/>
                <a:gd name="connsiteX5" fmla="*/ 0 w 3482276"/>
                <a:gd name="connsiteY5" fmla="*/ 3421253 h 3421253"/>
                <a:gd name="connsiteX6" fmla="*/ 3482277 w 3482276"/>
                <a:gd name="connsiteY6" fmla="*/ 3421253 h 3421253"/>
                <a:gd name="connsiteX7" fmla="*/ 3482277 w 3482276"/>
                <a:gd name="connsiteY7" fmla="*/ 0 h 342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2276" h="3421253">
                  <a:moveTo>
                    <a:pt x="3481959" y="0"/>
                  </a:moveTo>
                  <a:lnTo>
                    <a:pt x="1739900" y="0"/>
                  </a:lnTo>
                  <a:cubicBezTo>
                    <a:pt x="2581783" y="0"/>
                    <a:pt x="3264218" y="682498"/>
                    <a:pt x="3264218" y="1524381"/>
                  </a:cubicBezTo>
                  <a:cubicBezTo>
                    <a:pt x="3264218" y="2366264"/>
                    <a:pt x="2581847" y="3052572"/>
                    <a:pt x="1739900" y="3052572"/>
                  </a:cubicBezTo>
                  <a:lnTo>
                    <a:pt x="0" y="3052572"/>
                  </a:lnTo>
                  <a:lnTo>
                    <a:pt x="0" y="3421253"/>
                  </a:lnTo>
                  <a:lnTo>
                    <a:pt x="3482277" y="3421253"/>
                  </a:lnTo>
                  <a:lnTo>
                    <a:pt x="3482277" y="0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19324F1-994D-4CC5-83E8-6ECA59FD5FAF}"/>
                </a:ext>
              </a:extLst>
            </p:cNvPr>
            <p:cNvSpPr/>
            <p:nvPr/>
          </p:nvSpPr>
          <p:spPr>
            <a:xfrm>
              <a:off x="4358132" y="0"/>
              <a:ext cx="3470021" cy="3496818"/>
            </a:xfrm>
            <a:custGeom>
              <a:avLst/>
              <a:gdLst>
                <a:gd name="connsiteX0" fmla="*/ 0 w 3470021"/>
                <a:gd name="connsiteY0" fmla="*/ 1521968 h 3496818"/>
                <a:gd name="connsiteX1" fmla="*/ 0 w 3470021"/>
                <a:gd name="connsiteY1" fmla="*/ 1971929 h 3496818"/>
                <a:gd name="connsiteX2" fmla="*/ 123127 w 3470021"/>
                <a:gd name="connsiteY2" fmla="*/ 2428050 h 3496818"/>
                <a:gd name="connsiteX3" fmla="*/ 196850 w 3470021"/>
                <a:gd name="connsiteY3" fmla="*/ 2581021 h 3496818"/>
                <a:gd name="connsiteX4" fmla="*/ 284480 w 3470021"/>
                <a:gd name="connsiteY4" fmla="*/ 2725293 h 3496818"/>
                <a:gd name="connsiteX5" fmla="*/ 828167 w 3470021"/>
                <a:gd name="connsiteY5" fmla="*/ 3243453 h 3496818"/>
                <a:gd name="connsiteX6" fmla="*/ 976884 w 3470021"/>
                <a:gd name="connsiteY6" fmla="*/ 3324225 h 3496818"/>
                <a:gd name="connsiteX7" fmla="*/ 1469009 w 3470021"/>
                <a:gd name="connsiteY7" fmla="*/ 3476625 h 3496818"/>
                <a:gd name="connsiteX8" fmla="*/ 1735709 w 3470021"/>
                <a:gd name="connsiteY8" fmla="*/ 3496818 h 3496818"/>
                <a:gd name="connsiteX9" fmla="*/ 3470021 w 3470021"/>
                <a:gd name="connsiteY9" fmla="*/ 3496818 h 3496818"/>
                <a:gd name="connsiteX10" fmla="*/ 3470021 w 3470021"/>
                <a:gd name="connsiteY10" fmla="*/ 0 h 3496818"/>
                <a:gd name="connsiteX11" fmla="*/ 1634871 w 3470021"/>
                <a:gd name="connsiteY11" fmla="*/ 0 h 3496818"/>
                <a:gd name="connsiteX12" fmla="*/ 0 w 3470021"/>
                <a:gd name="connsiteY12" fmla="*/ 1521968 h 349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0021" h="3496818">
                  <a:moveTo>
                    <a:pt x="0" y="1521968"/>
                  </a:moveTo>
                  <a:lnTo>
                    <a:pt x="0" y="1971929"/>
                  </a:lnTo>
                  <a:cubicBezTo>
                    <a:pt x="20062" y="2128871"/>
                    <a:pt x="61487" y="2282332"/>
                    <a:pt x="123127" y="2428050"/>
                  </a:cubicBezTo>
                  <a:cubicBezTo>
                    <a:pt x="145309" y="2480374"/>
                    <a:pt x="169883" y="2531364"/>
                    <a:pt x="196850" y="2581021"/>
                  </a:cubicBezTo>
                  <a:cubicBezTo>
                    <a:pt x="223816" y="2630678"/>
                    <a:pt x="253026" y="2678769"/>
                    <a:pt x="284480" y="2725293"/>
                  </a:cubicBezTo>
                  <a:cubicBezTo>
                    <a:pt x="426266" y="2935162"/>
                    <a:pt x="611727" y="3111916"/>
                    <a:pt x="828167" y="3243453"/>
                  </a:cubicBezTo>
                  <a:cubicBezTo>
                    <a:pt x="876215" y="3272663"/>
                    <a:pt x="925788" y="3299587"/>
                    <a:pt x="976884" y="3324225"/>
                  </a:cubicBezTo>
                  <a:cubicBezTo>
                    <a:pt x="1132435" y="3399213"/>
                    <a:pt x="1298302" y="3450578"/>
                    <a:pt x="1469009" y="3476625"/>
                  </a:cubicBezTo>
                  <a:cubicBezTo>
                    <a:pt x="1557270" y="3490093"/>
                    <a:pt x="1646426" y="3496843"/>
                    <a:pt x="1735709" y="3496818"/>
                  </a:cubicBezTo>
                  <a:lnTo>
                    <a:pt x="3470021" y="3496818"/>
                  </a:lnTo>
                  <a:lnTo>
                    <a:pt x="3470021" y="0"/>
                  </a:lnTo>
                  <a:lnTo>
                    <a:pt x="1634871" y="0"/>
                  </a:lnTo>
                  <a:cubicBezTo>
                    <a:pt x="790511" y="47879"/>
                    <a:pt x="105918" y="694436"/>
                    <a:pt x="0" y="1521968"/>
                  </a:cubicBez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</p:grp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2412481"/>
            <a:ext cx="4616024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5AE51A7-25A0-4788-A659-37FBB67D6D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8716" y="1221731"/>
            <a:ext cx="1871270" cy="1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447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áfico 2">
            <a:extLst>
              <a:ext uri="{FF2B5EF4-FFF2-40B4-BE49-F238E27FC236}">
                <a16:creationId xmlns:a16="http://schemas.microsoft.com/office/drawing/2014/main" id="{9FA44C3F-A5C0-4562-8879-6BC028E3E45E}"/>
              </a:ext>
            </a:extLst>
          </p:cNvPr>
          <p:cNvGrpSpPr/>
          <p:nvPr/>
        </p:nvGrpSpPr>
        <p:grpSpPr>
          <a:xfrm rot="10800000">
            <a:off x="1" y="1"/>
            <a:ext cx="13442949" cy="7561262"/>
            <a:chOff x="0" y="0"/>
            <a:chExt cx="12191999" cy="6857999"/>
          </a:xfrm>
          <a:solidFill>
            <a:schemeClr val="tx1">
              <a:lumMod val="10000"/>
              <a:lumOff val="90000"/>
            </a:schemeClr>
          </a:solidFill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982B1294-23DF-4849-B7A3-94BA902A0F46}"/>
                </a:ext>
              </a:extLst>
            </p:cNvPr>
            <p:cNvSpPr/>
            <p:nvPr/>
          </p:nvSpPr>
          <p:spPr>
            <a:xfrm>
              <a:off x="7828026" y="307657"/>
              <a:ext cx="4363973" cy="6550342"/>
            </a:xfrm>
            <a:custGeom>
              <a:avLst/>
              <a:gdLst>
                <a:gd name="connsiteX0" fmla="*/ 3499676 w 4363973"/>
                <a:gd name="connsiteY0" fmla="*/ 4923981 h 6550342"/>
                <a:gd name="connsiteX1" fmla="*/ 4363974 w 4363973"/>
                <a:gd name="connsiteY1" fmla="*/ 6232843 h 6550342"/>
                <a:gd name="connsiteX2" fmla="*/ 4363974 w 4363973"/>
                <a:gd name="connsiteY2" fmla="*/ 0 h 6550342"/>
                <a:gd name="connsiteX3" fmla="*/ 3499676 w 4363973"/>
                <a:gd name="connsiteY3" fmla="*/ 1374394 h 6550342"/>
                <a:gd name="connsiteX4" fmla="*/ 3499676 w 4363973"/>
                <a:gd name="connsiteY4" fmla="*/ 1366647 h 6550342"/>
                <a:gd name="connsiteX5" fmla="*/ 3479546 w 4363973"/>
                <a:gd name="connsiteY5" fmla="*/ 1633347 h 6550342"/>
                <a:gd name="connsiteX6" fmla="*/ 3327146 w 4363973"/>
                <a:gd name="connsiteY6" fmla="*/ 2125472 h 6550342"/>
                <a:gd name="connsiteX7" fmla="*/ 3246374 w 4363973"/>
                <a:gd name="connsiteY7" fmla="*/ 2274253 h 6550342"/>
                <a:gd name="connsiteX8" fmla="*/ 2728214 w 4363973"/>
                <a:gd name="connsiteY8" fmla="*/ 2817876 h 6550342"/>
                <a:gd name="connsiteX9" fmla="*/ 2583942 w 4363973"/>
                <a:gd name="connsiteY9" fmla="*/ 2905506 h 6550342"/>
                <a:gd name="connsiteX10" fmla="*/ 2430970 w 4363973"/>
                <a:gd name="connsiteY10" fmla="*/ 2979230 h 6550342"/>
                <a:gd name="connsiteX11" fmla="*/ 2187130 w 4363973"/>
                <a:gd name="connsiteY11" fmla="*/ 3061780 h 6550342"/>
                <a:gd name="connsiteX12" fmla="*/ 1749806 w 4363973"/>
                <a:gd name="connsiteY12" fmla="*/ 3116834 h 6550342"/>
                <a:gd name="connsiteX13" fmla="*/ 0 w 4363973"/>
                <a:gd name="connsiteY13" fmla="*/ 1366965 h 6550342"/>
                <a:gd name="connsiteX14" fmla="*/ 0 w 4363973"/>
                <a:gd name="connsiteY14" fmla="*/ 3129089 h 6550342"/>
                <a:gd name="connsiteX15" fmla="*/ 0 w 4363973"/>
                <a:gd name="connsiteY15" fmla="*/ 3129089 h 6550342"/>
                <a:gd name="connsiteX16" fmla="*/ 0 w 4363973"/>
                <a:gd name="connsiteY16" fmla="*/ 6550343 h 6550342"/>
                <a:gd name="connsiteX17" fmla="*/ 3499676 w 4363973"/>
                <a:gd name="connsiteY17" fmla="*/ 6550343 h 655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3973" h="6550342">
                  <a:moveTo>
                    <a:pt x="3499676" y="4923981"/>
                  </a:moveTo>
                  <a:cubicBezTo>
                    <a:pt x="3524709" y="5486158"/>
                    <a:pt x="3856790" y="5989050"/>
                    <a:pt x="4363974" y="6232843"/>
                  </a:cubicBezTo>
                  <a:lnTo>
                    <a:pt x="4363974" y="0"/>
                  </a:lnTo>
                  <a:cubicBezTo>
                    <a:pt x="3835586" y="253849"/>
                    <a:pt x="3499561" y="788191"/>
                    <a:pt x="3499676" y="1374394"/>
                  </a:cubicBezTo>
                  <a:lnTo>
                    <a:pt x="3499676" y="1366647"/>
                  </a:lnTo>
                  <a:cubicBezTo>
                    <a:pt x="3499724" y="1455929"/>
                    <a:pt x="3492995" y="1545085"/>
                    <a:pt x="3479546" y="1633347"/>
                  </a:cubicBezTo>
                  <a:cubicBezTo>
                    <a:pt x="3453499" y="1804054"/>
                    <a:pt x="3402134" y="1969921"/>
                    <a:pt x="3327146" y="2125472"/>
                  </a:cubicBezTo>
                  <a:cubicBezTo>
                    <a:pt x="3302550" y="2176272"/>
                    <a:pt x="3275627" y="2225866"/>
                    <a:pt x="3246374" y="2274253"/>
                  </a:cubicBezTo>
                  <a:cubicBezTo>
                    <a:pt x="3114804" y="2490650"/>
                    <a:pt x="2938056" y="2676084"/>
                    <a:pt x="2728214" y="2817876"/>
                  </a:cubicBezTo>
                  <a:cubicBezTo>
                    <a:pt x="2681647" y="2849330"/>
                    <a:pt x="2633556" y="2878540"/>
                    <a:pt x="2583942" y="2905506"/>
                  </a:cubicBezTo>
                  <a:cubicBezTo>
                    <a:pt x="2534328" y="2932473"/>
                    <a:pt x="2483337" y="2957047"/>
                    <a:pt x="2430970" y="2979230"/>
                  </a:cubicBezTo>
                  <a:cubicBezTo>
                    <a:pt x="2351845" y="3012742"/>
                    <a:pt x="2270341" y="3040335"/>
                    <a:pt x="2187130" y="3061780"/>
                  </a:cubicBezTo>
                  <a:cubicBezTo>
                    <a:pt x="2044250" y="3098447"/>
                    <a:pt x="1897315" y="3116944"/>
                    <a:pt x="1749806" y="3116834"/>
                  </a:cubicBezTo>
                  <a:cubicBezTo>
                    <a:pt x="783400" y="3116834"/>
                    <a:pt x="0" y="2333435"/>
                    <a:pt x="0" y="1366965"/>
                  </a:cubicBezTo>
                  <a:lnTo>
                    <a:pt x="0" y="3129089"/>
                  </a:lnTo>
                  <a:lnTo>
                    <a:pt x="0" y="3129089"/>
                  </a:lnTo>
                  <a:lnTo>
                    <a:pt x="0" y="6550343"/>
                  </a:lnTo>
                  <a:lnTo>
                    <a:pt x="3499676" y="6550343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8FFDBF93-0D9E-4529-B12F-393EDCD571BD}"/>
                </a:ext>
              </a:extLst>
            </p:cNvPr>
            <p:cNvSpPr/>
            <p:nvPr/>
          </p:nvSpPr>
          <p:spPr>
            <a:xfrm>
              <a:off x="0" y="0"/>
              <a:ext cx="862266" cy="368681"/>
            </a:xfrm>
            <a:custGeom>
              <a:avLst/>
              <a:gdLst>
                <a:gd name="connsiteX0" fmla="*/ 0 w 862266"/>
                <a:gd name="connsiteY0" fmla="*/ 0 h 368681"/>
                <a:gd name="connsiteX1" fmla="*/ 862266 w 862266"/>
                <a:gd name="connsiteY1" fmla="*/ 0 h 368681"/>
                <a:gd name="connsiteX2" fmla="*/ 862266 w 862266"/>
                <a:gd name="connsiteY2" fmla="*/ 368681 h 368681"/>
                <a:gd name="connsiteX3" fmla="*/ 0 w 862266"/>
                <a:gd name="connsiteY3" fmla="*/ 368681 h 3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66" h="368681">
                  <a:moveTo>
                    <a:pt x="0" y="0"/>
                  </a:moveTo>
                  <a:lnTo>
                    <a:pt x="862266" y="0"/>
                  </a:lnTo>
                  <a:lnTo>
                    <a:pt x="862266" y="368681"/>
                  </a:lnTo>
                  <a:lnTo>
                    <a:pt x="0" y="368681"/>
                  </a:lnTo>
                  <a:close/>
                </a:path>
              </a:pathLst>
            </a:custGeom>
            <a:solidFill>
              <a:schemeClr val="accent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 dirty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AC1B7DA1-5640-47F4-B4ED-84B26AA0F830}"/>
                </a:ext>
              </a:extLst>
            </p:cNvPr>
            <p:cNvSpPr/>
            <p:nvPr/>
          </p:nvSpPr>
          <p:spPr>
            <a:xfrm>
              <a:off x="4346003" y="3436746"/>
              <a:ext cx="3482276" cy="3421253"/>
            </a:xfrm>
            <a:custGeom>
              <a:avLst/>
              <a:gdLst>
                <a:gd name="connsiteX0" fmla="*/ 3481959 w 3482276"/>
                <a:gd name="connsiteY0" fmla="*/ 0 h 3421253"/>
                <a:gd name="connsiteX1" fmla="*/ 1739900 w 3482276"/>
                <a:gd name="connsiteY1" fmla="*/ 0 h 3421253"/>
                <a:gd name="connsiteX2" fmla="*/ 3264218 w 3482276"/>
                <a:gd name="connsiteY2" fmla="*/ 1524381 h 3421253"/>
                <a:gd name="connsiteX3" fmla="*/ 1739900 w 3482276"/>
                <a:gd name="connsiteY3" fmla="*/ 3052572 h 3421253"/>
                <a:gd name="connsiteX4" fmla="*/ 0 w 3482276"/>
                <a:gd name="connsiteY4" fmla="*/ 3052572 h 3421253"/>
                <a:gd name="connsiteX5" fmla="*/ 0 w 3482276"/>
                <a:gd name="connsiteY5" fmla="*/ 3421253 h 3421253"/>
                <a:gd name="connsiteX6" fmla="*/ 3482277 w 3482276"/>
                <a:gd name="connsiteY6" fmla="*/ 3421253 h 3421253"/>
                <a:gd name="connsiteX7" fmla="*/ 3482277 w 3482276"/>
                <a:gd name="connsiteY7" fmla="*/ 0 h 342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2276" h="3421253">
                  <a:moveTo>
                    <a:pt x="3481959" y="0"/>
                  </a:moveTo>
                  <a:lnTo>
                    <a:pt x="1739900" y="0"/>
                  </a:lnTo>
                  <a:cubicBezTo>
                    <a:pt x="2581783" y="0"/>
                    <a:pt x="3264218" y="682498"/>
                    <a:pt x="3264218" y="1524381"/>
                  </a:cubicBezTo>
                  <a:cubicBezTo>
                    <a:pt x="3264218" y="2366264"/>
                    <a:pt x="2581847" y="3052572"/>
                    <a:pt x="1739900" y="3052572"/>
                  </a:cubicBezTo>
                  <a:lnTo>
                    <a:pt x="0" y="3052572"/>
                  </a:lnTo>
                  <a:lnTo>
                    <a:pt x="0" y="3421253"/>
                  </a:lnTo>
                  <a:lnTo>
                    <a:pt x="3482277" y="3421253"/>
                  </a:lnTo>
                  <a:lnTo>
                    <a:pt x="3482277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19324F1-994D-4CC5-83E8-6ECA59FD5FAF}"/>
                </a:ext>
              </a:extLst>
            </p:cNvPr>
            <p:cNvSpPr/>
            <p:nvPr/>
          </p:nvSpPr>
          <p:spPr>
            <a:xfrm>
              <a:off x="4358132" y="0"/>
              <a:ext cx="3470021" cy="3496818"/>
            </a:xfrm>
            <a:custGeom>
              <a:avLst/>
              <a:gdLst>
                <a:gd name="connsiteX0" fmla="*/ 0 w 3470021"/>
                <a:gd name="connsiteY0" fmla="*/ 1521968 h 3496818"/>
                <a:gd name="connsiteX1" fmla="*/ 0 w 3470021"/>
                <a:gd name="connsiteY1" fmla="*/ 1971929 h 3496818"/>
                <a:gd name="connsiteX2" fmla="*/ 123127 w 3470021"/>
                <a:gd name="connsiteY2" fmla="*/ 2428050 h 3496818"/>
                <a:gd name="connsiteX3" fmla="*/ 196850 w 3470021"/>
                <a:gd name="connsiteY3" fmla="*/ 2581021 h 3496818"/>
                <a:gd name="connsiteX4" fmla="*/ 284480 w 3470021"/>
                <a:gd name="connsiteY4" fmla="*/ 2725293 h 3496818"/>
                <a:gd name="connsiteX5" fmla="*/ 828167 w 3470021"/>
                <a:gd name="connsiteY5" fmla="*/ 3243453 h 3496818"/>
                <a:gd name="connsiteX6" fmla="*/ 976884 w 3470021"/>
                <a:gd name="connsiteY6" fmla="*/ 3324225 h 3496818"/>
                <a:gd name="connsiteX7" fmla="*/ 1469009 w 3470021"/>
                <a:gd name="connsiteY7" fmla="*/ 3476625 h 3496818"/>
                <a:gd name="connsiteX8" fmla="*/ 1735709 w 3470021"/>
                <a:gd name="connsiteY8" fmla="*/ 3496818 h 3496818"/>
                <a:gd name="connsiteX9" fmla="*/ 3470021 w 3470021"/>
                <a:gd name="connsiteY9" fmla="*/ 3496818 h 3496818"/>
                <a:gd name="connsiteX10" fmla="*/ 3470021 w 3470021"/>
                <a:gd name="connsiteY10" fmla="*/ 0 h 3496818"/>
                <a:gd name="connsiteX11" fmla="*/ 1634871 w 3470021"/>
                <a:gd name="connsiteY11" fmla="*/ 0 h 3496818"/>
                <a:gd name="connsiteX12" fmla="*/ 0 w 3470021"/>
                <a:gd name="connsiteY12" fmla="*/ 1521968 h 349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0021" h="3496818">
                  <a:moveTo>
                    <a:pt x="0" y="1521968"/>
                  </a:moveTo>
                  <a:lnTo>
                    <a:pt x="0" y="1971929"/>
                  </a:lnTo>
                  <a:cubicBezTo>
                    <a:pt x="20062" y="2128871"/>
                    <a:pt x="61487" y="2282332"/>
                    <a:pt x="123127" y="2428050"/>
                  </a:cubicBezTo>
                  <a:cubicBezTo>
                    <a:pt x="145309" y="2480374"/>
                    <a:pt x="169883" y="2531364"/>
                    <a:pt x="196850" y="2581021"/>
                  </a:cubicBezTo>
                  <a:cubicBezTo>
                    <a:pt x="223816" y="2630678"/>
                    <a:pt x="253026" y="2678769"/>
                    <a:pt x="284480" y="2725293"/>
                  </a:cubicBezTo>
                  <a:cubicBezTo>
                    <a:pt x="426266" y="2935162"/>
                    <a:pt x="611727" y="3111916"/>
                    <a:pt x="828167" y="3243453"/>
                  </a:cubicBezTo>
                  <a:cubicBezTo>
                    <a:pt x="876215" y="3272663"/>
                    <a:pt x="925788" y="3299587"/>
                    <a:pt x="976884" y="3324225"/>
                  </a:cubicBezTo>
                  <a:cubicBezTo>
                    <a:pt x="1132435" y="3399213"/>
                    <a:pt x="1298302" y="3450578"/>
                    <a:pt x="1469009" y="3476625"/>
                  </a:cubicBezTo>
                  <a:cubicBezTo>
                    <a:pt x="1557270" y="3490093"/>
                    <a:pt x="1646426" y="3496843"/>
                    <a:pt x="1735709" y="3496818"/>
                  </a:cubicBezTo>
                  <a:lnTo>
                    <a:pt x="3470021" y="3496818"/>
                  </a:lnTo>
                  <a:lnTo>
                    <a:pt x="3470021" y="0"/>
                  </a:lnTo>
                  <a:lnTo>
                    <a:pt x="1634871" y="0"/>
                  </a:lnTo>
                  <a:cubicBezTo>
                    <a:pt x="790511" y="47879"/>
                    <a:pt x="105918" y="694436"/>
                    <a:pt x="0" y="1521968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/>
            </a:p>
          </p:txBody>
        </p:sp>
      </p:grp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2412481"/>
            <a:ext cx="4616024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grpSp>
        <p:nvGrpSpPr>
          <p:cNvPr id="12" name="Gráfico 3">
            <a:extLst>
              <a:ext uri="{FF2B5EF4-FFF2-40B4-BE49-F238E27FC236}">
                <a16:creationId xmlns:a16="http://schemas.microsoft.com/office/drawing/2014/main" id="{D29431F3-5701-44CD-BC96-C1EFDF98948D}"/>
              </a:ext>
            </a:extLst>
          </p:cNvPr>
          <p:cNvGrpSpPr/>
          <p:nvPr userDrawn="1"/>
        </p:nvGrpSpPr>
        <p:grpSpPr>
          <a:xfrm>
            <a:off x="8275527" y="1418628"/>
            <a:ext cx="1352073" cy="694330"/>
            <a:chOff x="4147095" y="2428093"/>
            <a:chExt cx="3897808" cy="2001745"/>
          </a:xfrm>
        </p:grpSpPr>
        <p:grpSp>
          <p:nvGrpSpPr>
            <p:cNvPr id="13" name="Gráfico 3">
              <a:extLst>
                <a:ext uri="{FF2B5EF4-FFF2-40B4-BE49-F238E27FC236}">
                  <a16:creationId xmlns:a16="http://schemas.microsoft.com/office/drawing/2014/main" id="{0071D8A5-5496-4A1A-8B75-6338681F677F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6A9FC6F8-CD65-47BB-B79C-8573390ACD12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F7E03DF8-0CA8-4C90-8763-8088692EDCF0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46F88D99-6237-4F3A-91A2-15AF185FD729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000C0AA2-D420-48A2-A34C-505D9AC70C6C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68D0A415-3402-437F-9CB3-DFC80598B488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AB9D441B-2AA3-49AD-A697-A726302EAC0B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FFC4781F-00E7-4E69-A4EB-8C41E0B2F163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94BB3268-50EE-4A25-98F4-E5054CEAE4F5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CCF34D61-16FA-41DD-AFD6-958203074E18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F3150354-FB30-4A17-A29C-9E5424A5AE85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933961D3-CE82-4039-A4E5-E6CDDC0EBBC2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541B64BE-3164-43FA-8FAA-615FD4414BE5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C24D21FA-DC78-4B1A-B8AC-CD066D5D481C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16636712-F09D-421F-957E-6537D4C2B4CC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29EEB74E-F575-4A93-92CF-599CD5455C77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A8556785-F53E-4B1D-884B-F785E0D73708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D9789C55-C8A8-43FC-B013-EA6DB81D47EE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F5CDE05D-ED0F-4131-9E61-8ACE23719527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4" name="Gráfico 3">
              <a:extLst>
                <a:ext uri="{FF2B5EF4-FFF2-40B4-BE49-F238E27FC236}">
                  <a16:creationId xmlns:a16="http://schemas.microsoft.com/office/drawing/2014/main" id="{59DF2139-C840-450B-A1FF-F5EEE31C14F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D90A42C8-AA3E-40CB-A524-B36FB0C91723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EF8ED28D-D00E-4BF4-ACF2-1C0EED37E271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F683E82F-16EB-402F-B956-26BA8A335923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6AF93B0F-7B04-44F9-A131-8FEE9E6F891A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DD144F83-0346-421F-B19D-04DD6D5BDF4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A91C7BEC-6651-4B78-A627-B1045692EBCA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909F2BDC-A282-40DD-BDD4-65EF2D58B0A1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1608378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Escu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áfico 13">
            <a:extLst>
              <a:ext uri="{FF2B5EF4-FFF2-40B4-BE49-F238E27FC236}">
                <a16:creationId xmlns:a16="http://schemas.microsoft.com/office/drawing/2014/main" id="{74BEF64D-18A4-48E9-A977-19AAF603D209}"/>
              </a:ext>
            </a:extLst>
          </p:cNvPr>
          <p:cNvGrpSpPr/>
          <p:nvPr userDrawn="1"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202C9818-9C2F-49AC-B1B9-D5196959660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grpSp>
          <p:nvGrpSpPr>
            <p:cNvPr id="57" name="Gráfico 13">
              <a:extLst>
                <a:ext uri="{FF2B5EF4-FFF2-40B4-BE49-F238E27FC236}">
                  <a16:creationId xmlns:a16="http://schemas.microsoft.com/office/drawing/2014/main" id="{272348FE-6D97-409C-825D-CE8407BCD14C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172033"/>
            </a:solidFill>
          </p:grpSpPr>
          <p:sp>
            <p:nvSpPr>
              <p:cNvPr id="58" name="Forma Livre: Forma 57">
                <a:extLst>
                  <a:ext uri="{FF2B5EF4-FFF2-40B4-BE49-F238E27FC236}">
                    <a16:creationId xmlns:a16="http://schemas.microsoft.com/office/drawing/2014/main" id="{79E37BE1-D91E-4734-B364-612371A79FDB}"/>
                  </a:ext>
                </a:extLst>
              </p:cNvPr>
              <p:cNvSpPr/>
              <p:nvPr/>
            </p:nvSpPr>
            <p:spPr>
              <a:xfrm>
                <a:off x="7933055" y="2259329"/>
                <a:ext cx="4258944" cy="4598035"/>
              </a:xfrm>
              <a:custGeom>
                <a:avLst/>
                <a:gdLst>
                  <a:gd name="connsiteX0" fmla="*/ 0 w 4258944"/>
                  <a:gd name="connsiteY0" fmla="*/ 1483995 h 4598035"/>
                  <a:gd name="connsiteX1" fmla="*/ 1494155 w 4258944"/>
                  <a:gd name="connsiteY1" fmla="*/ 2889250 h 4598035"/>
                  <a:gd name="connsiteX2" fmla="*/ 1494155 w 4258944"/>
                  <a:gd name="connsiteY2" fmla="*/ 2889250 h 4598035"/>
                  <a:gd name="connsiteX3" fmla="*/ 1494155 w 4258944"/>
                  <a:gd name="connsiteY3" fmla="*/ 2889250 h 4598035"/>
                  <a:gd name="connsiteX4" fmla="*/ 3310890 w 4258944"/>
                  <a:gd name="connsiteY4" fmla="*/ 4598035 h 4598035"/>
                  <a:gd name="connsiteX5" fmla="*/ 4258945 w 4258944"/>
                  <a:gd name="connsiteY5" fmla="*/ 4598035 h 4598035"/>
                  <a:gd name="connsiteX6" fmla="*/ 4258945 w 4258944"/>
                  <a:gd name="connsiteY6" fmla="*/ 2693035 h 4598035"/>
                  <a:gd name="connsiteX7" fmla="*/ 1395730 w 4258944"/>
                  <a:gd name="connsiteY7" fmla="*/ 0 h 4598035"/>
                  <a:gd name="connsiteX8" fmla="*/ 0 w 4258944"/>
                  <a:gd name="connsiteY8" fmla="*/ 1483995 h 459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8944" h="4598035">
                    <a:moveTo>
                      <a:pt x="0" y="1483995"/>
                    </a:moveTo>
                    <a:lnTo>
                      <a:pt x="1494155" y="2889250"/>
                    </a:lnTo>
                    <a:cubicBezTo>
                      <a:pt x="1494155" y="2889250"/>
                      <a:pt x="1494155" y="2889250"/>
                      <a:pt x="1494155" y="2889250"/>
                    </a:cubicBezTo>
                    <a:cubicBezTo>
                      <a:pt x="1494155" y="2889250"/>
                      <a:pt x="1494155" y="2889250"/>
                      <a:pt x="1494155" y="2889250"/>
                    </a:cubicBezTo>
                    <a:lnTo>
                      <a:pt x="3310890" y="4598035"/>
                    </a:lnTo>
                    <a:lnTo>
                      <a:pt x="4258945" y="4598035"/>
                    </a:lnTo>
                    <a:lnTo>
                      <a:pt x="4258945" y="2693035"/>
                    </a:lnTo>
                    <a:lnTo>
                      <a:pt x="1395730" y="0"/>
                    </a:lnTo>
                    <a:lnTo>
                      <a:pt x="0" y="1483995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:a16="http://schemas.microsoft.com/office/drawing/2014/main" id="{C27F5AF5-5478-45B4-A324-75A4FE461DE6}"/>
                  </a:ext>
                </a:extLst>
              </p:cNvPr>
              <p:cNvSpPr/>
              <p:nvPr/>
            </p:nvSpPr>
            <p:spPr>
              <a:xfrm>
                <a:off x="0" y="0"/>
                <a:ext cx="1935479" cy="2488564"/>
              </a:xfrm>
              <a:custGeom>
                <a:avLst/>
                <a:gdLst>
                  <a:gd name="connsiteX0" fmla="*/ 826770 w 1935479"/>
                  <a:gd name="connsiteY0" fmla="*/ 0 h 2488564"/>
                  <a:gd name="connsiteX1" fmla="*/ 0 w 1935479"/>
                  <a:gd name="connsiteY1" fmla="*/ 0 h 2488564"/>
                  <a:gd name="connsiteX2" fmla="*/ 0 w 1935479"/>
                  <a:gd name="connsiteY2" fmla="*/ 878840 h 2488564"/>
                  <a:gd name="connsiteX3" fmla="*/ 0 w 1935479"/>
                  <a:gd name="connsiteY3" fmla="*/ 2488565 h 2488564"/>
                  <a:gd name="connsiteX4" fmla="*/ 649605 w 1935479"/>
                  <a:gd name="connsiteY4" fmla="*/ 1367155 h 2488564"/>
                  <a:gd name="connsiteX5" fmla="*/ 1935480 w 1935479"/>
                  <a:gd name="connsiteY5" fmla="*/ 0 h 2488564"/>
                  <a:gd name="connsiteX6" fmla="*/ 826770 w 1935479"/>
                  <a:gd name="connsiteY6" fmla="*/ 0 h 248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79" h="2488564">
                    <a:moveTo>
                      <a:pt x="826770" y="0"/>
                    </a:moveTo>
                    <a:lnTo>
                      <a:pt x="0" y="0"/>
                    </a:lnTo>
                    <a:lnTo>
                      <a:pt x="0" y="878840"/>
                    </a:lnTo>
                    <a:lnTo>
                      <a:pt x="0" y="2488565"/>
                    </a:lnTo>
                    <a:cubicBezTo>
                      <a:pt x="123190" y="2082165"/>
                      <a:pt x="339090" y="1697355"/>
                      <a:pt x="649605" y="1367155"/>
                    </a:cubicBezTo>
                    <a:lnTo>
                      <a:pt x="1935480" y="0"/>
                    </a:lnTo>
                    <a:lnTo>
                      <a:pt x="82677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0" name="Forma Livre: Forma 59">
                <a:extLst>
                  <a:ext uri="{FF2B5EF4-FFF2-40B4-BE49-F238E27FC236}">
                    <a16:creationId xmlns:a16="http://schemas.microsoft.com/office/drawing/2014/main" id="{CFC7CAFC-2357-4CB4-B0C3-C260E7CB9A1A}"/>
                  </a:ext>
                </a:extLst>
              </p:cNvPr>
              <p:cNvSpPr/>
              <p:nvPr/>
            </p:nvSpPr>
            <p:spPr>
              <a:xfrm>
                <a:off x="0" y="4147820"/>
                <a:ext cx="10388600" cy="2710179"/>
              </a:xfrm>
              <a:custGeom>
                <a:avLst/>
                <a:gdLst>
                  <a:gd name="connsiteX0" fmla="*/ 9427845 w 10388600"/>
                  <a:gd name="connsiteY0" fmla="*/ 1001395 h 2710179"/>
                  <a:gd name="connsiteX1" fmla="*/ 9427845 w 10388600"/>
                  <a:gd name="connsiteY1" fmla="*/ 1001395 h 2710179"/>
                  <a:gd name="connsiteX2" fmla="*/ 8761095 w 10388600"/>
                  <a:gd name="connsiteY2" fmla="*/ 515620 h 2710179"/>
                  <a:gd name="connsiteX3" fmla="*/ 8322945 w 10388600"/>
                  <a:gd name="connsiteY3" fmla="*/ 315595 h 2710179"/>
                  <a:gd name="connsiteX4" fmla="*/ 8020050 w 10388600"/>
                  <a:gd name="connsiteY4" fmla="*/ 219710 h 2710179"/>
                  <a:gd name="connsiteX5" fmla="*/ 7710806 w 10388600"/>
                  <a:gd name="connsiteY5" fmla="*/ 154305 h 2710179"/>
                  <a:gd name="connsiteX6" fmla="*/ 6771006 w 10388600"/>
                  <a:gd name="connsiteY6" fmla="*/ 138430 h 2710179"/>
                  <a:gd name="connsiteX7" fmla="*/ 6308090 w 10388600"/>
                  <a:gd name="connsiteY7" fmla="*/ 231140 h 2710179"/>
                  <a:gd name="connsiteX8" fmla="*/ 6007100 w 10388600"/>
                  <a:gd name="connsiteY8" fmla="*/ 330200 h 2710179"/>
                  <a:gd name="connsiteX9" fmla="*/ 5168265 w 10388600"/>
                  <a:gd name="connsiteY9" fmla="*/ 805815 h 2710179"/>
                  <a:gd name="connsiteX10" fmla="*/ 4799330 w 10388600"/>
                  <a:gd name="connsiteY10" fmla="*/ 1143000 h 2710179"/>
                  <a:gd name="connsiteX11" fmla="*/ 4799330 w 10388600"/>
                  <a:gd name="connsiteY11" fmla="*/ 1143000 h 2710179"/>
                  <a:gd name="connsiteX12" fmla="*/ 4799330 w 10388600"/>
                  <a:gd name="connsiteY12" fmla="*/ 1143000 h 2710179"/>
                  <a:gd name="connsiteX13" fmla="*/ 4809490 w 10388600"/>
                  <a:gd name="connsiteY13" fmla="*/ 1132205 h 2710179"/>
                  <a:gd name="connsiteX14" fmla="*/ 777875 w 10388600"/>
                  <a:gd name="connsiteY14" fmla="*/ 1255395 h 2710179"/>
                  <a:gd name="connsiteX15" fmla="*/ 0 w 10388600"/>
                  <a:gd name="connsiteY15" fmla="*/ 0 h 2710179"/>
                  <a:gd name="connsiteX16" fmla="*/ 0 w 10388600"/>
                  <a:gd name="connsiteY16" fmla="*/ 1082675 h 2710179"/>
                  <a:gd name="connsiteX17" fmla="*/ 0 w 10388600"/>
                  <a:gd name="connsiteY17" fmla="*/ 2710180 h 2710179"/>
                  <a:gd name="connsiteX18" fmla="*/ 1730375 w 10388600"/>
                  <a:gd name="connsiteY18" fmla="*/ 2710180 h 2710179"/>
                  <a:gd name="connsiteX19" fmla="*/ 3325495 w 10388600"/>
                  <a:gd name="connsiteY19" fmla="*/ 2710180 h 2710179"/>
                  <a:gd name="connsiteX20" fmla="*/ 10388600 w 10388600"/>
                  <a:gd name="connsiteY20" fmla="*/ 2710180 h 2710179"/>
                  <a:gd name="connsiteX21" fmla="*/ 9427845 w 10388600"/>
                  <a:gd name="connsiteY21" fmla="*/ 1001395 h 271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388600" h="2710179">
                    <a:moveTo>
                      <a:pt x="9427845" y="1001395"/>
                    </a:moveTo>
                    <a:lnTo>
                      <a:pt x="9427845" y="1001395"/>
                    </a:lnTo>
                    <a:cubicBezTo>
                      <a:pt x="9221470" y="807085"/>
                      <a:pt x="8997315" y="645795"/>
                      <a:pt x="8761095" y="515620"/>
                    </a:cubicBezTo>
                    <a:cubicBezTo>
                      <a:pt x="8618855" y="437515"/>
                      <a:pt x="8472805" y="370840"/>
                      <a:pt x="8322945" y="315595"/>
                    </a:cubicBezTo>
                    <a:cubicBezTo>
                      <a:pt x="8223250" y="278765"/>
                      <a:pt x="8122285" y="247015"/>
                      <a:pt x="8020050" y="219710"/>
                    </a:cubicBezTo>
                    <a:cubicBezTo>
                      <a:pt x="7917815" y="193040"/>
                      <a:pt x="7814945" y="170815"/>
                      <a:pt x="7710806" y="154305"/>
                    </a:cubicBezTo>
                    <a:cubicBezTo>
                      <a:pt x="7399656" y="104140"/>
                      <a:pt x="7082790" y="98425"/>
                      <a:pt x="6771006" y="138430"/>
                    </a:cubicBezTo>
                    <a:cubicBezTo>
                      <a:pt x="6614795" y="158115"/>
                      <a:pt x="6460490" y="189230"/>
                      <a:pt x="6308090" y="231140"/>
                    </a:cubicBezTo>
                    <a:cubicBezTo>
                      <a:pt x="6206490" y="259080"/>
                      <a:pt x="6106160" y="292100"/>
                      <a:pt x="6007100" y="330200"/>
                    </a:cubicBezTo>
                    <a:cubicBezTo>
                      <a:pt x="5710555" y="444500"/>
                      <a:pt x="5427345" y="602615"/>
                      <a:pt x="5168265" y="805815"/>
                    </a:cubicBezTo>
                    <a:cubicBezTo>
                      <a:pt x="5038725" y="907415"/>
                      <a:pt x="4915535" y="1019810"/>
                      <a:pt x="4799330" y="1143000"/>
                    </a:cubicBezTo>
                    <a:cubicBezTo>
                      <a:pt x="4799330" y="1143000"/>
                      <a:pt x="4799330" y="1143000"/>
                      <a:pt x="4799330" y="1143000"/>
                    </a:cubicBezTo>
                    <a:lnTo>
                      <a:pt x="4799330" y="1143000"/>
                    </a:lnTo>
                    <a:lnTo>
                      <a:pt x="4809490" y="1132205"/>
                    </a:lnTo>
                    <a:cubicBezTo>
                      <a:pt x="3730625" y="2279650"/>
                      <a:pt x="1925320" y="2334895"/>
                      <a:pt x="777875" y="1255395"/>
                    </a:cubicBezTo>
                    <a:cubicBezTo>
                      <a:pt x="400050" y="899795"/>
                      <a:pt x="140335" y="464820"/>
                      <a:pt x="0" y="0"/>
                    </a:cubicBezTo>
                    <a:lnTo>
                      <a:pt x="0" y="1082675"/>
                    </a:lnTo>
                    <a:lnTo>
                      <a:pt x="0" y="2710180"/>
                    </a:lnTo>
                    <a:lnTo>
                      <a:pt x="1730375" y="2710180"/>
                    </a:lnTo>
                    <a:lnTo>
                      <a:pt x="3325495" y="2710180"/>
                    </a:lnTo>
                    <a:lnTo>
                      <a:pt x="10388600" y="2710180"/>
                    </a:lnTo>
                    <a:cubicBezTo>
                      <a:pt x="10255250" y="2077720"/>
                      <a:pt x="9934575" y="1477645"/>
                      <a:pt x="9427845" y="100139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:a16="http://schemas.microsoft.com/office/drawing/2014/main" id="{54EA6B73-5E58-4FC9-9854-6DB6824CC765}"/>
                  </a:ext>
                </a:extLst>
              </p:cNvPr>
              <p:cNvSpPr/>
              <p:nvPr/>
            </p:nvSpPr>
            <p:spPr>
              <a:xfrm>
                <a:off x="9427209" y="5148579"/>
                <a:ext cx="476" cy="282"/>
              </a:xfrm>
              <a:custGeom>
                <a:avLst/>
                <a:gdLst>
                  <a:gd name="connsiteX0" fmla="*/ 0 w 476"/>
                  <a:gd name="connsiteY0" fmla="*/ 0 h 282"/>
                  <a:gd name="connsiteX1" fmla="*/ 0 w 476"/>
                  <a:gd name="connsiteY1" fmla="*/ 0 h 282"/>
                  <a:gd name="connsiteX2" fmla="*/ 0 w 476"/>
                  <a:gd name="connsiteY2" fmla="*/ 0 h 282"/>
                  <a:gd name="connsiteX3" fmla="*/ 0 w 476"/>
                  <a:gd name="connsiteY3" fmla="*/ 0 h 282"/>
                  <a:gd name="connsiteX4" fmla="*/ 0 w 476"/>
                  <a:gd name="connsiteY4" fmla="*/ 0 h 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" h="282">
                    <a:moveTo>
                      <a:pt x="0" y="0"/>
                    </a:moveTo>
                    <a:lnTo>
                      <a:pt x="0" y="0"/>
                    </a:lnTo>
                    <a:cubicBezTo>
                      <a:pt x="635" y="635"/>
                      <a:pt x="635" y="0"/>
                      <a:pt x="0" y="0"/>
                    </a:cubicBezTo>
                    <a:cubicBezTo>
                      <a:pt x="635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2" name="Forma Livre: Forma 61">
                <a:extLst>
                  <a:ext uri="{FF2B5EF4-FFF2-40B4-BE49-F238E27FC236}">
                    <a16:creationId xmlns:a16="http://schemas.microsoft.com/office/drawing/2014/main" id="{A98E029A-DD61-46A3-AB49-16FD3E402B3B}"/>
                  </a:ext>
                </a:extLst>
              </p:cNvPr>
              <p:cNvSpPr/>
              <p:nvPr/>
            </p:nvSpPr>
            <p:spPr>
              <a:xfrm>
                <a:off x="4799965" y="5290184"/>
                <a:ext cx="6350" cy="6350"/>
              </a:xfrm>
              <a:custGeom>
                <a:avLst/>
                <a:gdLst>
                  <a:gd name="connsiteX0" fmla="*/ 0 w 6350"/>
                  <a:gd name="connsiteY0" fmla="*/ 0 h 6350"/>
                  <a:gd name="connsiteX1" fmla="*/ 0 w 6350"/>
                  <a:gd name="connsiteY1" fmla="*/ 0 h 6350"/>
                  <a:gd name="connsiteX2" fmla="*/ 0 w 6350"/>
                  <a:gd name="connsiteY2" fmla="*/ 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3" name="Forma Livre: Forma 62">
                <a:extLst>
                  <a:ext uri="{FF2B5EF4-FFF2-40B4-BE49-F238E27FC236}">
                    <a16:creationId xmlns:a16="http://schemas.microsoft.com/office/drawing/2014/main" id="{D62436E6-A422-4C1E-89B1-A10A7E8A84E2}"/>
                  </a:ext>
                </a:extLst>
              </p:cNvPr>
              <p:cNvSpPr/>
              <p:nvPr/>
            </p:nvSpPr>
            <p:spPr>
              <a:xfrm>
                <a:off x="3948429" y="0"/>
                <a:ext cx="5724525" cy="2910839"/>
              </a:xfrm>
              <a:custGeom>
                <a:avLst/>
                <a:gdLst>
                  <a:gd name="connsiteX0" fmla="*/ 5326380 w 5724525"/>
                  <a:gd name="connsiteY0" fmla="*/ 537210 h 2910839"/>
                  <a:gd name="connsiteX1" fmla="*/ 5417185 w 5724525"/>
                  <a:gd name="connsiteY1" fmla="*/ 436245 h 2910839"/>
                  <a:gd name="connsiteX2" fmla="*/ 5411470 w 5724525"/>
                  <a:gd name="connsiteY2" fmla="*/ 442595 h 2910839"/>
                  <a:gd name="connsiteX3" fmla="*/ 5724526 w 5724525"/>
                  <a:gd name="connsiteY3" fmla="*/ 0 h 2910839"/>
                  <a:gd name="connsiteX4" fmla="*/ 0 w 5724525"/>
                  <a:gd name="connsiteY4" fmla="*/ 0 h 2910839"/>
                  <a:gd name="connsiteX5" fmla="*/ 3094355 w 5724525"/>
                  <a:gd name="connsiteY5" fmla="*/ 2910840 h 2910839"/>
                  <a:gd name="connsiteX6" fmla="*/ 5326380 w 5724525"/>
                  <a:gd name="connsiteY6" fmla="*/ 537210 h 2910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4525" h="2910839">
                    <a:moveTo>
                      <a:pt x="5326380" y="537210"/>
                    </a:moveTo>
                    <a:cubicBezTo>
                      <a:pt x="5357495" y="504190"/>
                      <a:pt x="5387976" y="470535"/>
                      <a:pt x="5417185" y="436245"/>
                    </a:cubicBezTo>
                    <a:lnTo>
                      <a:pt x="5411470" y="442595"/>
                    </a:lnTo>
                    <a:cubicBezTo>
                      <a:pt x="5531485" y="302895"/>
                      <a:pt x="5636260" y="154940"/>
                      <a:pt x="5724526" y="0"/>
                    </a:cubicBezTo>
                    <a:lnTo>
                      <a:pt x="0" y="0"/>
                    </a:lnTo>
                    <a:lnTo>
                      <a:pt x="3094355" y="2910840"/>
                    </a:lnTo>
                    <a:lnTo>
                      <a:pt x="5326380" y="53721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4" name="Forma Livre: Forma 63">
                <a:extLst>
                  <a:ext uri="{FF2B5EF4-FFF2-40B4-BE49-F238E27FC236}">
                    <a16:creationId xmlns:a16="http://schemas.microsoft.com/office/drawing/2014/main" id="{83D28274-B9B6-47B4-9141-D0DB1872EB4C}"/>
                  </a:ext>
                </a:extLst>
              </p:cNvPr>
              <p:cNvSpPr/>
              <p:nvPr/>
            </p:nvSpPr>
            <p:spPr>
              <a:xfrm>
                <a:off x="9359900" y="0"/>
                <a:ext cx="313690" cy="442594"/>
              </a:xfrm>
              <a:custGeom>
                <a:avLst/>
                <a:gdLst>
                  <a:gd name="connsiteX0" fmla="*/ 313690 w 313690"/>
                  <a:gd name="connsiteY0" fmla="*/ 0 h 442594"/>
                  <a:gd name="connsiteX1" fmla="*/ 313690 w 313690"/>
                  <a:gd name="connsiteY1" fmla="*/ 0 h 442594"/>
                  <a:gd name="connsiteX2" fmla="*/ 0 w 313690"/>
                  <a:gd name="connsiteY2" fmla="*/ 442595 h 442594"/>
                  <a:gd name="connsiteX3" fmla="*/ 5715 w 313690"/>
                  <a:gd name="connsiteY3" fmla="*/ 436245 h 442594"/>
                  <a:gd name="connsiteX4" fmla="*/ 313690 w 313690"/>
                  <a:gd name="connsiteY4" fmla="*/ 0 h 442594"/>
                  <a:gd name="connsiteX5" fmla="*/ 313690 w 313690"/>
                  <a:gd name="connsiteY5" fmla="*/ 0 h 442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690" h="442594">
                    <a:moveTo>
                      <a:pt x="313690" y="0"/>
                    </a:moveTo>
                    <a:lnTo>
                      <a:pt x="313690" y="0"/>
                    </a:lnTo>
                    <a:cubicBezTo>
                      <a:pt x="224790" y="154305"/>
                      <a:pt x="120015" y="302895"/>
                      <a:pt x="0" y="442595"/>
                    </a:cubicBezTo>
                    <a:lnTo>
                      <a:pt x="5715" y="436245"/>
                    </a:lnTo>
                    <a:cubicBezTo>
                      <a:pt x="123825" y="298450"/>
                      <a:pt x="226060" y="152400"/>
                      <a:pt x="313690" y="0"/>
                    </a:cubicBezTo>
                    <a:lnTo>
                      <a:pt x="31369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5622320" y="5889627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 dirty="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3609936" y="2397404"/>
            <a:ext cx="6223081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lang="pt-BR" b="1" dirty="0">
                <a:solidFill>
                  <a:schemeClr val="accent3"/>
                </a:solidFill>
                <a:latin typeface="+mj-lt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81659" y="5927701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54" baseline="0">
                <a:solidFill>
                  <a:schemeClr val="accent2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735D268-D3CD-4A1F-8AB1-12AA44874FC1}"/>
              </a:ext>
            </a:extLst>
          </p:cNvPr>
          <p:cNvGrpSpPr/>
          <p:nvPr userDrawn="1"/>
        </p:nvGrpSpPr>
        <p:grpSpPr>
          <a:xfrm>
            <a:off x="3098324" y="5902971"/>
            <a:ext cx="2292573" cy="1177305"/>
            <a:chOff x="2810005" y="5353943"/>
            <a:chExt cx="2079235" cy="1067805"/>
          </a:xfrm>
        </p:grpSpPr>
        <p:grpSp>
          <p:nvGrpSpPr>
            <p:cNvPr id="28" name="Gráfico 3">
              <a:extLst>
                <a:ext uri="{FF2B5EF4-FFF2-40B4-BE49-F238E27FC236}">
                  <a16:creationId xmlns:a16="http://schemas.microsoft.com/office/drawing/2014/main" id="{33ED7346-C50F-4CFE-8936-1E6BC1A79EE7}"/>
                </a:ext>
              </a:extLst>
            </p:cNvPr>
            <p:cNvGrpSpPr/>
            <p:nvPr/>
          </p:nvGrpSpPr>
          <p:grpSpPr>
            <a:xfrm>
              <a:off x="3994990" y="5353943"/>
              <a:ext cx="894250" cy="1067377"/>
              <a:chOff x="6368511" y="2428093"/>
              <a:chExt cx="1676392" cy="2000942"/>
            </a:xfrm>
            <a:solidFill>
              <a:schemeClr val="accent2"/>
            </a:solidFill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F7358D6B-035A-464F-B3F0-98A5F0BF1C17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96A968E6-0E4A-4A65-A130-D143B06F0D5C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17568BB7-D3D2-40CA-9BB3-0B6409093CBE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6A698F19-46ED-4E52-8B12-65C40835014E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3327673C-D18E-455D-8311-5538CFF72785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C03EA102-0152-4962-B110-372C01B6F7B5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424221E6-60AF-4CC1-AC51-CCD4D4BD00F5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AB5E1BBE-2B8E-4770-9F73-C819304D68C3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B7B49E90-ED31-440F-A341-B687D30E30C1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031EB3F5-7BD6-4585-A12E-9376E53BAE6D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AAEE6025-80D7-45E6-B8D4-D2D90D8DA214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54DA449C-D15E-40A8-BA89-4D50007C9602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EA795648-E3A3-478D-9F8F-DA4C8E7F31C8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89A75EC2-FBC3-44BF-ADB2-84851432ACF6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20E4BCCC-227A-4200-A18B-A4506F2166AF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72F445B3-EA5B-43CB-A795-3E1E885A78E7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129AC223-AEE5-4B3B-834B-E300FFB1C96E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11F4D66E-F1F6-40C9-84E5-D7108FC134A4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96308F0D-244D-4164-8CFA-D2D67AB10006}"/>
                </a:ext>
              </a:extLst>
            </p:cNvPr>
            <p:cNvGrpSpPr/>
            <p:nvPr/>
          </p:nvGrpSpPr>
          <p:grpSpPr>
            <a:xfrm>
              <a:off x="2810005" y="5393670"/>
              <a:ext cx="1027042" cy="1028078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5EAB7DF8-6646-45F4-AFCE-0DF4291D0626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BEEC8785-9CAA-4019-96AF-01CAF16644C4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91FD7854-E96A-4D1E-80C7-3DD74D810722}"/>
                </a:ext>
              </a:extLst>
            </p:cNvPr>
            <p:cNvSpPr/>
            <p:nvPr/>
          </p:nvSpPr>
          <p:spPr>
            <a:xfrm>
              <a:off x="3322848" y="6002722"/>
              <a:ext cx="160301" cy="418955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F7E403AF-0DA8-42B3-945C-A7925DE3940A}"/>
                </a:ext>
              </a:extLst>
            </p:cNvPr>
            <p:cNvSpPr/>
            <p:nvPr/>
          </p:nvSpPr>
          <p:spPr>
            <a:xfrm>
              <a:off x="2810005" y="5393527"/>
              <a:ext cx="512556" cy="512985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9D3B87F8-3D14-4E96-9CFC-1D06F1E3CA57}"/>
                </a:ext>
              </a:extLst>
            </p:cNvPr>
            <p:cNvSpPr/>
            <p:nvPr/>
          </p:nvSpPr>
          <p:spPr>
            <a:xfrm>
              <a:off x="2810005" y="5906512"/>
              <a:ext cx="512878" cy="51512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DF12873A-6F4F-471F-9BC8-7AF2ED306BB8}"/>
                </a:ext>
              </a:extLst>
            </p:cNvPr>
            <p:cNvSpPr/>
            <p:nvPr/>
          </p:nvSpPr>
          <p:spPr>
            <a:xfrm>
              <a:off x="3322562" y="5393670"/>
              <a:ext cx="514557" cy="51284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5AD1AE29-B9E0-4C16-9BE3-525BD3952B99}"/>
                </a:ext>
              </a:extLst>
            </p:cNvPr>
            <p:cNvSpPr/>
            <p:nvPr/>
          </p:nvSpPr>
          <p:spPr>
            <a:xfrm>
              <a:off x="3322562" y="5457262"/>
              <a:ext cx="481082" cy="449572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116724863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áfico 13">
            <a:extLst>
              <a:ext uri="{FF2B5EF4-FFF2-40B4-BE49-F238E27FC236}">
                <a16:creationId xmlns:a16="http://schemas.microsoft.com/office/drawing/2014/main" id="{07EBD5B7-9E0E-4A9B-A3E1-D9A375DAB738}"/>
              </a:ext>
            </a:extLst>
          </p:cNvPr>
          <p:cNvGrpSpPr/>
          <p:nvPr userDrawn="1"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EF085D84-F742-4AF0-9E1F-350656BA159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grpSp>
          <p:nvGrpSpPr>
            <p:cNvPr id="18" name="Gráfico 13">
              <a:extLst>
                <a:ext uri="{FF2B5EF4-FFF2-40B4-BE49-F238E27FC236}">
                  <a16:creationId xmlns:a16="http://schemas.microsoft.com/office/drawing/2014/main" id="{05FF05DD-9BEF-4626-9DA5-694A6D0FEB94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172033"/>
            </a:solidFill>
          </p:grpSpPr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C7458AE9-2268-47E6-8744-6D5C8423C181}"/>
                  </a:ext>
                </a:extLst>
              </p:cNvPr>
              <p:cNvSpPr/>
              <p:nvPr/>
            </p:nvSpPr>
            <p:spPr>
              <a:xfrm>
                <a:off x="7933055" y="2259329"/>
                <a:ext cx="4258944" cy="4598035"/>
              </a:xfrm>
              <a:custGeom>
                <a:avLst/>
                <a:gdLst>
                  <a:gd name="connsiteX0" fmla="*/ 0 w 4258944"/>
                  <a:gd name="connsiteY0" fmla="*/ 1483995 h 4598035"/>
                  <a:gd name="connsiteX1" fmla="*/ 1494155 w 4258944"/>
                  <a:gd name="connsiteY1" fmla="*/ 2889250 h 4598035"/>
                  <a:gd name="connsiteX2" fmla="*/ 1494155 w 4258944"/>
                  <a:gd name="connsiteY2" fmla="*/ 2889250 h 4598035"/>
                  <a:gd name="connsiteX3" fmla="*/ 1494155 w 4258944"/>
                  <a:gd name="connsiteY3" fmla="*/ 2889250 h 4598035"/>
                  <a:gd name="connsiteX4" fmla="*/ 3310890 w 4258944"/>
                  <a:gd name="connsiteY4" fmla="*/ 4598035 h 4598035"/>
                  <a:gd name="connsiteX5" fmla="*/ 4258945 w 4258944"/>
                  <a:gd name="connsiteY5" fmla="*/ 4598035 h 4598035"/>
                  <a:gd name="connsiteX6" fmla="*/ 4258945 w 4258944"/>
                  <a:gd name="connsiteY6" fmla="*/ 2693035 h 4598035"/>
                  <a:gd name="connsiteX7" fmla="*/ 1395730 w 4258944"/>
                  <a:gd name="connsiteY7" fmla="*/ 0 h 4598035"/>
                  <a:gd name="connsiteX8" fmla="*/ 0 w 4258944"/>
                  <a:gd name="connsiteY8" fmla="*/ 1483995 h 459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8944" h="4598035">
                    <a:moveTo>
                      <a:pt x="0" y="1483995"/>
                    </a:moveTo>
                    <a:lnTo>
                      <a:pt x="1494155" y="2889250"/>
                    </a:lnTo>
                    <a:cubicBezTo>
                      <a:pt x="1494155" y="2889250"/>
                      <a:pt x="1494155" y="2889250"/>
                      <a:pt x="1494155" y="2889250"/>
                    </a:cubicBezTo>
                    <a:cubicBezTo>
                      <a:pt x="1494155" y="2889250"/>
                      <a:pt x="1494155" y="2889250"/>
                      <a:pt x="1494155" y="2889250"/>
                    </a:cubicBezTo>
                    <a:lnTo>
                      <a:pt x="3310890" y="4598035"/>
                    </a:lnTo>
                    <a:lnTo>
                      <a:pt x="4258945" y="4598035"/>
                    </a:lnTo>
                    <a:lnTo>
                      <a:pt x="4258945" y="2693035"/>
                    </a:lnTo>
                    <a:lnTo>
                      <a:pt x="1395730" y="0"/>
                    </a:lnTo>
                    <a:lnTo>
                      <a:pt x="0" y="1483995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24E8C7D2-07C8-4D5C-8299-2E1B90048F32}"/>
                  </a:ext>
                </a:extLst>
              </p:cNvPr>
              <p:cNvSpPr/>
              <p:nvPr/>
            </p:nvSpPr>
            <p:spPr>
              <a:xfrm>
                <a:off x="0" y="0"/>
                <a:ext cx="1935479" cy="2488564"/>
              </a:xfrm>
              <a:custGeom>
                <a:avLst/>
                <a:gdLst>
                  <a:gd name="connsiteX0" fmla="*/ 826770 w 1935479"/>
                  <a:gd name="connsiteY0" fmla="*/ 0 h 2488564"/>
                  <a:gd name="connsiteX1" fmla="*/ 0 w 1935479"/>
                  <a:gd name="connsiteY1" fmla="*/ 0 h 2488564"/>
                  <a:gd name="connsiteX2" fmla="*/ 0 w 1935479"/>
                  <a:gd name="connsiteY2" fmla="*/ 878840 h 2488564"/>
                  <a:gd name="connsiteX3" fmla="*/ 0 w 1935479"/>
                  <a:gd name="connsiteY3" fmla="*/ 2488565 h 2488564"/>
                  <a:gd name="connsiteX4" fmla="*/ 649605 w 1935479"/>
                  <a:gd name="connsiteY4" fmla="*/ 1367155 h 2488564"/>
                  <a:gd name="connsiteX5" fmla="*/ 1935480 w 1935479"/>
                  <a:gd name="connsiteY5" fmla="*/ 0 h 2488564"/>
                  <a:gd name="connsiteX6" fmla="*/ 826770 w 1935479"/>
                  <a:gd name="connsiteY6" fmla="*/ 0 h 248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79" h="2488564">
                    <a:moveTo>
                      <a:pt x="826770" y="0"/>
                    </a:moveTo>
                    <a:lnTo>
                      <a:pt x="0" y="0"/>
                    </a:lnTo>
                    <a:lnTo>
                      <a:pt x="0" y="878840"/>
                    </a:lnTo>
                    <a:lnTo>
                      <a:pt x="0" y="2488565"/>
                    </a:lnTo>
                    <a:cubicBezTo>
                      <a:pt x="123190" y="2082165"/>
                      <a:pt x="339090" y="1697355"/>
                      <a:pt x="649605" y="1367155"/>
                    </a:cubicBezTo>
                    <a:lnTo>
                      <a:pt x="1935480" y="0"/>
                    </a:lnTo>
                    <a:lnTo>
                      <a:pt x="826770" y="0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463A67E9-C76C-49AC-8168-18525CA26A6B}"/>
                  </a:ext>
                </a:extLst>
              </p:cNvPr>
              <p:cNvSpPr/>
              <p:nvPr/>
            </p:nvSpPr>
            <p:spPr>
              <a:xfrm>
                <a:off x="0" y="4147820"/>
                <a:ext cx="10388600" cy="2710179"/>
              </a:xfrm>
              <a:custGeom>
                <a:avLst/>
                <a:gdLst>
                  <a:gd name="connsiteX0" fmla="*/ 9427845 w 10388600"/>
                  <a:gd name="connsiteY0" fmla="*/ 1001395 h 2710179"/>
                  <a:gd name="connsiteX1" fmla="*/ 9427845 w 10388600"/>
                  <a:gd name="connsiteY1" fmla="*/ 1001395 h 2710179"/>
                  <a:gd name="connsiteX2" fmla="*/ 8761095 w 10388600"/>
                  <a:gd name="connsiteY2" fmla="*/ 515620 h 2710179"/>
                  <a:gd name="connsiteX3" fmla="*/ 8322945 w 10388600"/>
                  <a:gd name="connsiteY3" fmla="*/ 315595 h 2710179"/>
                  <a:gd name="connsiteX4" fmla="*/ 8020050 w 10388600"/>
                  <a:gd name="connsiteY4" fmla="*/ 219710 h 2710179"/>
                  <a:gd name="connsiteX5" fmla="*/ 7710806 w 10388600"/>
                  <a:gd name="connsiteY5" fmla="*/ 154305 h 2710179"/>
                  <a:gd name="connsiteX6" fmla="*/ 6771006 w 10388600"/>
                  <a:gd name="connsiteY6" fmla="*/ 138430 h 2710179"/>
                  <a:gd name="connsiteX7" fmla="*/ 6308090 w 10388600"/>
                  <a:gd name="connsiteY7" fmla="*/ 231140 h 2710179"/>
                  <a:gd name="connsiteX8" fmla="*/ 6007100 w 10388600"/>
                  <a:gd name="connsiteY8" fmla="*/ 330200 h 2710179"/>
                  <a:gd name="connsiteX9" fmla="*/ 5168265 w 10388600"/>
                  <a:gd name="connsiteY9" fmla="*/ 805815 h 2710179"/>
                  <a:gd name="connsiteX10" fmla="*/ 4799330 w 10388600"/>
                  <a:gd name="connsiteY10" fmla="*/ 1143000 h 2710179"/>
                  <a:gd name="connsiteX11" fmla="*/ 4799330 w 10388600"/>
                  <a:gd name="connsiteY11" fmla="*/ 1143000 h 2710179"/>
                  <a:gd name="connsiteX12" fmla="*/ 4799330 w 10388600"/>
                  <a:gd name="connsiteY12" fmla="*/ 1143000 h 2710179"/>
                  <a:gd name="connsiteX13" fmla="*/ 4809490 w 10388600"/>
                  <a:gd name="connsiteY13" fmla="*/ 1132205 h 2710179"/>
                  <a:gd name="connsiteX14" fmla="*/ 777875 w 10388600"/>
                  <a:gd name="connsiteY14" fmla="*/ 1255395 h 2710179"/>
                  <a:gd name="connsiteX15" fmla="*/ 0 w 10388600"/>
                  <a:gd name="connsiteY15" fmla="*/ 0 h 2710179"/>
                  <a:gd name="connsiteX16" fmla="*/ 0 w 10388600"/>
                  <a:gd name="connsiteY16" fmla="*/ 1082675 h 2710179"/>
                  <a:gd name="connsiteX17" fmla="*/ 0 w 10388600"/>
                  <a:gd name="connsiteY17" fmla="*/ 2710180 h 2710179"/>
                  <a:gd name="connsiteX18" fmla="*/ 1730375 w 10388600"/>
                  <a:gd name="connsiteY18" fmla="*/ 2710180 h 2710179"/>
                  <a:gd name="connsiteX19" fmla="*/ 3325495 w 10388600"/>
                  <a:gd name="connsiteY19" fmla="*/ 2710180 h 2710179"/>
                  <a:gd name="connsiteX20" fmla="*/ 10388600 w 10388600"/>
                  <a:gd name="connsiteY20" fmla="*/ 2710180 h 2710179"/>
                  <a:gd name="connsiteX21" fmla="*/ 9427845 w 10388600"/>
                  <a:gd name="connsiteY21" fmla="*/ 1001395 h 271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388600" h="2710179">
                    <a:moveTo>
                      <a:pt x="9427845" y="1001395"/>
                    </a:moveTo>
                    <a:lnTo>
                      <a:pt x="9427845" y="1001395"/>
                    </a:lnTo>
                    <a:cubicBezTo>
                      <a:pt x="9221470" y="807085"/>
                      <a:pt x="8997315" y="645795"/>
                      <a:pt x="8761095" y="515620"/>
                    </a:cubicBezTo>
                    <a:cubicBezTo>
                      <a:pt x="8618855" y="437515"/>
                      <a:pt x="8472805" y="370840"/>
                      <a:pt x="8322945" y="315595"/>
                    </a:cubicBezTo>
                    <a:cubicBezTo>
                      <a:pt x="8223250" y="278765"/>
                      <a:pt x="8122285" y="247015"/>
                      <a:pt x="8020050" y="219710"/>
                    </a:cubicBezTo>
                    <a:cubicBezTo>
                      <a:pt x="7917815" y="193040"/>
                      <a:pt x="7814945" y="170815"/>
                      <a:pt x="7710806" y="154305"/>
                    </a:cubicBezTo>
                    <a:cubicBezTo>
                      <a:pt x="7399656" y="104140"/>
                      <a:pt x="7082790" y="98425"/>
                      <a:pt x="6771006" y="138430"/>
                    </a:cubicBezTo>
                    <a:cubicBezTo>
                      <a:pt x="6614795" y="158115"/>
                      <a:pt x="6460490" y="189230"/>
                      <a:pt x="6308090" y="231140"/>
                    </a:cubicBezTo>
                    <a:cubicBezTo>
                      <a:pt x="6206490" y="259080"/>
                      <a:pt x="6106160" y="292100"/>
                      <a:pt x="6007100" y="330200"/>
                    </a:cubicBezTo>
                    <a:cubicBezTo>
                      <a:pt x="5710555" y="444500"/>
                      <a:pt x="5427345" y="602615"/>
                      <a:pt x="5168265" y="805815"/>
                    </a:cubicBezTo>
                    <a:cubicBezTo>
                      <a:pt x="5038725" y="907415"/>
                      <a:pt x="4915535" y="1019810"/>
                      <a:pt x="4799330" y="1143000"/>
                    </a:cubicBezTo>
                    <a:cubicBezTo>
                      <a:pt x="4799330" y="1143000"/>
                      <a:pt x="4799330" y="1143000"/>
                      <a:pt x="4799330" y="1143000"/>
                    </a:cubicBezTo>
                    <a:lnTo>
                      <a:pt x="4799330" y="1143000"/>
                    </a:lnTo>
                    <a:lnTo>
                      <a:pt x="4809490" y="1132205"/>
                    </a:lnTo>
                    <a:cubicBezTo>
                      <a:pt x="3730625" y="2279650"/>
                      <a:pt x="1925320" y="2334895"/>
                      <a:pt x="777875" y="1255395"/>
                    </a:cubicBezTo>
                    <a:cubicBezTo>
                      <a:pt x="400050" y="899795"/>
                      <a:pt x="140335" y="464820"/>
                      <a:pt x="0" y="0"/>
                    </a:cubicBezTo>
                    <a:lnTo>
                      <a:pt x="0" y="1082675"/>
                    </a:lnTo>
                    <a:lnTo>
                      <a:pt x="0" y="2710180"/>
                    </a:lnTo>
                    <a:lnTo>
                      <a:pt x="1730375" y="2710180"/>
                    </a:lnTo>
                    <a:lnTo>
                      <a:pt x="3325495" y="2710180"/>
                    </a:lnTo>
                    <a:lnTo>
                      <a:pt x="10388600" y="2710180"/>
                    </a:lnTo>
                    <a:cubicBezTo>
                      <a:pt x="10255250" y="2077720"/>
                      <a:pt x="9934575" y="1477645"/>
                      <a:pt x="9427845" y="1001395"/>
                    </a:cubicBez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8BD26264-CC0C-48A1-9359-1F430777F50A}"/>
                  </a:ext>
                </a:extLst>
              </p:cNvPr>
              <p:cNvSpPr/>
              <p:nvPr/>
            </p:nvSpPr>
            <p:spPr>
              <a:xfrm>
                <a:off x="9427209" y="5148579"/>
                <a:ext cx="476" cy="282"/>
              </a:xfrm>
              <a:custGeom>
                <a:avLst/>
                <a:gdLst>
                  <a:gd name="connsiteX0" fmla="*/ 0 w 476"/>
                  <a:gd name="connsiteY0" fmla="*/ 0 h 282"/>
                  <a:gd name="connsiteX1" fmla="*/ 0 w 476"/>
                  <a:gd name="connsiteY1" fmla="*/ 0 h 282"/>
                  <a:gd name="connsiteX2" fmla="*/ 0 w 476"/>
                  <a:gd name="connsiteY2" fmla="*/ 0 h 282"/>
                  <a:gd name="connsiteX3" fmla="*/ 0 w 476"/>
                  <a:gd name="connsiteY3" fmla="*/ 0 h 282"/>
                  <a:gd name="connsiteX4" fmla="*/ 0 w 476"/>
                  <a:gd name="connsiteY4" fmla="*/ 0 h 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" h="282">
                    <a:moveTo>
                      <a:pt x="0" y="0"/>
                    </a:moveTo>
                    <a:lnTo>
                      <a:pt x="0" y="0"/>
                    </a:lnTo>
                    <a:cubicBezTo>
                      <a:pt x="635" y="635"/>
                      <a:pt x="635" y="0"/>
                      <a:pt x="0" y="0"/>
                    </a:cubicBezTo>
                    <a:cubicBezTo>
                      <a:pt x="635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2D2BB63A-732D-470F-B583-7091A7D55CDC}"/>
                  </a:ext>
                </a:extLst>
              </p:cNvPr>
              <p:cNvSpPr/>
              <p:nvPr/>
            </p:nvSpPr>
            <p:spPr>
              <a:xfrm>
                <a:off x="4799965" y="5290184"/>
                <a:ext cx="6350" cy="6350"/>
              </a:xfrm>
              <a:custGeom>
                <a:avLst/>
                <a:gdLst>
                  <a:gd name="connsiteX0" fmla="*/ 0 w 6350"/>
                  <a:gd name="connsiteY0" fmla="*/ 0 h 6350"/>
                  <a:gd name="connsiteX1" fmla="*/ 0 w 6350"/>
                  <a:gd name="connsiteY1" fmla="*/ 0 h 6350"/>
                  <a:gd name="connsiteX2" fmla="*/ 0 w 6350"/>
                  <a:gd name="connsiteY2" fmla="*/ 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B4477FD0-4384-424D-82F7-DA59D0C365EF}"/>
                  </a:ext>
                </a:extLst>
              </p:cNvPr>
              <p:cNvSpPr/>
              <p:nvPr/>
            </p:nvSpPr>
            <p:spPr>
              <a:xfrm>
                <a:off x="3948429" y="0"/>
                <a:ext cx="5724525" cy="2910839"/>
              </a:xfrm>
              <a:custGeom>
                <a:avLst/>
                <a:gdLst>
                  <a:gd name="connsiteX0" fmla="*/ 5326380 w 5724525"/>
                  <a:gd name="connsiteY0" fmla="*/ 537210 h 2910839"/>
                  <a:gd name="connsiteX1" fmla="*/ 5417185 w 5724525"/>
                  <a:gd name="connsiteY1" fmla="*/ 436245 h 2910839"/>
                  <a:gd name="connsiteX2" fmla="*/ 5411470 w 5724525"/>
                  <a:gd name="connsiteY2" fmla="*/ 442595 h 2910839"/>
                  <a:gd name="connsiteX3" fmla="*/ 5724526 w 5724525"/>
                  <a:gd name="connsiteY3" fmla="*/ 0 h 2910839"/>
                  <a:gd name="connsiteX4" fmla="*/ 0 w 5724525"/>
                  <a:gd name="connsiteY4" fmla="*/ 0 h 2910839"/>
                  <a:gd name="connsiteX5" fmla="*/ 3094355 w 5724525"/>
                  <a:gd name="connsiteY5" fmla="*/ 2910840 h 2910839"/>
                  <a:gd name="connsiteX6" fmla="*/ 5326380 w 5724525"/>
                  <a:gd name="connsiteY6" fmla="*/ 537210 h 2910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4525" h="2910839">
                    <a:moveTo>
                      <a:pt x="5326380" y="537210"/>
                    </a:moveTo>
                    <a:cubicBezTo>
                      <a:pt x="5357495" y="504190"/>
                      <a:pt x="5387976" y="470535"/>
                      <a:pt x="5417185" y="436245"/>
                    </a:cubicBezTo>
                    <a:lnTo>
                      <a:pt x="5411470" y="442595"/>
                    </a:lnTo>
                    <a:cubicBezTo>
                      <a:pt x="5531485" y="302895"/>
                      <a:pt x="5636260" y="154940"/>
                      <a:pt x="5724526" y="0"/>
                    </a:cubicBezTo>
                    <a:lnTo>
                      <a:pt x="0" y="0"/>
                    </a:lnTo>
                    <a:lnTo>
                      <a:pt x="3094355" y="2910840"/>
                    </a:lnTo>
                    <a:lnTo>
                      <a:pt x="5326380" y="537210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EAA59029-94C2-4394-9F7C-67F58BA3EE3B}"/>
                  </a:ext>
                </a:extLst>
              </p:cNvPr>
              <p:cNvSpPr/>
              <p:nvPr/>
            </p:nvSpPr>
            <p:spPr>
              <a:xfrm>
                <a:off x="9359900" y="0"/>
                <a:ext cx="313690" cy="442594"/>
              </a:xfrm>
              <a:custGeom>
                <a:avLst/>
                <a:gdLst>
                  <a:gd name="connsiteX0" fmla="*/ 313690 w 313690"/>
                  <a:gd name="connsiteY0" fmla="*/ 0 h 442594"/>
                  <a:gd name="connsiteX1" fmla="*/ 313690 w 313690"/>
                  <a:gd name="connsiteY1" fmla="*/ 0 h 442594"/>
                  <a:gd name="connsiteX2" fmla="*/ 0 w 313690"/>
                  <a:gd name="connsiteY2" fmla="*/ 442595 h 442594"/>
                  <a:gd name="connsiteX3" fmla="*/ 5715 w 313690"/>
                  <a:gd name="connsiteY3" fmla="*/ 436245 h 442594"/>
                  <a:gd name="connsiteX4" fmla="*/ 313690 w 313690"/>
                  <a:gd name="connsiteY4" fmla="*/ 0 h 442594"/>
                  <a:gd name="connsiteX5" fmla="*/ 313690 w 313690"/>
                  <a:gd name="connsiteY5" fmla="*/ 0 h 442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690" h="442594">
                    <a:moveTo>
                      <a:pt x="313690" y="0"/>
                    </a:moveTo>
                    <a:lnTo>
                      <a:pt x="313690" y="0"/>
                    </a:lnTo>
                    <a:cubicBezTo>
                      <a:pt x="224790" y="154305"/>
                      <a:pt x="120015" y="302895"/>
                      <a:pt x="0" y="442595"/>
                    </a:cubicBezTo>
                    <a:lnTo>
                      <a:pt x="5715" y="436245"/>
                    </a:lnTo>
                    <a:cubicBezTo>
                      <a:pt x="123825" y="298450"/>
                      <a:pt x="226060" y="152400"/>
                      <a:pt x="313690" y="0"/>
                    </a:cubicBezTo>
                    <a:lnTo>
                      <a:pt x="31369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5622320" y="5889627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 dirty="0"/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81659" y="5927701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54" baseline="0">
                <a:solidFill>
                  <a:schemeClr val="accent1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grpSp>
        <p:nvGrpSpPr>
          <p:cNvPr id="27" name="Gráfico 3">
            <a:extLst>
              <a:ext uri="{FF2B5EF4-FFF2-40B4-BE49-F238E27FC236}">
                <a16:creationId xmlns:a16="http://schemas.microsoft.com/office/drawing/2014/main" id="{203CF533-AA1F-43C2-A59D-88FBE987F666}"/>
              </a:ext>
            </a:extLst>
          </p:cNvPr>
          <p:cNvGrpSpPr/>
          <p:nvPr userDrawn="1"/>
        </p:nvGrpSpPr>
        <p:grpSpPr>
          <a:xfrm>
            <a:off x="3098324" y="5902971"/>
            <a:ext cx="2292573" cy="1177305"/>
            <a:chOff x="4147095" y="2428093"/>
            <a:chExt cx="3897808" cy="2001745"/>
          </a:xfrm>
        </p:grpSpPr>
        <p:grpSp>
          <p:nvGrpSpPr>
            <p:cNvPr id="28" name="Gráfico 3">
              <a:extLst>
                <a:ext uri="{FF2B5EF4-FFF2-40B4-BE49-F238E27FC236}">
                  <a16:creationId xmlns:a16="http://schemas.microsoft.com/office/drawing/2014/main" id="{68417603-09AE-499C-B15E-95D170E26E2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70046D58-32E4-4F0E-B859-A26040B1650B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55DE771A-FDFD-4B7D-9B31-785E88F3F179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E6762F8A-5CEF-44A4-85FA-CA22B25EB0AB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9FAFD57D-23D4-4E01-8533-E81665572087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733396D7-639A-4754-8D7D-4185EC11D5F4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A45BE1FA-927E-4A17-9CC6-ED320BA7C6F2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2B16887F-33EA-4C7C-9D0E-B7B1EC98B2B0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9A49D3FD-35C7-4F77-9673-5FBCF518275B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1A369F6A-B75E-4C0C-BEC3-BAD03FF1AB3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524DC7B4-BE50-4440-8FCB-2DD01C29CB24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A7CA4198-EEAF-45F8-BC2D-78C552DB319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C4890EF8-EBA8-4FC7-B68C-86930D63005E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5748DDB2-E69E-4407-8ADA-D7E1152E506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41BD34B9-801D-44E8-BA9F-458A3E00E8F7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1A507A84-0E16-42A5-8B29-17B0B043FE14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F58B0FD0-98E9-4222-A610-8C40061B66C2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EAFE4197-94CA-4EEB-9518-DAC7CDBB9C1C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C68CDFD2-C2B8-4E3D-8CB9-95D9E0193287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5524653-83F3-49D5-8031-4864D357661D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4FCF6A45-ACFC-4B59-916C-B6821E837EB4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4492F65B-6C4B-44A6-B62C-30AEE6019144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F2DC03AA-2F38-47AF-B9AF-C0F3A1DFA6ED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37E1BCD1-684C-4FEB-AAD4-241B26F42FB0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548491CD-670A-4F5E-A015-4CE3CB43252D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903F241F-4902-4E71-B77C-504826DB752D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CD41DC1F-96E4-4BBB-9659-65EEE7864CF9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  <p:sp>
        <p:nvSpPr>
          <p:cNvPr id="55" name="Espaço Reservado para Texto 16">
            <a:extLst>
              <a:ext uri="{FF2B5EF4-FFF2-40B4-BE49-F238E27FC236}">
                <a16:creationId xmlns:a16="http://schemas.microsoft.com/office/drawing/2014/main" id="{03D44D8D-BDC8-4458-A5BA-7E0F63A06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9936" y="2397404"/>
            <a:ext cx="6223081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lang="pt-BR" b="1" dirty="0">
                <a:solidFill>
                  <a:schemeClr val="accent1"/>
                </a:solidFill>
                <a:latin typeface="+mj-lt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</p:spTree>
    <p:extLst>
      <p:ext uri="{BB962C8B-B14F-4D97-AF65-F5344CB8AC3E}">
        <p14:creationId xmlns:p14="http://schemas.microsoft.com/office/powerpoint/2010/main" val="1833754199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78083" y="378064"/>
            <a:ext cx="12686784" cy="601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308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85346" y="1816577"/>
            <a:ext cx="4158383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5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78083" y="2796553"/>
            <a:ext cx="725253" cy="725215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388683" y="2853756"/>
            <a:ext cx="1866371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654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406617" y="3958803"/>
            <a:ext cx="725253" cy="72521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417217" y="4016007"/>
            <a:ext cx="1721585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654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416128" y="5108448"/>
            <a:ext cx="725253" cy="72521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426728" y="5165651"/>
            <a:ext cx="1968355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654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416128" y="6258093"/>
            <a:ext cx="725253" cy="725215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426729" y="6315297"/>
            <a:ext cx="1721585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654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699452" y="2796553"/>
            <a:ext cx="725253" cy="725215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691029" y="2853757"/>
            <a:ext cx="1913929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654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699452" y="3958803"/>
            <a:ext cx="725253" cy="725215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719564" y="4016006"/>
            <a:ext cx="1875884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654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699452" y="5108448"/>
            <a:ext cx="725253" cy="725215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729075" y="5165651"/>
            <a:ext cx="1875884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654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6595447" y="1890316"/>
            <a:ext cx="0" cy="5292884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8E25A67-9179-46F0-A60F-E153A3B8D6EB}"/>
              </a:ext>
            </a:extLst>
          </p:cNvPr>
          <p:cNvSpPr txBox="1"/>
          <p:nvPr userDrawn="1"/>
        </p:nvSpPr>
        <p:spPr>
          <a:xfrm>
            <a:off x="6847502" y="1816577"/>
            <a:ext cx="4065646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5" b="1" dirty="0"/>
              <a:t>Imagens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67D14B3-6013-492E-888B-1CF1C3976445}"/>
              </a:ext>
            </a:extLst>
          </p:cNvPr>
          <p:cNvSpPr txBox="1"/>
          <p:nvPr userDrawn="1"/>
        </p:nvSpPr>
        <p:spPr>
          <a:xfrm>
            <a:off x="6847503" y="2799571"/>
            <a:ext cx="6061216" cy="2467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i="0" dirty="0"/>
              <a:t>Evite utilizar imagens em baixa qualidade ou que contenham marca d’água. Aqui estão alguns sites de bancos de imagens gratuitos:</a:t>
            </a:r>
          </a:p>
          <a:p>
            <a:endParaRPr lang="pt-BR" sz="1654" i="0" dirty="0">
              <a:solidFill>
                <a:srgbClr val="0762C8"/>
              </a:solidFill>
            </a:endParaRPr>
          </a:p>
          <a:p>
            <a:r>
              <a:rPr lang="pt-BR" sz="1764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764" i="0" dirty="0">
              <a:solidFill>
                <a:srgbClr val="0762C8"/>
              </a:solidFill>
              <a:effectLst/>
            </a:endParaRPr>
          </a:p>
          <a:p>
            <a:endParaRPr lang="pt-BR" sz="1764" dirty="0">
              <a:solidFill>
                <a:srgbClr val="0762C8"/>
              </a:solidFill>
            </a:endParaRPr>
          </a:p>
          <a:p>
            <a:r>
              <a:rPr lang="pt-BR" sz="1764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764" i="0" dirty="0">
              <a:solidFill>
                <a:srgbClr val="0762C8"/>
              </a:solidFill>
              <a:effectLst/>
            </a:endParaRPr>
          </a:p>
          <a:p>
            <a:endParaRPr lang="pt-BR" sz="1764" dirty="0">
              <a:solidFill>
                <a:srgbClr val="0762C8"/>
              </a:solidFill>
            </a:endParaRPr>
          </a:p>
          <a:p>
            <a:r>
              <a:rPr lang="pt-BR" sz="1764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654" i="0" dirty="0"/>
          </a:p>
        </p:txBody>
      </p:sp>
    </p:spTree>
    <p:extLst>
      <p:ext uri="{BB962C8B-B14F-4D97-AF65-F5344CB8AC3E}">
        <p14:creationId xmlns:p14="http://schemas.microsoft.com/office/powerpoint/2010/main" val="26216077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78083" y="378064"/>
            <a:ext cx="12686784" cy="601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308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85346" y="1816577"/>
            <a:ext cx="4158383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5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78083" y="2799571"/>
            <a:ext cx="6061216" cy="1619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dirty="0"/>
              <a:t>O PowerPoint tem sua própria galeria de imagens, ícones e ilustrações, inclusive, alguns desses itens podem ser editados</a:t>
            </a:r>
            <a:r>
              <a:rPr lang="pt-BR" sz="1654" i="0" dirty="0"/>
              <a:t>.</a:t>
            </a:r>
          </a:p>
          <a:p>
            <a:endParaRPr lang="pt-BR" sz="1654" i="0" dirty="0"/>
          </a:p>
          <a:p>
            <a:r>
              <a:rPr lang="pt-BR" sz="1654" i="0" dirty="0"/>
              <a:t>Para utilizá-los basta ir na aba INSERIR e clicar em ÍCONES, a galeria será aberta e você poderá fazer uma busca rápida.</a:t>
            </a:r>
          </a:p>
          <a:p>
            <a:endParaRPr lang="pt-BR" sz="1654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62531" y="4511873"/>
            <a:ext cx="4092320" cy="2671327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6595447" y="1890316"/>
            <a:ext cx="0" cy="5292884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847504" y="2799570"/>
            <a:ext cx="6061216" cy="1619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i="0" dirty="0"/>
              <a:t>Também é possível pesquisar imagens na internet, vá até a aba INSERIR e clique em IMAGENS, depois em IMAGENS ONLINE...</a:t>
            </a:r>
          </a:p>
          <a:p>
            <a:endParaRPr lang="pt-BR" sz="1654" i="0" dirty="0"/>
          </a:p>
          <a:p>
            <a:r>
              <a:rPr lang="pt-BR" sz="1654" i="0" dirty="0"/>
              <a:t>Uma galeria de imagens será aberta.</a:t>
            </a:r>
          </a:p>
          <a:p>
            <a:endParaRPr lang="pt-BR" sz="1654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84254" y="4428393"/>
            <a:ext cx="4187715" cy="27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981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kg Cinz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072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8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8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6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60" y="1591740"/>
            <a:ext cx="1800665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Texto Espaço 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grpSp>
        <p:nvGrpSpPr>
          <p:cNvPr id="5" name="Gráfico 3">
            <a:extLst>
              <a:ext uri="{FF2B5EF4-FFF2-40B4-BE49-F238E27FC236}">
                <a16:creationId xmlns:a16="http://schemas.microsoft.com/office/drawing/2014/main" id="{B1D91E55-8CB1-4C11-B1F4-17DD47E9A796}"/>
              </a:ext>
            </a:extLst>
          </p:cNvPr>
          <p:cNvGrpSpPr/>
          <p:nvPr/>
        </p:nvGrpSpPr>
        <p:grpSpPr>
          <a:xfrm>
            <a:off x="8275527" y="2461360"/>
            <a:ext cx="1352073" cy="694330"/>
            <a:chOff x="4147095" y="2428093"/>
            <a:chExt cx="3897808" cy="2001745"/>
          </a:xfrm>
        </p:grpSpPr>
        <p:grpSp>
          <p:nvGrpSpPr>
            <p:cNvPr id="6" name="Gráfico 3">
              <a:extLst>
                <a:ext uri="{FF2B5EF4-FFF2-40B4-BE49-F238E27FC236}">
                  <a16:creationId xmlns:a16="http://schemas.microsoft.com/office/drawing/2014/main" id="{9265E498-5777-425B-B2DC-DDFAFD701F9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7" name="Forma Livre: Forma 6">
                <a:extLst>
                  <a:ext uri="{FF2B5EF4-FFF2-40B4-BE49-F238E27FC236}">
                    <a16:creationId xmlns:a16="http://schemas.microsoft.com/office/drawing/2014/main" id="{10965B03-8C75-4AE6-BD56-104FEC707D29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0" name="Forma Livre: Forma 9">
                <a:extLst>
                  <a:ext uri="{FF2B5EF4-FFF2-40B4-BE49-F238E27FC236}">
                    <a16:creationId xmlns:a16="http://schemas.microsoft.com/office/drawing/2014/main" id="{E83EC162-BEB7-4D27-83EB-29B82BDE9816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1" name="Forma Livre: Forma 10">
                <a:extLst>
                  <a:ext uri="{FF2B5EF4-FFF2-40B4-BE49-F238E27FC236}">
                    <a16:creationId xmlns:a16="http://schemas.microsoft.com/office/drawing/2014/main" id="{0CA57818-E2E3-4DEA-99DC-A6A1CA58F751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2" name="Forma Livre: Forma 11">
                <a:extLst>
                  <a:ext uri="{FF2B5EF4-FFF2-40B4-BE49-F238E27FC236}">
                    <a16:creationId xmlns:a16="http://schemas.microsoft.com/office/drawing/2014/main" id="{8D7C0657-8E69-4414-A868-097297C047E9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6B23DBFE-605E-4264-A9E8-FB56675FE1B7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747F8706-4507-4AC6-8E76-E656E9F1039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B453DCF6-1BD6-4E25-8416-743E9E3C0BFA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EDC3E372-50C1-44E5-AC7E-34D05AA3F194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3F87B32E-C198-4E97-BB2D-BD88FEF171EF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431896E9-6ADE-48F3-AE93-572CC6320180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2153AD7-F63C-494C-8969-7B80D263D739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F6166786-54EA-4236-B44B-3F7E48FF0B73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4941C01C-42F1-4C42-B201-1CE6E922495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A6D52FB7-D2B6-4BCB-A95F-D9D0CE9C588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2B4E3ADF-CD1E-4452-9142-16A60FEA96CD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1D49BCE-2437-44C3-94A7-F456BE53765D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9A90F684-525C-41B8-BDF9-A9716BE2D37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7426BA65-CADA-44F5-B050-2A7052C5B076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AAFC5EC-B03E-4548-A127-46D2447F0AD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39B591D8-1050-4C98-A4E9-845427E4831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F62CDCC5-6140-4A5D-BAFC-1A641D3D7F98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42CBA791-F25F-478B-97D2-F89A66CD457C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498B8FC-502B-4EEF-BA02-CE02B8D523A1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B9A8F600-94F6-4D68-8985-4380C20BC19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D6C7E4FA-607B-4740-B85F-8C4388D1AB61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7AFAEDC-EA3F-41C2-86BB-6AE7BC10C324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355867568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Texto Espaç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8716" y="2132464"/>
            <a:ext cx="1871270" cy="11907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152213818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71" r:id="rId8"/>
    <p:sldLayoutId id="2147483673" r:id="rId9"/>
    <p:sldLayoutId id="2147483674" r:id="rId10"/>
    <p:sldLayoutId id="2147483699" r:id="rId11"/>
    <p:sldLayoutId id="2147483700" r:id="rId12"/>
  </p:sldLayoutIdLst>
  <p:hf hdr="0" ftr="0" dt="0"/>
  <p:txStyles>
    <p:titleStyle>
      <a:lvl1pPr algn="ctr" defTabSz="1311286" rtl="0" eaLnBrk="1" latinLnBrk="0" hangingPunct="1">
        <a:spcBef>
          <a:spcPct val="0"/>
        </a:spcBef>
        <a:buNone/>
        <a:defRPr sz="6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1732" indent="-491732" algn="l" defTabSz="1311286" rtl="0" eaLnBrk="1" latinLnBrk="0" hangingPunct="1">
        <a:spcBef>
          <a:spcPct val="20000"/>
        </a:spcBef>
        <a:buFont typeface="Arial" pitchFamily="34" charset="0"/>
        <a:buChar char="•"/>
        <a:defRPr sz="4651" kern="1200">
          <a:solidFill>
            <a:schemeClr val="tx1"/>
          </a:solidFill>
          <a:latin typeface="+mn-lt"/>
          <a:ea typeface="+mn-ea"/>
          <a:cs typeface="+mn-cs"/>
        </a:defRPr>
      </a:lvl1pPr>
      <a:lvl2pPr marL="1065421" indent="-409777" algn="l" defTabSz="1311286" rtl="0" eaLnBrk="1" latinLnBrk="0" hangingPunct="1">
        <a:spcBef>
          <a:spcPct val="20000"/>
        </a:spcBef>
        <a:buFont typeface="Arial" pitchFamily="34" charset="0"/>
        <a:buChar char="–"/>
        <a:defRPr sz="4023" kern="1200">
          <a:solidFill>
            <a:schemeClr val="tx1"/>
          </a:solidFill>
          <a:latin typeface="+mn-lt"/>
          <a:ea typeface="+mn-ea"/>
          <a:cs typeface="+mn-cs"/>
        </a:defRPr>
      </a:lvl2pPr>
      <a:lvl3pPr marL="1639108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3394" kern="1200">
          <a:solidFill>
            <a:schemeClr val="tx1"/>
          </a:solidFill>
          <a:latin typeface="+mn-lt"/>
          <a:ea typeface="+mn-ea"/>
          <a:cs typeface="+mn-cs"/>
        </a:defRPr>
      </a:lvl3pPr>
      <a:lvl4pPr marL="2294751" indent="-327822" algn="l" defTabSz="1311286" rtl="0" eaLnBrk="1" latinLnBrk="0" hangingPunct="1">
        <a:spcBef>
          <a:spcPct val="20000"/>
        </a:spcBef>
        <a:buFont typeface="Arial" pitchFamily="34" charset="0"/>
        <a:buChar char="–"/>
        <a:defRPr sz="2891" kern="1200">
          <a:solidFill>
            <a:schemeClr val="tx1"/>
          </a:solidFill>
          <a:latin typeface="+mn-lt"/>
          <a:ea typeface="+mn-ea"/>
          <a:cs typeface="+mn-cs"/>
        </a:defRPr>
      </a:lvl4pPr>
      <a:lvl5pPr marL="2950394" indent="-327822" algn="l" defTabSz="1311286" rtl="0" eaLnBrk="1" latinLnBrk="0" hangingPunct="1">
        <a:spcBef>
          <a:spcPct val="20000"/>
        </a:spcBef>
        <a:buFont typeface="Arial" pitchFamily="34" charset="0"/>
        <a:buChar char="»"/>
        <a:defRPr sz="2891" kern="1200">
          <a:solidFill>
            <a:schemeClr val="tx1"/>
          </a:solidFill>
          <a:latin typeface="+mn-lt"/>
          <a:ea typeface="+mn-ea"/>
          <a:cs typeface="+mn-cs"/>
        </a:defRPr>
      </a:lvl5pPr>
      <a:lvl6pPr marL="3606037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6pPr>
      <a:lvl7pPr marL="4261681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7pPr>
      <a:lvl8pPr marL="4917324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8pPr>
      <a:lvl9pPr marL="5572966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55643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11286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966929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2257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278215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3933858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58950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245144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77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6" r:id="rId20"/>
    <p:sldLayoutId id="2147483697" r:id="rId21"/>
    <p:sldLayoutId id="2147483698" r:id="rId22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0429D6D-7723-4D53-9F5C-12FAD3F96980}"/>
              </a:ext>
            </a:extLst>
          </p:cNvPr>
          <p:cNvSpPr txBox="1"/>
          <p:nvPr/>
        </p:nvSpPr>
        <p:spPr>
          <a:xfrm>
            <a:off x="6797040" y="5120640"/>
            <a:ext cx="4258054" cy="1042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08126"/>
            <a:r>
              <a:rPr lang="pt-BR" sz="3087" dirty="0">
                <a:solidFill>
                  <a:srgbClr val="002060"/>
                </a:solidFill>
                <a:latin typeface="Arial"/>
              </a:rPr>
              <a:t>Monteiro</a:t>
            </a:r>
          </a:p>
          <a:p>
            <a:pPr defTabSz="1008126"/>
            <a:r>
              <a:rPr lang="pt-BR" sz="3087" dirty="0" err="1">
                <a:solidFill>
                  <a:srgbClr val="002060"/>
                </a:solidFill>
                <a:latin typeface="Arial"/>
              </a:rPr>
              <a:t>Template</a:t>
            </a:r>
            <a:endParaRPr lang="pt-BR" sz="3087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9284EEA-0384-46C1-BD2F-D94B3E254EDD}"/>
              </a:ext>
            </a:extLst>
          </p:cNvPr>
          <p:cNvSpPr txBox="1"/>
          <p:nvPr/>
        </p:nvSpPr>
        <p:spPr>
          <a:xfrm>
            <a:off x="10465891" y="684287"/>
            <a:ext cx="4258054" cy="1042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08126"/>
            <a:r>
              <a:rPr lang="pt-BR" sz="3087" dirty="0">
                <a:solidFill>
                  <a:srgbClr val="002060"/>
                </a:solidFill>
                <a:latin typeface="Arial"/>
              </a:rPr>
              <a:t>Pesquisa &amp;</a:t>
            </a:r>
          </a:p>
          <a:p>
            <a:pPr defTabSz="1008126"/>
            <a:r>
              <a:rPr lang="pt-BR" sz="3087" dirty="0">
                <a:solidFill>
                  <a:srgbClr val="002060"/>
                </a:solidFill>
                <a:latin typeface="Arial"/>
              </a:rPr>
              <a:t>Inovação</a:t>
            </a:r>
          </a:p>
        </p:txBody>
      </p:sp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2">
            <a:extLst>
              <a:ext uri="{FF2B5EF4-FFF2-40B4-BE49-F238E27FC236}">
                <a16:creationId xmlns:a16="http://schemas.microsoft.com/office/drawing/2014/main" id="{91AC2ECF-0FC5-45C1-A8E8-039DF13DE231}"/>
              </a:ext>
            </a:extLst>
          </p:cNvPr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AA9AB8E4-3993-4B03-9260-47DC07BF6647}"/>
              </a:ext>
            </a:extLst>
          </p:cNvPr>
          <p:cNvSpPr txBox="1">
            <a:spLocks/>
          </p:cNvSpPr>
          <p:nvPr/>
        </p:nvSpPr>
        <p:spPr>
          <a:xfrm>
            <a:off x="487642" y="383494"/>
            <a:ext cx="12098020" cy="800352"/>
          </a:xfrm>
          <a:prstGeom prst="rect">
            <a:avLst/>
          </a:prstGeo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>
            <a:lvl1pPr algn="l" defTabSz="1008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5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Barlow" panose="00000500000000000000" pitchFamily="2" charset="0"/>
                <a:cs typeface="Simplon Oi Headline"/>
              </a:rPr>
              <a:t>SR - SEMANA 8 - 31/10/2023</a:t>
            </a:r>
          </a:p>
        </p:txBody>
      </p:sp>
      <p:sp>
        <p:nvSpPr>
          <p:cNvPr id="5" name="TextBox 118">
            <a:extLst>
              <a:ext uri="{FF2B5EF4-FFF2-40B4-BE49-F238E27FC236}">
                <a16:creationId xmlns:a16="http://schemas.microsoft.com/office/drawing/2014/main" id="{66D5D6BB-35E8-459F-AA00-5C8574E65CEF}"/>
              </a:ext>
            </a:extLst>
          </p:cNvPr>
          <p:cNvSpPr txBox="1"/>
          <p:nvPr/>
        </p:nvSpPr>
        <p:spPr>
          <a:xfrm>
            <a:off x="11822773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Negócios</a:t>
            </a:r>
          </a:p>
        </p:txBody>
      </p:sp>
      <p:sp>
        <p:nvSpPr>
          <p:cNvPr id="6" name="Oval 120">
            <a:extLst>
              <a:ext uri="{FF2B5EF4-FFF2-40B4-BE49-F238E27FC236}">
                <a16:creationId xmlns:a16="http://schemas.microsoft.com/office/drawing/2014/main" id="{564D93A7-AAC6-471F-9A8A-FA6E016D9396}"/>
              </a:ext>
            </a:extLst>
          </p:cNvPr>
          <p:cNvSpPr>
            <a:spLocks noChangeAspect="1"/>
          </p:cNvSpPr>
          <p:nvPr/>
        </p:nvSpPr>
        <p:spPr>
          <a:xfrm>
            <a:off x="11193898" y="34355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rgbClr val="1BC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7" name="TextBox 123">
            <a:extLst>
              <a:ext uri="{FF2B5EF4-FFF2-40B4-BE49-F238E27FC236}">
                <a16:creationId xmlns:a16="http://schemas.microsoft.com/office/drawing/2014/main" id="{42F70CD5-88AD-4623-A0C3-20F101C1449D}"/>
              </a:ext>
            </a:extLst>
          </p:cNvPr>
          <p:cNvSpPr txBox="1"/>
          <p:nvPr/>
        </p:nvSpPr>
        <p:spPr>
          <a:xfrm>
            <a:off x="10852497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Plataforma</a:t>
            </a:r>
          </a:p>
        </p:txBody>
      </p:sp>
      <p:sp>
        <p:nvSpPr>
          <p:cNvPr id="8" name="TextBox 128">
            <a:extLst>
              <a:ext uri="{FF2B5EF4-FFF2-40B4-BE49-F238E27FC236}">
                <a16:creationId xmlns:a16="http://schemas.microsoft.com/office/drawing/2014/main" id="{196710B5-17FD-43AB-94E2-AA70D2A24B20}"/>
              </a:ext>
            </a:extLst>
          </p:cNvPr>
          <p:cNvSpPr txBox="1"/>
          <p:nvPr/>
        </p:nvSpPr>
        <p:spPr>
          <a:xfrm>
            <a:off x="9854245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Back</a:t>
            </a:r>
          </a:p>
        </p:txBody>
      </p:sp>
      <p:sp>
        <p:nvSpPr>
          <p:cNvPr id="9" name="TextBox 133">
            <a:extLst>
              <a:ext uri="{FF2B5EF4-FFF2-40B4-BE49-F238E27FC236}">
                <a16:creationId xmlns:a16="http://schemas.microsoft.com/office/drawing/2014/main" id="{49F071A4-2131-4E4D-8523-FC674FD6EB02}"/>
              </a:ext>
            </a:extLst>
          </p:cNvPr>
          <p:cNvSpPr txBox="1"/>
          <p:nvPr/>
        </p:nvSpPr>
        <p:spPr>
          <a:xfrm>
            <a:off x="8934246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Front</a:t>
            </a:r>
          </a:p>
        </p:txBody>
      </p:sp>
      <p:sp>
        <p:nvSpPr>
          <p:cNvPr id="10" name="Oval 134">
            <a:extLst>
              <a:ext uri="{FF2B5EF4-FFF2-40B4-BE49-F238E27FC236}">
                <a16:creationId xmlns:a16="http://schemas.microsoft.com/office/drawing/2014/main" id="{802F1257-460A-4674-8408-014C2CE1A8B0}"/>
              </a:ext>
            </a:extLst>
          </p:cNvPr>
          <p:cNvSpPr>
            <a:spLocks noChangeAspect="1"/>
          </p:cNvSpPr>
          <p:nvPr/>
        </p:nvSpPr>
        <p:spPr>
          <a:xfrm>
            <a:off x="8443555" y="32815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rgbClr val="1BC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11" name="TextBox 138">
            <a:extLst>
              <a:ext uri="{FF2B5EF4-FFF2-40B4-BE49-F238E27FC236}">
                <a16:creationId xmlns:a16="http://schemas.microsoft.com/office/drawing/2014/main" id="{B0712839-5ABD-448D-894B-68348471FDFB}"/>
              </a:ext>
            </a:extLst>
          </p:cNvPr>
          <p:cNvSpPr txBox="1"/>
          <p:nvPr/>
        </p:nvSpPr>
        <p:spPr>
          <a:xfrm>
            <a:off x="8099418" y="59647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Barlow" panose="00000500000000000000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Barlow" panose="00000500000000000000" pitchFamily="2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C9964D6-8E4B-42E3-88C4-E35A1422872F}"/>
              </a:ext>
            </a:extLst>
          </p:cNvPr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 err="1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Progressos</a:t>
            </a:r>
            <a:r>
              <a:rPr lang="en-US" sz="1544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 c/ </a:t>
            </a:r>
            <a:r>
              <a:rPr lang="en-US" sz="1544" dirty="0" err="1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reponsáveis</a:t>
            </a:r>
            <a:r>
              <a:rPr lang="en-US" sz="1544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167252C-C905-4B84-BC29-53FC1683B703}"/>
              </a:ext>
            </a:extLst>
          </p:cNvPr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Pontos atenção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D4B2FF-962B-4068-8B55-9EB873DDEC86}"/>
              </a:ext>
            </a:extLst>
          </p:cNvPr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15" name="Rectangle 37">
            <a:extLst>
              <a:ext uri="{FF2B5EF4-FFF2-40B4-BE49-F238E27FC236}">
                <a16:creationId xmlns:a16="http://schemas.microsoft.com/office/drawing/2014/main" id="{CBCB25D3-9B1C-4116-8045-39188C0BA215}"/>
              </a:ext>
            </a:extLst>
          </p:cNvPr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O que foi superado na última semana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2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BPMN - Eu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2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Diagrama de Arquitetura – Eu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2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Desenvolvimento do Site Institucional – Em 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2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Desenvolvimento da Aplicação – Em 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2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Slides da apresentação – Eu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2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Api – Eu, Gabriel e Ruan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2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JWT – Eu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2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Swagger – Eu e Ruan</a:t>
            </a:r>
            <a:endParaRPr lang="pt-BR" sz="1400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17" name="Rectangle 43">
            <a:extLst>
              <a:ext uri="{FF2B5EF4-FFF2-40B4-BE49-F238E27FC236}">
                <a16:creationId xmlns:a16="http://schemas.microsoft.com/office/drawing/2014/main" id="{A621FF89-8C7D-4383-B092-816367B04A56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2" rtlCol="0" anchor="ctr"/>
          <a:lstStyle/>
          <a:p>
            <a:pPr marL="0" lvl="1" defTabSz="672130"/>
            <a:endParaRPr lang="pt-BR" sz="1600" b="1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52049" lvl="1" indent="-252049" defTabSz="672130">
              <a:buFont typeface="Wingdings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Criação do banco de dados na Azure- Eu</a:t>
            </a:r>
          </a:p>
          <a:p>
            <a:pPr marL="252049" lvl="1" indent="-252049" defTabSz="672130">
              <a:buFont typeface="Wingdings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Desenvolvimento da aplicação – Em equipe</a:t>
            </a:r>
          </a:p>
          <a:p>
            <a:pPr marL="252049" lvl="1" indent="-252049" defTabSz="672130">
              <a:buFont typeface="Wingdings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Planilha de Testes UAT – Eu, Vinícius e Ruan</a:t>
            </a:r>
            <a:endParaRPr lang="pt-BR" sz="1200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18" name="Oval 134">
            <a:extLst>
              <a:ext uri="{FF2B5EF4-FFF2-40B4-BE49-F238E27FC236}">
                <a16:creationId xmlns:a16="http://schemas.microsoft.com/office/drawing/2014/main" id="{499FCD36-E332-4E08-A2F5-AD55C03138CA}"/>
              </a:ext>
            </a:extLst>
          </p:cNvPr>
          <p:cNvSpPr>
            <a:spLocks noChangeAspect="1"/>
          </p:cNvSpPr>
          <p:nvPr/>
        </p:nvSpPr>
        <p:spPr>
          <a:xfrm>
            <a:off x="9225955" y="32815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rgbClr val="1BC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19" name="Oval 134">
            <a:extLst>
              <a:ext uri="{FF2B5EF4-FFF2-40B4-BE49-F238E27FC236}">
                <a16:creationId xmlns:a16="http://schemas.microsoft.com/office/drawing/2014/main" id="{E54929C5-C849-4F1A-B9D3-6FE728BB0062}"/>
              </a:ext>
            </a:extLst>
          </p:cNvPr>
          <p:cNvSpPr>
            <a:spLocks noChangeAspect="1"/>
          </p:cNvSpPr>
          <p:nvPr/>
        </p:nvSpPr>
        <p:spPr>
          <a:xfrm>
            <a:off x="12155999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rgbClr val="1BC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20" name="Oval 120">
            <a:extLst>
              <a:ext uri="{FF2B5EF4-FFF2-40B4-BE49-F238E27FC236}">
                <a16:creationId xmlns:a16="http://schemas.microsoft.com/office/drawing/2014/main" id="{C0C76210-AC94-4C59-BBA8-C3BA0171C23C}"/>
              </a:ext>
            </a:extLst>
          </p:cNvPr>
          <p:cNvSpPr>
            <a:spLocks noChangeAspect="1"/>
          </p:cNvSpPr>
          <p:nvPr/>
        </p:nvSpPr>
        <p:spPr>
          <a:xfrm>
            <a:off x="10188056" y="333831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rgbClr val="1BC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3F36A6E-636C-4850-ABCE-DF7A782D1EA3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Barlow" panose="00000500000000000000" pitchFamily="2" charset="0"/>
            </a:endParaRPr>
          </a:p>
        </p:txBody>
      </p:sp>
      <p:sp>
        <p:nvSpPr>
          <p:cNvPr id="22" name="TextBox 138">
            <a:extLst>
              <a:ext uri="{FF2B5EF4-FFF2-40B4-BE49-F238E27FC236}">
                <a16:creationId xmlns:a16="http://schemas.microsoft.com/office/drawing/2014/main" id="{35DEDF4F-1F70-435E-A6F0-1AF56F29CBE7}"/>
              </a:ext>
            </a:extLst>
          </p:cNvPr>
          <p:cNvSpPr txBox="1"/>
          <p:nvPr/>
        </p:nvSpPr>
        <p:spPr>
          <a:xfrm>
            <a:off x="9867063" y="66469"/>
            <a:ext cx="1478088" cy="21168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Barlow" panose="00000500000000000000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Barlow" panose="00000500000000000000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Barlow" panose="00000500000000000000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Barlow" panose="00000500000000000000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Barlow" panose="00000500000000000000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543050934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ersonalizar design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transicao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F8ECE7139958D46ABEDA89D12B90CBF" ma:contentTypeVersion="6" ma:contentTypeDescription="Crie um novo documento." ma:contentTypeScope="" ma:versionID="ac3e8a4518169476e78d31b03aebd26d">
  <xsd:schema xmlns:xsd="http://www.w3.org/2001/XMLSchema" xmlns:xs="http://www.w3.org/2001/XMLSchema" xmlns:p="http://schemas.microsoft.com/office/2006/metadata/properties" xmlns:ns2="0a53ad5e-08cc-4fba-9df9-747b79db3e02" targetNamespace="http://schemas.microsoft.com/office/2006/metadata/properties" ma:root="true" ma:fieldsID="f9eff5172fff51d3904ac66a1aba9a5f" ns2:_="">
    <xsd:import namespace="0a53ad5e-08cc-4fba-9df9-747b79db3e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3ad5e-08cc-4fba-9df9-747b79db3e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D3B74D-767F-456F-A35A-FAADD804A0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3388A6-F2A2-4164-95F1-F2EC27541F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53ad5e-08cc-4fba-9df9-747b79db3e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1B9EB2-FECF-493E-9CBE-E52ABF767AC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5072</TotalTime>
  <Words>103</Words>
  <Application>Microsoft Office PowerPoint</Application>
  <PresentationFormat>Personalizar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</vt:i4>
      </vt:variant>
    </vt:vector>
  </HeadingPairs>
  <TitlesOfParts>
    <vt:vector size="12" baseType="lpstr">
      <vt:lpstr>Arial</vt:lpstr>
      <vt:lpstr>Barlow</vt:lpstr>
      <vt:lpstr>Calibri</vt:lpstr>
      <vt:lpstr>Exo 2</vt:lpstr>
      <vt:lpstr>Verdana</vt:lpstr>
      <vt:lpstr>Wingdings</vt:lpstr>
      <vt:lpstr>Capas</vt:lpstr>
      <vt:lpstr>Conteúdo</vt:lpstr>
      <vt:lpstr>Encerramento / Agradecimento</vt:lpstr>
      <vt:lpstr>Personalizar design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PAULO GABRIEL ALVARES .</cp:lastModifiedBy>
  <cp:revision>173</cp:revision>
  <dcterms:created xsi:type="dcterms:W3CDTF">2016-12-01T16:19:35Z</dcterms:created>
  <dcterms:modified xsi:type="dcterms:W3CDTF">2023-10-31T20:18:21Z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