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3"/>
    <p:sldId id="259" r:id="rId4"/>
    <p:sldId id="256" r:id="rId5"/>
    <p:sldId id="260" r:id="rId6"/>
    <p:sldId id="261" r:id="rId7"/>
    <p:sldId id="262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1524000" y="709552"/>
            <a:ext cx="9144000" cy="2187001"/>
          </a:xfrm>
        </p:spPr>
        <p:txBody>
          <a:bodyPr/>
          <a:p>
            <a:r>
              <a:rPr lang="en-US" altLang="zh-CN"/>
              <a:t>“</a:t>
            </a:r>
            <a:r>
              <a:rPr lang="zh-CN" altLang="en-US"/>
              <a:t>开源软件杯</a:t>
            </a:r>
            <a:r>
              <a:rPr lang="en-US" altLang="zh-CN"/>
              <a:t>”</a:t>
            </a:r>
            <a:r>
              <a:rPr lang="zh-CN" altLang="en-US"/>
              <a:t>程序设计</a:t>
            </a:r>
            <a:endParaRPr lang="zh-CN" altLang="en-US"/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524000" y="3586798"/>
            <a:ext cx="9144000" cy="1655762"/>
          </a:xfrm>
        </p:spPr>
        <p:txBody>
          <a:bodyPr/>
          <a:p>
            <a:r>
              <a:rPr lang="zh-CN" altLang="en-US" sz="3200"/>
              <a:t>个人开发报告</a:t>
            </a:r>
            <a:endParaRPr lang="zh-CN" altLang="en-US" sz="3200"/>
          </a:p>
          <a:p>
            <a:r>
              <a:rPr lang="zh-CN" altLang="en-US" sz="3200"/>
              <a:t>曾强辉：</a:t>
            </a:r>
            <a:r>
              <a:rPr lang="en-US" altLang="zh-CN" sz="3200"/>
              <a:t>2017051604119</a:t>
            </a:r>
            <a:endParaRPr lang="en-US" altLang="zh-CN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任务分工：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90986"/>
            <a:ext cx="5157787" cy="823912"/>
          </a:xfrm>
        </p:spPr>
        <p:txBody>
          <a:bodyPr/>
          <a:p>
            <a:r>
              <a:rPr lang="zh-CN" altLang="en-US"/>
              <a:t>注册登陆界面设计：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105" y="2615565"/>
            <a:ext cx="3606800" cy="3573780"/>
          </a:xfrm>
        </p:spPr>
        <p:txBody>
          <a:bodyPr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38675" y="1520190"/>
            <a:ext cx="3902075" cy="823595"/>
          </a:xfrm>
        </p:spPr>
        <p:txBody>
          <a:bodyPr/>
          <a:p>
            <a:r>
              <a:rPr lang="zh-CN" altLang="en-US"/>
              <a:t>客户端网络</a:t>
            </a:r>
            <a:r>
              <a:rPr lang="en-US" altLang="zh-CN"/>
              <a:t>IO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9955" y="2514600"/>
            <a:ext cx="3820795" cy="3573780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en-US" altLang="zh-CN"/>
              <a:t>1.</a:t>
            </a:r>
            <a:r>
              <a:rPr lang="zh-CN" altLang="en-US"/>
              <a:t>与服务端进行连接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2.</a:t>
            </a:r>
            <a:r>
              <a:rPr lang="zh-CN" altLang="en-US"/>
              <a:t>登陆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3.</a:t>
            </a:r>
            <a:r>
              <a:rPr lang="zh-CN" altLang="en-US"/>
              <a:t>注册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4.</a:t>
            </a:r>
            <a:r>
              <a:rPr lang="zh-CN" altLang="en-US"/>
              <a:t>接受文章 </a:t>
            </a:r>
            <a:r>
              <a:rPr lang="en-US" altLang="zh-CN"/>
              <a:t>--</a:t>
            </a:r>
            <a:r>
              <a:rPr lang="zh-CN" altLang="en-US"/>
              <a:t>曾强辉 胡成涛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855710" y="1882140"/>
            <a:ext cx="24999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本地数据保存：</a:t>
            </a:r>
            <a:r>
              <a:rPr lang="en-US" altLang="zh-CN" sz="2400" b="1"/>
              <a:t>JSON</a:t>
            </a:r>
            <a:endParaRPr lang="en-US" altLang="zh-CN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9002395" y="3016250"/>
            <a:ext cx="2587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</a:t>
            </a:r>
            <a:r>
              <a:rPr lang="zh-CN" altLang="en-US" sz="2400"/>
              <a:t>保存本地状态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9165" y="344805"/>
            <a:ext cx="31419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注册 登陆界面设计</a:t>
            </a:r>
            <a:endParaRPr lang="zh-CN" altLang="en-US" sz="2800" b="1"/>
          </a:p>
        </p:txBody>
      </p:sp>
      <p:pic>
        <p:nvPicPr>
          <p:cNvPr id="5" name="图片 4" descr="Screenshot_20200630_1414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2880" y="866775"/>
            <a:ext cx="3267075" cy="5567680"/>
          </a:xfrm>
          <a:prstGeom prst="rect">
            <a:avLst/>
          </a:prstGeom>
        </p:spPr>
      </p:pic>
      <p:pic>
        <p:nvPicPr>
          <p:cNvPr id="6" name="图片 5" descr="Screenshot_20200630_1415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975" y="866775"/>
            <a:ext cx="3380740" cy="55676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50440" y="65068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登陆页面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357870" y="6506845"/>
            <a:ext cx="113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注册页面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48385" y="496570"/>
            <a:ext cx="5403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客户端网络</a:t>
            </a:r>
            <a:r>
              <a:rPr lang="en-US" altLang="zh-CN" sz="2800" b="1"/>
              <a:t>IO </a:t>
            </a:r>
            <a:r>
              <a:rPr lang="en-US" altLang="zh-CN" sz="2800"/>
              <a:t> </a:t>
            </a:r>
            <a:r>
              <a:rPr lang="zh-CN" altLang="en-US" sz="2800" b="1"/>
              <a:t>一</a:t>
            </a:r>
            <a:r>
              <a:rPr lang="en-US" altLang="zh-CN" sz="2800" b="1"/>
              <a:t>  </a:t>
            </a:r>
            <a:r>
              <a:rPr lang="zh-CN" altLang="en-US" sz="2800" b="1"/>
              <a:t>登陆</a:t>
            </a:r>
            <a:r>
              <a:rPr lang="en-US" altLang="zh-CN" sz="2800" b="1"/>
              <a:t>/</a:t>
            </a:r>
            <a:r>
              <a:rPr lang="zh-CN" altLang="en-US" sz="2800" b="1"/>
              <a:t>注册</a:t>
            </a:r>
            <a:endParaRPr lang="zh-CN" altLang="en-US" sz="2800" b="1"/>
          </a:p>
        </p:txBody>
      </p:sp>
      <p:sp>
        <p:nvSpPr>
          <p:cNvPr id="5" name="文本框 4"/>
          <p:cNvSpPr txBox="1"/>
          <p:nvPr/>
        </p:nvSpPr>
        <p:spPr>
          <a:xfrm>
            <a:off x="1238885" y="1442720"/>
            <a:ext cx="3802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首先创建套接字，与服务端相连接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38885" y="2291715"/>
            <a:ext cx="4069080" cy="20275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altLang="zh-CN"/>
              <a:t>2.</a:t>
            </a:r>
            <a:r>
              <a:rPr lang="zh-CN" altLang="en-US"/>
              <a:t>当用户输入 用户名和密码 后，在进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行一些本地的验证，成功后，向服务器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发送用户登陆的信息，等待并从服务器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接受的返回信息判断是否登陆成功，如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果登陆成功，跳转到用户信息界面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38885" y="10744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登陆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784340" y="1074420"/>
            <a:ext cx="845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784340" y="1442720"/>
            <a:ext cx="5275580" cy="2084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80000"/>
              </a:lnSpc>
            </a:pPr>
            <a:r>
              <a:rPr lang="zh-CN" altLang="en-US"/>
              <a:t>当用户输入所要创建的用户名和密码后，在本地</a:t>
            </a:r>
            <a:endParaRPr lang="zh-CN" altLang="en-US"/>
          </a:p>
          <a:p>
            <a:pPr>
              <a:lnSpc>
                <a:spcPct val="180000"/>
              </a:lnSpc>
            </a:pPr>
            <a:r>
              <a:rPr lang="zh-CN" altLang="en-US"/>
              <a:t>进行简单的验证后，将用户注册的信息发送给服务</a:t>
            </a:r>
            <a:endParaRPr lang="zh-CN" altLang="en-US"/>
          </a:p>
          <a:p>
            <a:pPr>
              <a:lnSpc>
                <a:spcPct val="180000"/>
              </a:lnSpc>
            </a:pPr>
            <a:r>
              <a:rPr lang="zh-CN" altLang="en-US"/>
              <a:t>端，等待服务端 返回信息，如果注册成功，则跳转</a:t>
            </a:r>
            <a:endParaRPr lang="zh-CN" altLang="en-US"/>
          </a:p>
          <a:p>
            <a:pPr>
              <a:lnSpc>
                <a:spcPct val="180000"/>
              </a:lnSpc>
            </a:pPr>
            <a:r>
              <a:rPr lang="zh-CN" altLang="en-US"/>
              <a:t>到登陆界面，否则弹出注册失败。  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4340" y="3651250"/>
            <a:ext cx="4692015" cy="25977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35" y="4319270"/>
            <a:ext cx="4062730" cy="24104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75055" y="807085"/>
            <a:ext cx="72085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ym typeface="+mn-ea"/>
              </a:rPr>
              <a:t>客户端网络</a:t>
            </a:r>
            <a:r>
              <a:rPr lang="en-US" altLang="zh-CN" sz="2800" b="1">
                <a:sym typeface="+mn-ea"/>
              </a:rPr>
              <a:t>IO </a:t>
            </a:r>
            <a:r>
              <a:rPr lang="en-US" altLang="zh-CN" sz="2800">
                <a:sym typeface="+mn-ea"/>
              </a:rPr>
              <a:t> </a:t>
            </a:r>
            <a:r>
              <a:rPr lang="zh-CN" altLang="en-US" sz="2800" b="1">
                <a:sym typeface="+mn-ea"/>
              </a:rPr>
              <a:t>二  文件传输 </a:t>
            </a:r>
            <a:r>
              <a:rPr lang="en-US" altLang="zh-CN" sz="2800" b="1">
                <a:sym typeface="+mn-ea"/>
              </a:rPr>
              <a:t>-- </a:t>
            </a:r>
            <a:r>
              <a:rPr lang="zh-CN" altLang="en-US" sz="2800" b="1">
                <a:sym typeface="+mn-ea"/>
              </a:rPr>
              <a:t>胡成涛 曾强辉</a:t>
            </a:r>
            <a:endParaRPr lang="zh-CN" altLang="en-US" sz="2800" b="1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67435" y="1557020"/>
            <a:ext cx="6774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在程序启动时，通过连接的套接字向服务器发送接受文章的信号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75055" y="2535555"/>
            <a:ext cx="4767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2.</a:t>
            </a:r>
            <a:r>
              <a:rPr lang="zh-CN" altLang="en-US"/>
              <a:t>通过receive_size</a:t>
            </a:r>
            <a:r>
              <a:rPr lang="en-US" altLang="zh-CN"/>
              <a:t>()</a:t>
            </a:r>
            <a:r>
              <a:rPr lang="zh-CN" altLang="en-US"/>
              <a:t>函数接受每篇文章的大小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67435" y="3538855"/>
            <a:ext cx="545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3.</a:t>
            </a:r>
            <a:r>
              <a:rPr lang="zh-CN" altLang="en-US"/>
              <a:t>通过使用readn</a:t>
            </a:r>
            <a:r>
              <a:rPr lang="en-US" altLang="zh-CN"/>
              <a:t>()</a:t>
            </a:r>
            <a:r>
              <a:rPr lang="zh-CN" altLang="en-US"/>
              <a:t>函数保证每次接收一定字数的文章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67435" y="4606290"/>
            <a:ext cx="3802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4.</a:t>
            </a:r>
            <a:r>
              <a:rPr lang="zh-CN" altLang="en-US"/>
              <a:t>每接收一篇文章后，显示在组件上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9485" y="1925320"/>
            <a:ext cx="4366895" cy="21380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685" y="4182745"/>
            <a:ext cx="4417695" cy="2622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10310" y="593725"/>
            <a:ext cx="35934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本地数据保存   </a:t>
            </a:r>
            <a:r>
              <a:rPr lang="en-US" altLang="zh-CN" sz="2800" b="1"/>
              <a:t>JSON</a:t>
            </a:r>
            <a:endParaRPr lang="en-US" altLang="zh-CN" sz="2800" b="1"/>
          </a:p>
        </p:txBody>
      </p:sp>
      <p:sp>
        <p:nvSpPr>
          <p:cNvPr id="5" name="文本框 4"/>
          <p:cNvSpPr txBox="1"/>
          <p:nvPr/>
        </p:nvSpPr>
        <p:spPr>
          <a:xfrm>
            <a:off x="1328420" y="1621790"/>
            <a:ext cx="357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通过</a:t>
            </a:r>
            <a:r>
              <a:rPr lang="en-US" altLang="zh-CN"/>
              <a:t>json</a:t>
            </a:r>
            <a:r>
              <a:rPr lang="zh-CN" altLang="en-US"/>
              <a:t>保存用户的一些状态信息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5905" y="674370"/>
            <a:ext cx="4968875" cy="55092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</Words>
  <Application>WPS 演示</Application>
  <PresentationFormat>宽屏</PresentationFormat>
  <Paragraphs>59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Arial Black</vt:lpstr>
      <vt:lpstr>方正书宋_GBK</vt:lpstr>
      <vt:lpstr>微软雅黑</vt:lpstr>
      <vt:lpstr>宋体</vt:lpstr>
      <vt:lpstr>Arial Unicode MS</vt:lpstr>
      <vt:lpstr>MT Extra</vt:lpstr>
      <vt:lpstr>Times New Roman</vt:lpstr>
      <vt:lpstr>Office 主题​​</vt:lpstr>
      <vt:lpstr>“开源软件杯”程序设计</vt:lpstr>
      <vt:lpstr>任务分工：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root</dc:creator>
  <cp:lastModifiedBy>root</cp:lastModifiedBy>
  <cp:revision>47</cp:revision>
  <dcterms:created xsi:type="dcterms:W3CDTF">2020-07-01T05:55:43Z</dcterms:created>
  <dcterms:modified xsi:type="dcterms:W3CDTF">2020-07-01T05:55:43Z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