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3"/>
    <p:sldId id="268" r:id="rId4"/>
    <p:sldId id="257" r:id="rId5"/>
    <p:sldId id="258" r:id="rId6"/>
    <p:sldId id="259" r:id="rId7"/>
    <p:sldId id="260" r:id="rId8"/>
    <p:sldId id="273" r:id="rId9"/>
    <p:sldId id="274" r:id="rId10"/>
    <p:sldId id="275" r:id="rId11"/>
    <p:sldId id="276" r:id="rId12"/>
    <p:sldId id="277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开源软件杯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程序设计</a:t>
            </a:r>
            <a:br>
              <a:rPr lang="zh-CN" altLang="en-US"/>
            </a:br>
            <a:r>
              <a:rPr lang="zh-CN" altLang="en-US" sz="3200"/>
              <a:t>-</a:t>
            </a:r>
            <a:r>
              <a:rPr lang="en-US" altLang="zh-CN" sz="3200"/>
              <a:t>-</a:t>
            </a:r>
            <a:r>
              <a:rPr lang="zh-CN" altLang="en-US" sz="3200"/>
              <a:t>考研全知道</a:t>
            </a:r>
            <a:r>
              <a:rPr lang="en-US" altLang="zh-CN" sz="3200"/>
              <a:t>APP</a:t>
            </a:r>
            <a:endParaRPr lang="en-US" altLang="zh-CN" sz="3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542983"/>
            <a:ext cx="9144000" cy="1655762"/>
          </a:xfrm>
        </p:spPr>
        <p:txBody>
          <a:bodyPr/>
          <a:p>
            <a:r>
              <a:rPr lang="zh-CN" altLang="en-US"/>
              <a:t>曾强辉 瞿信 胡成涛 </a:t>
            </a:r>
            <a:endParaRPr lang="zh-CN" altLang="en-US"/>
          </a:p>
          <a:p>
            <a:r>
              <a:rPr lang="zh-CN" altLang="en-US"/>
              <a:t>李泽冯 周建军 张煜青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451735" y="4830445"/>
            <a:ext cx="4396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 </a:t>
            </a:r>
            <a:r>
              <a:rPr lang="zh-CN" altLang="en-US"/>
              <a:t>指导老师：龚伟 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818255" y="3543300"/>
            <a:ext cx="1123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报告人：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2755" y="1440180"/>
            <a:ext cx="10154920" cy="642620"/>
          </a:xfrm>
        </p:spPr>
        <p:txBody>
          <a:bodyPr/>
          <a:p>
            <a:r>
              <a:rPr lang="zh-CN" altLang="en-US" sz="2800" b="0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  <a:sym typeface="+mn-ea"/>
              </a:rPr>
              <a:t>项目总结：</a:t>
            </a:r>
            <a:endParaRPr lang="zh-CN" altLang="en-US" sz="2800" b="0">
              <a:latin typeface="华文黑体" panose="02010600040101010101" charset="-122"/>
              <a:ea typeface="华文黑体" panose="02010600040101010101" charset="-122"/>
              <a:cs typeface="华文黑体" panose="02010600040101010101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56460" y="2607310"/>
            <a:ext cx="7674610" cy="1791970"/>
          </a:xfrm>
        </p:spPr>
        <p:txBody>
          <a:bodyPr>
            <a:normAutofit fontScale="90000"/>
          </a:bodyPr>
          <a:p>
            <a:pPr marL="0" indent="0" algn="ctr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 sz="2000"/>
              <a:t>     本项目经历远景分析、可行性分析、确认用户对象、需求捕获、整体设计、详细设计、代码实现，集成测试等阶段，完成了部分详细设计中的功能其中包括用户注册</a:t>
            </a:r>
            <a:r>
              <a:rPr lang="en-US" altLang="zh-CN" sz="2000"/>
              <a:t>/</a:t>
            </a:r>
            <a:r>
              <a:rPr lang="zh-CN" altLang="en-US" sz="2000"/>
              <a:t>登陆，多线程的开发、信息数据的浏览，视频的自动化调节等，这些功能的完成离开不团队的配合。在项目开发中遇到的技术难点，通过查阅资料，相互探讨来解决的，但我们需要继续努力。</a:t>
            </a:r>
            <a:endParaRPr lang="zh-CN" altLang="en-US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58695" y="3201670"/>
            <a:ext cx="7674610" cy="454660"/>
          </a:xfrm>
        </p:spPr>
        <p:txBody>
          <a:bodyPr>
            <a:noAutofit/>
          </a:bodyPr>
          <a:p>
            <a:pPr marL="0" indent="0" algn="ctr">
              <a:buNone/>
            </a:pPr>
            <a:r>
              <a:rPr lang="zh-CN" altLang="en-US" sz="4000" b="1"/>
              <a:t>谢谢倾听！</a:t>
            </a:r>
            <a:endParaRPr lang="zh-CN" altLang="en-US" sz="40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项目内容：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我们是一个类似于知乎的考研信息展示平台，向考生提供信息渠道，帮助他们解决考研的路上的所遇到的问题。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我们通过通过类似的</a:t>
            </a:r>
            <a:r>
              <a:rPr lang="en-US" altLang="zh-CN"/>
              <a:t>app</a:t>
            </a:r>
            <a:r>
              <a:rPr lang="zh-CN" altLang="en-US"/>
              <a:t>和用户调查来获取需求，同时我们小组人员也有考研学生，即是开发者也是用户。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目前实现了用</a:t>
            </a:r>
            <a:r>
              <a:rPr lang="zh-CN" altLang="en-US">
                <a:sym typeface="+mn-ea"/>
              </a:rPr>
              <a:t>户的登陆注册、文本信息的显示、视频播放的自动化、实现了多用户同时登陆等功能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整个项目是多人同时开发的，我们使用</a:t>
            </a:r>
            <a:r>
              <a:rPr lang="en-US" altLang="zh-CN"/>
              <a:t>github</a:t>
            </a:r>
            <a:r>
              <a:rPr lang="zh-CN" altLang="en-US"/>
              <a:t>来帮着我们管理代码，记录我们开发中的所有痕迹，</a:t>
            </a:r>
            <a:r>
              <a:rPr lang="en-US" altLang="zh-CN"/>
              <a:t>github</a:t>
            </a:r>
            <a:r>
              <a:rPr lang="zh-CN" altLang="en-US"/>
              <a:t>地址为：https://github.com/SPURSGO/PostgraduateApp.git  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87705" y="563880"/>
            <a:ext cx="22409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任务分工</a:t>
            </a:r>
            <a:endParaRPr lang="zh-CN" altLang="en-US" sz="2400" b="1"/>
          </a:p>
        </p:txBody>
      </p:sp>
      <p:sp>
        <p:nvSpPr>
          <p:cNvPr id="5" name="文本框 4"/>
          <p:cNvSpPr txBox="1"/>
          <p:nvPr/>
        </p:nvSpPr>
        <p:spPr>
          <a:xfrm>
            <a:off x="687705" y="121412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瞿信</a:t>
            </a:r>
            <a:endParaRPr lang="zh-CN" altLang="en-US"/>
          </a:p>
        </p:txBody>
      </p:sp>
      <p:sp>
        <p:nvSpPr>
          <p:cNvPr id="7" name="内容占位符 3"/>
          <p:cNvSpPr>
            <a:spLocks noGrp="1"/>
          </p:cNvSpPr>
          <p:nvPr/>
        </p:nvSpPr>
        <p:spPr>
          <a:xfrm>
            <a:off x="713740" y="1647190"/>
            <a:ext cx="5157470" cy="1770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CN" sz="1800">
                <a:sym typeface="+mn-ea"/>
              </a:rPr>
              <a:t>Git</a:t>
            </a:r>
            <a:r>
              <a:rPr lang="zh-CN" altLang="en-US" sz="1800">
                <a:sym typeface="+mn-ea"/>
              </a:rPr>
              <a:t>仓库管理：</a:t>
            </a:r>
            <a:endParaRPr lang="en-US" altLang="zh-CN" sz="1800"/>
          </a:p>
          <a:p>
            <a:pPr>
              <a:lnSpc>
                <a:spcPct val="80000"/>
              </a:lnSpc>
            </a:pPr>
            <a:r>
              <a:rPr lang="en-US" altLang="zh-CN" sz="1800"/>
              <a:t>1 </a:t>
            </a:r>
            <a:r>
              <a:rPr lang="zh-CN" altLang="en-US" sz="1800"/>
              <a:t>建立仓库，加入所有组员的</a:t>
            </a:r>
            <a:r>
              <a:rPr lang="en-US" altLang="zh-CN" sz="1800"/>
              <a:t>ssh</a:t>
            </a:r>
            <a:r>
              <a:rPr lang="zh-CN" altLang="en-US" sz="1800"/>
              <a:t>公钥，使其获得仓库的读写权限</a:t>
            </a:r>
            <a:endParaRPr lang="zh-CN" altLang="en-US" sz="1800"/>
          </a:p>
          <a:p>
            <a:pPr>
              <a:lnSpc>
                <a:spcPct val="80000"/>
              </a:lnSpc>
            </a:pPr>
            <a:r>
              <a:rPr lang="en-US" altLang="zh-CN" sz="1800"/>
              <a:t>2 </a:t>
            </a:r>
            <a:r>
              <a:rPr lang="zh-CN" altLang="en-US" sz="1800"/>
              <a:t>创建项目的目录结构</a:t>
            </a:r>
            <a:endParaRPr lang="zh-CN" altLang="en-US" sz="1800"/>
          </a:p>
          <a:p>
            <a:pPr>
              <a:lnSpc>
                <a:spcPct val="80000"/>
              </a:lnSpc>
            </a:pPr>
            <a:r>
              <a:rPr lang="en-US" altLang="zh-CN" sz="1800"/>
              <a:t>3 </a:t>
            </a:r>
            <a:r>
              <a:rPr lang="zh-CN" altLang="en-US" sz="1800"/>
              <a:t>进行合理的分支管理</a:t>
            </a:r>
            <a:endParaRPr lang="zh-CN" altLang="en-US" sz="1800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>
          <a:xfrm>
            <a:off x="687705" y="3417570"/>
            <a:ext cx="5183505" cy="2771775"/>
          </a:xfrm>
        </p:spPr>
        <p:txBody>
          <a:bodyPr>
            <a:normAutofit lnSpcReduction="20000"/>
          </a:bodyPr>
          <a:p>
            <a:pPr>
              <a:lnSpc>
                <a:spcPct val="150000"/>
              </a:lnSpc>
            </a:pPr>
            <a:r>
              <a:rPr lang="zh-CN" altLang="en-US" sz="1800">
                <a:sym typeface="+mn-ea"/>
              </a:rPr>
              <a:t>服务端网络</a:t>
            </a:r>
            <a:r>
              <a:rPr lang="en-US" altLang="zh-CN" sz="1800">
                <a:sym typeface="+mn-ea"/>
              </a:rPr>
              <a:t>IO</a:t>
            </a:r>
            <a:r>
              <a:rPr lang="zh-CN" altLang="en-US" sz="1800">
                <a:sym typeface="+mn-ea"/>
              </a:rPr>
              <a:t>：</a:t>
            </a:r>
            <a:endParaRPr lang="en-US" altLang="zh-CN" sz="1800"/>
          </a:p>
          <a:p>
            <a:pPr>
              <a:lnSpc>
                <a:spcPct val="150000"/>
              </a:lnSpc>
            </a:pPr>
            <a:r>
              <a:rPr lang="en-US" altLang="zh-CN" sz="1800"/>
              <a:t>1.</a:t>
            </a:r>
            <a:r>
              <a:rPr lang="zh-CN" altLang="en-US" sz="1800"/>
              <a:t>监听客户端的连接请求</a:t>
            </a:r>
            <a:endParaRPr lang="zh-CN" altLang="en-US" sz="1800"/>
          </a:p>
          <a:p>
            <a:pPr>
              <a:lnSpc>
                <a:spcPct val="150000"/>
              </a:lnSpc>
            </a:pPr>
            <a:r>
              <a:rPr lang="en-US" altLang="zh-CN" sz="1800"/>
              <a:t>2.</a:t>
            </a:r>
            <a:r>
              <a:rPr lang="zh-CN" altLang="en-US" sz="1800"/>
              <a:t>对不同的</a:t>
            </a:r>
            <a:r>
              <a:rPr lang="en-US" altLang="zh-CN" sz="1800"/>
              <a:t>IO</a:t>
            </a:r>
            <a:r>
              <a:rPr lang="zh-CN" altLang="en-US" sz="1800"/>
              <a:t>事件逐一进行处理</a:t>
            </a:r>
            <a:endParaRPr lang="zh-CN" altLang="en-US" sz="1800"/>
          </a:p>
          <a:p>
            <a:pPr>
              <a:lnSpc>
                <a:spcPct val="150000"/>
              </a:lnSpc>
            </a:pPr>
            <a:r>
              <a:rPr lang="en-US" altLang="zh-CN" sz="1800"/>
              <a:t>3.</a:t>
            </a:r>
            <a:r>
              <a:rPr lang="zh-CN" altLang="en-US" sz="1800"/>
              <a:t>设计半同步半反应堆线程池</a:t>
            </a:r>
            <a:endParaRPr lang="zh-CN" altLang="en-US" sz="1800"/>
          </a:p>
          <a:p>
            <a:pPr>
              <a:lnSpc>
                <a:spcPct val="150000"/>
              </a:lnSpc>
            </a:pPr>
            <a:r>
              <a:rPr lang="en-US" altLang="zh-CN" sz="1800"/>
              <a:t>4.</a:t>
            </a:r>
            <a:r>
              <a:rPr lang="zh-CN" altLang="en-US" sz="1800"/>
              <a:t>使用</a:t>
            </a:r>
            <a:r>
              <a:rPr lang="en-US" altLang="zh-CN" sz="1800"/>
              <a:t>POSIX</a:t>
            </a:r>
            <a:r>
              <a:rPr lang="zh-CN" altLang="en-US" sz="1800"/>
              <a:t>信号量结合互斥锁模拟生产者消费者问题，完成</a:t>
            </a:r>
            <a:r>
              <a:rPr lang="en-US" altLang="zh-CN" sz="1800"/>
              <a:t>IO</a:t>
            </a:r>
            <a:r>
              <a:rPr lang="zh-CN" altLang="en-US" sz="1800"/>
              <a:t>任务的分配。</a:t>
            </a:r>
            <a:endParaRPr lang="zh-CN" altLang="en-US" sz="1800"/>
          </a:p>
        </p:txBody>
      </p:sp>
      <p:sp>
        <p:nvSpPr>
          <p:cNvPr id="9" name="文本框 8"/>
          <p:cNvSpPr txBox="1"/>
          <p:nvPr/>
        </p:nvSpPr>
        <p:spPr>
          <a:xfrm>
            <a:off x="6978015" y="1214120"/>
            <a:ext cx="1430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李泽冯</a:t>
            </a:r>
            <a:endParaRPr lang="zh-CN" altLang="en-US"/>
          </a:p>
        </p:txBody>
      </p:sp>
      <p:sp>
        <p:nvSpPr>
          <p:cNvPr id="11" name="内容占位符 5"/>
          <p:cNvSpPr>
            <a:spLocks noGrp="1"/>
          </p:cNvSpPr>
          <p:nvPr/>
        </p:nvSpPr>
        <p:spPr>
          <a:xfrm>
            <a:off x="6811645" y="1772285"/>
            <a:ext cx="5183505" cy="41941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/>
              <a:t>1.</a:t>
            </a:r>
            <a:r>
              <a:rPr lang="zh-CN" altLang="en-US">
                <a:sym typeface="+mn-ea"/>
              </a:rPr>
              <a:t>项目主要界面设计和各界面逻辑上的切换 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2.</a:t>
            </a:r>
            <a:r>
              <a:rPr lang="zh-CN" altLang="en-US"/>
              <a:t>文本显示处理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文档编辑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3.</a:t>
            </a:r>
            <a:r>
              <a:rPr lang="zh-CN" altLang="en-US"/>
              <a:t>视频显示处理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4.</a:t>
            </a:r>
            <a:r>
              <a:rPr lang="zh-CN" altLang="en-US"/>
              <a:t>使用</a:t>
            </a:r>
            <a:r>
              <a:rPr lang="en-US" altLang="zh-CN"/>
              <a:t>c++</a:t>
            </a:r>
            <a:r>
              <a:rPr lang="zh-CN" altLang="en-US"/>
              <a:t>编写模块完成本地文档数据存取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1800" b="0">
                <a:sym typeface="+mn-ea"/>
              </a:rPr>
              <a:t>胡成涛                                                                                                                    曾强辉</a:t>
            </a:r>
            <a:endParaRPr lang="zh-CN" altLang="en-US" sz="1800" b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584960"/>
            <a:ext cx="4351655" cy="4592320"/>
          </a:xfrm>
        </p:spPr>
        <p:txBody>
          <a:bodyPr/>
          <a:p>
            <a:endParaRPr lang="zh-CN" altLang="en-US" sz="2000"/>
          </a:p>
          <a:p>
            <a:r>
              <a:rPr lang="en-US" altLang="zh-CN" sz="1800">
                <a:sym typeface="+mn-ea"/>
              </a:rPr>
              <a:t>1. </a:t>
            </a:r>
            <a:r>
              <a:rPr lang="zh-CN" altLang="en-US" sz="1800">
                <a:sym typeface="+mn-ea"/>
              </a:rPr>
              <a:t>客户端日历模块的编写</a:t>
            </a:r>
            <a:endParaRPr lang="zh-CN" altLang="en-US" sz="1800"/>
          </a:p>
          <a:p>
            <a:pPr lvl="1"/>
            <a:endParaRPr lang="zh-CN" altLang="en-US" sz="1800"/>
          </a:p>
          <a:p>
            <a:r>
              <a:rPr lang="en-US" altLang="zh-CN" sz="1800">
                <a:sym typeface="+mn-ea"/>
              </a:rPr>
              <a:t>2.  </a:t>
            </a:r>
            <a:r>
              <a:rPr lang="zh-CN" altLang="en-US" sz="1800">
                <a:sym typeface="+mn-ea"/>
              </a:rPr>
              <a:t>文章模块：向服务器发送文章请求并接受数据部分</a:t>
            </a:r>
            <a:endParaRPr lang="zh-CN" altLang="en-US" sz="1800"/>
          </a:p>
          <a:p>
            <a:endParaRPr lang="zh-CN" altLang="en-US" sz="1800"/>
          </a:p>
          <a:p>
            <a:r>
              <a:rPr lang="en-US" altLang="zh-CN" sz="1800">
                <a:sym typeface="+mn-ea"/>
              </a:rPr>
              <a:t>3 </a:t>
            </a:r>
            <a:r>
              <a:rPr lang="zh-CN" altLang="en-US" sz="1800">
                <a:sym typeface="+mn-ea"/>
              </a:rPr>
              <a:t>对客户端一些代码的修改：如增添利用</a:t>
            </a:r>
            <a:r>
              <a:rPr lang="en-US" altLang="zh-CN" sz="1800">
                <a:sym typeface="+mn-ea"/>
              </a:rPr>
              <a:t>OpacityMask</a:t>
            </a:r>
            <a:r>
              <a:rPr lang="zh-CN" altLang="en-US" sz="1800">
                <a:sym typeface="+mn-ea"/>
              </a:rPr>
              <a:t>显示原型图片</a:t>
            </a:r>
            <a:endParaRPr lang="en-US" altLang="zh-CN" sz="2000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537575" y="1689735"/>
            <a:ext cx="236220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注册登陆界面设计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客户端网络</a:t>
            </a:r>
            <a:r>
              <a:rPr lang="en-US" altLang="zh-CN">
                <a:sym typeface="+mn-ea"/>
              </a:rPr>
              <a:t>IO</a:t>
            </a:r>
            <a:r>
              <a:rPr lang="zh-CN" altLang="en-US">
                <a:sym typeface="+mn-ea"/>
              </a:rPr>
              <a:t>：</a:t>
            </a:r>
            <a:endParaRPr lang="zh-CN" altLang="en-US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ym typeface="+mn-ea"/>
              </a:rPr>
              <a:t>1.</a:t>
            </a:r>
            <a:r>
              <a:rPr lang="zh-CN" altLang="en-US">
                <a:sym typeface="+mn-ea"/>
              </a:rPr>
              <a:t>与服务端进行连接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>
                <a:sym typeface="+mn-ea"/>
              </a:rPr>
              <a:t>2.</a:t>
            </a:r>
            <a:r>
              <a:rPr lang="zh-CN" altLang="en-US">
                <a:sym typeface="+mn-ea"/>
              </a:rPr>
              <a:t>登陆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>
                <a:sym typeface="+mn-ea"/>
              </a:rPr>
              <a:t>3.</a:t>
            </a:r>
            <a:r>
              <a:rPr lang="zh-CN" altLang="en-US">
                <a:sym typeface="+mn-ea"/>
              </a:rPr>
              <a:t>注册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>
                <a:sym typeface="+mn-ea"/>
              </a:rPr>
              <a:t>4.</a:t>
            </a:r>
            <a:r>
              <a:rPr lang="zh-CN" altLang="en-US">
                <a:sym typeface="+mn-ea"/>
              </a:rPr>
              <a:t>接受文章 </a:t>
            </a:r>
            <a:r>
              <a:rPr lang="en-US" altLang="zh-CN">
                <a:sym typeface="+mn-ea"/>
              </a:rPr>
              <a:t>--</a:t>
            </a:r>
            <a:r>
              <a:rPr lang="zh-CN" altLang="en-US">
                <a:sym typeface="+mn-ea"/>
              </a:rPr>
              <a:t>曾强辉 胡成涛</a:t>
            </a:r>
            <a:endParaRPr lang="zh-CN" altLang="en-US"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/>
          </a:p>
          <a:p>
            <a:r>
              <a:rPr lang="zh-CN" altLang="en-US">
                <a:sym typeface="+mn-ea"/>
              </a:rPr>
              <a:t>本地数据保存：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1.</a:t>
            </a:r>
            <a:r>
              <a:rPr lang="zh-CN" altLang="en-US">
                <a:sym typeface="+mn-ea"/>
              </a:rPr>
              <a:t>保存本地状态</a:t>
            </a:r>
            <a:endParaRPr lang="zh-CN" altLang="en-US"/>
          </a:p>
          <a:p>
            <a:endParaRPr lang="en-US" altLang="zh-CN" b="1"/>
          </a:p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1800" b="0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  <a:sym typeface="+mn-ea"/>
              </a:rPr>
              <a:t>张煜青                                                                                                                                     周建军</a:t>
            </a:r>
            <a:endParaRPr lang="zh-CN" altLang="en-US" sz="1800" b="0">
              <a:latin typeface="华文黑体" panose="02010600040101010101" charset="-122"/>
              <a:ea typeface="华文黑体" panose="02010600040101010101" charset="-122"/>
              <a:cs typeface="华文黑体" panose="02010600040101010101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9015" y="1873885"/>
            <a:ext cx="2859405" cy="4351655"/>
          </a:xfrm>
        </p:spPr>
        <p:txBody>
          <a:bodyPr/>
          <a:p>
            <a:pPr algn="ctr"/>
            <a:r>
              <a:rPr lang="en-US" altLang="zh-CN">
                <a:sym typeface="+mn-ea"/>
              </a:rPr>
              <a:t>acl</a:t>
            </a:r>
            <a:r>
              <a:rPr lang="zh-CN" altLang="en-US">
                <a:sym typeface="+mn-ea"/>
              </a:rPr>
              <a:t>库的安装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en-US" altLang="zh-CN">
                <a:sym typeface="+mn-ea"/>
              </a:rPr>
              <a:t>redis</a:t>
            </a:r>
            <a:r>
              <a:rPr lang="zh-CN" altLang="en-US">
                <a:sym typeface="+mn-ea"/>
              </a:rPr>
              <a:t>的安装部署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en-US" altLang="zh-CN">
                <a:sym typeface="+mn-ea"/>
              </a:rPr>
              <a:t>redis</a:t>
            </a:r>
            <a:r>
              <a:rPr lang="zh-CN" altLang="en-US">
                <a:sym typeface="+mn-ea"/>
              </a:rPr>
              <a:t>数据存储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8079740" y="1584325"/>
            <a:ext cx="285940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/>
              <a:t>文档编辑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>
                <a:sym typeface="+mn-ea"/>
              </a:rPr>
              <a:t>部分界面设计和逻辑实现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项目结构目录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本项目使用了</a:t>
            </a:r>
            <a:r>
              <a:rPr lang="en-US" altLang="zh-CN"/>
              <a:t>c/s </a:t>
            </a:r>
            <a:r>
              <a:rPr lang="zh-CN" altLang="en-US"/>
              <a:t>架构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ym typeface="+mn-ea"/>
              </a:rPr>
              <a:t>1.client</a:t>
            </a:r>
            <a:r>
              <a:rPr lang="zh-CN" altLang="en-US">
                <a:sym typeface="+mn-ea"/>
              </a:rPr>
              <a:t>：存放着客户端程序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ym typeface="+mn-ea"/>
              </a:rPr>
              <a:t>2.doc</a:t>
            </a:r>
            <a:r>
              <a:rPr lang="zh-CN" altLang="en-US">
                <a:sym typeface="+mn-ea"/>
              </a:rPr>
              <a:t>：存放开发文档及小组个人开发报告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ym typeface="+mn-ea"/>
              </a:rPr>
              <a:t>3.server</a:t>
            </a:r>
            <a:r>
              <a:rPr lang="zh-CN" altLang="en-US">
                <a:sym typeface="+mn-ea"/>
              </a:rPr>
              <a:t>：存放服务器程序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ym typeface="+mn-ea"/>
              </a:rPr>
              <a:t>4.README</a:t>
            </a:r>
            <a:r>
              <a:rPr lang="zh-CN" altLang="en-US">
                <a:sym typeface="+mn-ea"/>
              </a:rPr>
              <a:t>：小组成员名单及项目注意事项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/>
              <a:t>项目结构目录：</a:t>
            </a:r>
            <a:endParaRPr lang="zh-CN" altLang="en-US"/>
          </a:p>
        </p:txBody>
      </p:sp>
      <p:pic>
        <p:nvPicPr>
          <p:cNvPr id="21" name="图片 20" descr="项目结构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4975" y="4184650"/>
            <a:ext cx="6986270" cy="21240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8160" y="635000"/>
            <a:ext cx="2733675" cy="58775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rcRect b="54697"/>
          <a:stretch>
            <a:fillRect/>
          </a:stretch>
        </p:blipFill>
        <p:spPr>
          <a:xfrm>
            <a:off x="6499225" y="1369060"/>
            <a:ext cx="2733675" cy="2330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150745" y="6379210"/>
            <a:ext cx="33997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github</a:t>
            </a:r>
            <a:r>
              <a:rPr lang="zh-CN" altLang="en-US"/>
              <a:t>上的结构目录：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747510" y="1000760"/>
            <a:ext cx="2520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服务器端：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690100" y="267970"/>
            <a:ext cx="152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客户端：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800" b="0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  <a:sym typeface="+mn-ea"/>
              </a:rPr>
              <a:t>项目重点难点</a:t>
            </a:r>
            <a:r>
              <a:rPr lang="zh-CN" altLang="en-US" sz="1800" b="0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  <a:sym typeface="+mn-ea"/>
              </a:rPr>
              <a:t>：</a:t>
            </a:r>
            <a:endParaRPr lang="zh-CN" altLang="en-US" sz="1800" b="0">
              <a:latin typeface="华文黑体" panose="02010600040101010101" charset="-122"/>
              <a:ea typeface="华文黑体" panose="02010600040101010101" charset="-122"/>
              <a:cs typeface="华文黑体" panose="02010600040101010101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15465"/>
            <a:ext cx="6366510" cy="4243705"/>
          </a:xfrm>
        </p:spPr>
        <p:txBody>
          <a:bodyPr>
            <a:normAutofit lnSpcReduction="20000"/>
          </a:bodyPr>
          <a:p>
            <a:pPr marL="0" indent="0" algn="ctr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服务端网络</a:t>
            </a:r>
            <a:r>
              <a:rPr lang="en-US" altLang="zh-CN">
                <a:sym typeface="+mn-ea"/>
              </a:rPr>
              <a:t>IO</a:t>
            </a:r>
            <a:r>
              <a:rPr lang="zh-CN" altLang="en-US">
                <a:sym typeface="+mn-ea"/>
              </a:rPr>
              <a:t>：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>
                <a:sym typeface="+mn-ea"/>
              </a:rPr>
              <a:t>IO多路复用模型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	半同步半反应堆线程池设计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endParaRPr lang="en-US" altLang="zh-CN" sz="2000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	</a:t>
            </a:r>
            <a:r>
              <a:rPr lang="en-US" altLang="zh-CN" sz="2000">
                <a:sym typeface="+mn-ea"/>
              </a:rPr>
              <a:t>共享资源——客户请求队列</a:t>
            </a:r>
            <a:endParaRPr lang="en-US" altLang="zh-CN" sz="200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274435" y="1691640"/>
            <a:ext cx="4392930" cy="2134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客户端网络</a:t>
            </a:r>
            <a:r>
              <a:rPr lang="en-US" altLang="zh-CN">
                <a:sym typeface="+mn-ea"/>
              </a:rPr>
              <a:t>IO</a:t>
            </a:r>
            <a:r>
              <a:rPr lang="zh-CN" altLang="en-US">
                <a:sym typeface="+mn-ea"/>
              </a:rPr>
              <a:t>：</a:t>
            </a:r>
            <a:endParaRPr lang="zh-CN" altLang="en-US">
              <a:sym typeface="+mn-ea"/>
            </a:endParaRPr>
          </a:p>
          <a:p>
            <a:pPr marL="0" algn="l">
              <a:buClrTx/>
              <a:buSzTx/>
              <a:buNone/>
            </a:pPr>
            <a:r>
              <a:rPr lang="en-US" altLang="zh-CN"/>
              <a:t>	用户</a:t>
            </a:r>
            <a:r>
              <a:rPr lang="en-US" altLang="zh-CN">
                <a:sym typeface="+mn-ea"/>
              </a:rPr>
              <a:t>登陆/注册</a:t>
            </a:r>
            <a:endParaRPr lang="en-US" altLang="zh-CN">
              <a:sym typeface="+mn-ea"/>
            </a:endParaRPr>
          </a:p>
          <a:p>
            <a:pPr marL="0" algn="l">
              <a:buClrTx/>
              <a:buSzTx/>
              <a:buNone/>
            </a:pPr>
            <a:endParaRPr lang="en-US" altLang="zh-CN">
              <a:sym typeface="+mn-ea"/>
            </a:endParaRPr>
          </a:p>
          <a:p>
            <a:pPr marL="0" algn="l">
              <a:buClrTx/>
              <a:buSzTx/>
              <a:buNone/>
            </a:pPr>
            <a:r>
              <a:rPr lang="en-US" altLang="zh-CN"/>
              <a:t>	</a:t>
            </a:r>
            <a:r>
              <a:rPr lang="en-US" altLang="zh-CN">
                <a:sym typeface="+mn-ea"/>
              </a:rPr>
              <a:t>文件数据传输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800" b="0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  <a:sym typeface="+mn-ea"/>
              </a:rPr>
              <a:t>核心代码展示： </a:t>
            </a:r>
            <a:endParaRPr lang="zh-CN" altLang="en-US" sz="2800" b="0">
              <a:latin typeface="华文黑体" panose="02010600040101010101" charset="-122"/>
              <a:ea typeface="华文黑体" panose="02010600040101010101" charset="-122"/>
              <a:cs typeface="华文黑体" panose="02010600040101010101" charset="-122"/>
              <a:sym typeface="+mn-ea"/>
            </a:endParaRPr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4620" y="1764030"/>
            <a:ext cx="8220075" cy="38290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51890" y="1311910"/>
            <a:ext cx="5372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用户登陆客户端相关代码：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420100" y="3157855"/>
            <a:ext cx="3369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用户登陆服务端相关代码：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6690" y="3726180"/>
            <a:ext cx="8096250" cy="29432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1910" y="1227455"/>
            <a:ext cx="5276850" cy="16478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5560" y="2567940"/>
            <a:ext cx="8096250" cy="41433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142365" y="531495"/>
            <a:ext cx="3575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文章传输部分代码：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1381</Words>
  <Application>WPS 演示</Application>
  <PresentationFormat>宽屏</PresentationFormat>
  <Paragraphs>121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宋体</vt:lpstr>
      <vt:lpstr>Wingdings</vt:lpstr>
      <vt:lpstr>华文黑体</vt:lpstr>
      <vt:lpstr>Arial Black</vt:lpstr>
      <vt:lpstr>方正书宋_GBK</vt:lpstr>
      <vt:lpstr>微软雅黑</vt:lpstr>
      <vt:lpstr>宋体</vt:lpstr>
      <vt:lpstr>Arial Unicode MS</vt:lpstr>
      <vt:lpstr>Office 主题​​</vt:lpstr>
      <vt:lpstr>“开源软件杯”程序设计 --考研全知道APP</vt:lpstr>
      <vt:lpstr>项目内容：</vt:lpstr>
      <vt:lpstr>PowerPoint 演示文稿</vt:lpstr>
      <vt:lpstr>胡成涛                                                                                                                    曾强辉</vt:lpstr>
      <vt:lpstr>张煜青                                                                                                                                     周建军</vt:lpstr>
      <vt:lpstr>项目结构目录</vt:lpstr>
      <vt:lpstr>项目重点难点：</vt:lpstr>
      <vt:lpstr>核心代码展示： </vt:lpstr>
      <vt:lpstr>PowerPoint 演示文稿</vt:lpstr>
      <vt:lpstr>项目总结：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root</dc:creator>
  <cp:lastModifiedBy>root</cp:lastModifiedBy>
  <cp:revision>27</cp:revision>
  <dcterms:created xsi:type="dcterms:W3CDTF">2020-07-02T10:35:44Z</dcterms:created>
  <dcterms:modified xsi:type="dcterms:W3CDTF">2020-07-02T10:35:44Z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2052-11.1.0.8865</vt:lpwstr>
  </property>
</Properties>
</file>