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6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524000" y="709552"/>
            <a:ext cx="9144000" cy="2187001"/>
          </a:xfrm>
        </p:spPr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开源软件杯</a:t>
            </a:r>
            <a:r>
              <a:rPr lang="en-US" altLang="zh-CN"/>
              <a:t>”</a:t>
            </a:r>
            <a:r>
              <a:rPr lang="zh-CN" altLang="en-US"/>
              <a:t>程序设计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524000" y="3586798"/>
            <a:ext cx="9144000" cy="1655762"/>
          </a:xfrm>
        </p:spPr>
        <p:txBody>
          <a:bodyPr/>
          <a:lstStyle/>
          <a:p>
            <a:r>
              <a:rPr lang="zh-CN" altLang="en-US" sz="3200"/>
              <a:t>个人开发报告</a:t>
            </a:r>
          </a:p>
          <a:p>
            <a:r>
              <a:rPr lang="zh-CN" altLang="en-US" sz="3200"/>
              <a:t>李泽冯：</a:t>
            </a:r>
            <a:r>
              <a:rPr lang="en-US" altLang="zh-CN" sz="3200"/>
              <a:t>2017051604089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任务分工：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90986"/>
            <a:ext cx="5157787" cy="823912"/>
          </a:xfrm>
        </p:spPr>
        <p:txBody>
          <a:bodyPr/>
          <a:lstStyle/>
          <a:p>
            <a:r>
              <a:rPr lang="zh-CN" altLang="en-US">
                <a:sym typeface="+mn-ea"/>
              </a:rPr>
              <a:t>创建初始</a:t>
            </a:r>
            <a:r>
              <a:rPr lang="zh-CN" altLang="en-US"/>
              <a:t>项目：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105" y="2615565"/>
            <a:ext cx="5157470" cy="1683385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选取了合适的项目模板</a:t>
            </a:r>
          </a:p>
          <a:p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创建了初始项目目录 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821805" y="1690986"/>
            <a:ext cx="5183188" cy="823912"/>
          </a:xfrm>
        </p:spPr>
        <p:txBody>
          <a:bodyPr/>
          <a:lstStyle/>
          <a:p>
            <a:r>
              <a:rPr lang="zh-CN" altLang="en-US"/>
              <a:t>界面设计和显示处理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821805" y="2615609"/>
            <a:ext cx="5183188" cy="357405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>
                <a:sym typeface="+mn-ea"/>
              </a:rPr>
              <a:t>项目主要界面设计和各界面逻辑上的切换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文本显示处理</a:t>
            </a:r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视频显示处理</a:t>
            </a:r>
          </a:p>
          <a:p>
            <a:pPr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使用</a:t>
            </a:r>
            <a:r>
              <a:rPr lang="en-US" altLang="zh-CN"/>
              <a:t>c++</a:t>
            </a:r>
            <a:r>
              <a:rPr lang="zh-CN" altLang="en-US"/>
              <a:t>编写模块完成本地文档数据存取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创建初始项目：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>
          <a:xfrm>
            <a:off x="499745" y="1252855"/>
            <a:ext cx="5181600" cy="4351338"/>
          </a:xfrm>
        </p:spPr>
        <p:txBody>
          <a:bodyPr/>
          <a:lstStyle/>
          <a:p>
            <a:r>
              <a:rPr lang="zh-CN" altLang="en-US"/>
              <a:t>本项目采用</a:t>
            </a:r>
            <a:r>
              <a:rPr lang="en-US" altLang="zh-CN"/>
              <a:t>Qt Quick Application-Stack</a:t>
            </a:r>
            <a:r>
              <a:rPr lang="zh-CN" altLang="en-US"/>
              <a:t>模板完成项目初始化创建</a:t>
            </a:r>
          </a:p>
        </p:txBody>
      </p:sp>
      <p:sp>
        <p:nvSpPr>
          <p:cNvPr id="19" name="内容占位符 18"/>
          <p:cNvSpPr>
            <a:spLocks noGrp="1"/>
          </p:cNvSpPr>
          <p:nvPr>
            <p:ph sz="half" idx="2"/>
          </p:nvPr>
        </p:nvSpPr>
        <p:spPr>
          <a:xfrm>
            <a:off x="6471920" y="736600"/>
            <a:ext cx="3971290" cy="271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      </a:t>
            </a:r>
            <a:r>
              <a:rPr lang="zh-CN" altLang="en-US"/>
              <a:t>我们根据我们的需求：页面切换方式、文本显示要求等选取了</a:t>
            </a:r>
            <a:r>
              <a:rPr lang="en-US" altLang="zh-CN">
                <a:sym typeface="+mn-ea"/>
              </a:rPr>
              <a:t>Qt Quick Application-Stack</a:t>
            </a:r>
            <a:r>
              <a:rPr lang="zh-CN" altLang="en-US">
                <a:sym typeface="+mn-ea"/>
              </a:rPr>
              <a:t>模板作为项目的初始化项目工程文件 。</a:t>
            </a:r>
          </a:p>
          <a:p>
            <a:pPr marL="0" indent="0">
              <a:buNone/>
            </a:pPr>
            <a:r>
              <a:rPr lang="en-US" altLang="zh-CN"/>
              <a:t> 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" y="2266950"/>
            <a:ext cx="5543550" cy="4486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905" y="2668905"/>
            <a:ext cx="2505710" cy="3682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46430" y="127000"/>
            <a:ext cx="4164965" cy="963930"/>
          </a:xfrm>
        </p:spPr>
        <p:txBody>
          <a:bodyPr/>
          <a:lstStyle/>
          <a:p>
            <a:r>
              <a:rPr lang="zh-CN" altLang="en-US"/>
              <a:t>界面设计和显示处理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half" idx="2"/>
          </p:nvPr>
        </p:nvSpPr>
        <p:spPr>
          <a:xfrm>
            <a:off x="651510" y="891540"/>
            <a:ext cx="4164965" cy="4977765"/>
          </a:xfrm>
        </p:spPr>
        <p:txBody>
          <a:bodyPr>
            <a:noAutofit/>
          </a:bodyPr>
          <a:lstStyle/>
          <a:p>
            <a:r>
              <a:rPr lang="en-US" altLang="zh-CN" sz="1900"/>
              <a:t>1.</a:t>
            </a:r>
            <a:endParaRPr lang="zh-CN" altLang="en-US" sz="1900"/>
          </a:p>
        </p:txBody>
      </p:sp>
      <p:pic>
        <p:nvPicPr>
          <p:cNvPr id="3" name="图片 2" descr="welcome"/>
          <p:cNvPicPr>
            <a:picLocks noChangeAspect="1"/>
          </p:cNvPicPr>
          <p:nvPr/>
        </p:nvPicPr>
        <p:blipFill>
          <a:blip r:embed="rId2"/>
          <a:srcRect l="1613" t="-39194" r="-1613" b="39194"/>
          <a:stretch>
            <a:fillRect/>
          </a:stretch>
        </p:blipFill>
        <p:spPr>
          <a:xfrm>
            <a:off x="1238885" y="-2546985"/>
            <a:ext cx="4190365" cy="8803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36360" y="1141095"/>
            <a:ext cx="331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部分界面转换逻辑代码：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10" y="1708150"/>
            <a:ext cx="4371975" cy="1504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920" y="3648075"/>
            <a:ext cx="34099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C++</a:t>
            </a:r>
            <a:r>
              <a:rPr lang="zh-CN" altLang="en-US"/>
              <a:t>完成本地数据存取：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7536815" y="799465"/>
            <a:ext cx="4231005" cy="2927350"/>
          </a:xfrm>
        </p:spPr>
        <p:txBody>
          <a:bodyPr>
            <a:normAutofit/>
          </a:bodyPr>
          <a:lstStyle/>
          <a:p>
            <a:r>
              <a:rPr lang="zh-CN" altLang="en-US"/>
              <a:t>打开文本文件流</a:t>
            </a:r>
          </a:p>
          <a:p>
            <a:r>
              <a:rPr lang="zh-CN" altLang="en-US"/>
              <a:t>用文件流对文本文件信息进行读、存操作</a:t>
            </a:r>
          </a:p>
          <a:p>
            <a:r>
              <a:rPr lang="zh-CN" altLang="en-US"/>
              <a:t>关闭文本文件流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141970" y="258445"/>
            <a:ext cx="3021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数据存取流程：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2736215"/>
            <a:ext cx="5334000" cy="3543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6610" y="2078990"/>
            <a:ext cx="198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存入数据代码：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对播放视频进的相关操作：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6610" y="2078990"/>
            <a:ext cx="4412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进度条显示</a:t>
            </a:r>
          </a:p>
          <a:p>
            <a:endParaRPr lang="en-US" altLang="zh-CN" dirty="0"/>
          </a:p>
          <a:p>
            <a:r>
              <a:rPr lang="zh-CN" altLang="en-US" dirty="0"/>
              <a:t>声音大小的调节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实现了视频的快进后退</a:t>
            </a:r>
          </a:p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AFA1A0-16B1-4114-BB32-5FD5A8F248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1" r="37792" b="30075"/>
          <a:stretch/>
        </p:blipFill>
        <p:spPr>
          <a:xfrm>
            <a:off x="6886113" y="1584008"/>
            <a:ext cx="3456373" cy="3476264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30A2DB-2477-46BC-B720-46D0A1542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0" y="3527606"/>
            <a:ext cx="5868067" cy="3189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个人总结：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F6912E-6B49-4E42-B980-E1A0754DB20B}"/>
              </a:ext>
            </a:extLst>
          </p:cNvPr>
          <p:cNvSpPr txBox="1"/>
          <p:nvPr/>
        </p:nvSpPr>
        <p:spPr>
          <a:xfrm>
            <a:off x="763479" y="1766657"/>
            <a:ext cx="90108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在开发意识上，我感受到了团队配合的重要性，团队的相互配合是使我们团队达到最高效率的方法之一。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在专业知识上，一次项目的实现，也是我对专业知识的巩固，让我重新学习了一遍</a:t>
            </a:r>
            <a:r>
              <a:rPr lang="en-US" altLang="zh-CN" dirty="0" err="1"/>
              <a:t>Qml</a:t>
            </a:r>
            <a:r>
              <a:rPr lang="zh-CN" altLang="en-US" dirty="0"/>
              <a:t>界面设计。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项目开发文档上传到</a:t>
            </a:r>
            <a:r>
              <a:rPr lang="en-US" altLang="zh-CN" dirty="0" err="1"/>
              <a:t>github</a:t>
            </a:r>
            <a:r>
              <a:rPr lang="zh-CN" altLang="en-US" dirty="0"/>
              <a:t>上面，加强了我对</a:t>
            </a:r>
            <a:r>
              <a:rPr lang="en-US" altLang="zh-CN" dirty="0"/>
              <a:t>GitHub</a:t>
            </a:r>
            <a:r>
              <a:rPr lang="zh-CN" altLang="en-US" dirty="0"/>
              <a:t>实战的应用能力，为以后共同开发项目打下了基础。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38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278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Arial Black</vt:lpstr>
      <vt:lpstr>Calibri</vt:lpstr>
      <vt:lpstr>Office 主题​​</vt:lpstr>
      <vt:lpstr>“开源软件杯”程序设计</vt:lpstr>
      <vt:lpstr>任务分工：</vt:lpstr>
      <vt:lpstr>创建初始项目：</vt:lpstr>
      <vt:lpstr>界面设计和显示处理</vt:lpstr>
      <vt:lpstr>使用C++完成本地数据存取：</vt:lpstr>
      <vt:lpstr>对播放视频进的相关操作：</vt:lpstr>
      <vt:lpstr>个人总结：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“开源软件杯”程序设计</dc:title>
  <dc:creator>root</dc:creator>
  <cp:lastModifiedBy>smark</cp:lastModifiedBy>
  <cp:revision>7</cp:revision>
  <dcterms:created xsi:type="dcterms:W3CDTF">2020-07-01T02:44:44Z</dcterms:created>
  <dcterms:modified xsi:type="dcterms:W3CDTF">2020-07-01T06:48:53Z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