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578610"/>
            <a:ext cx="9144000" cy="4420870"/>
          </a:xfrm>
        </p:spPr>
        <p:txBody>
          <a:bodyPr>
            <a:normAutofit fontScale="70000"/>
          </a:bodyPr>
          <a:p>
            <a:r>
              <a:rPr lang="en-US" altLang="zh-CN" sz="54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“</a:t>
            </a:r>
            <a:r>
              <a:rPr lang="zh-CN" altLang="en-US" sz="7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开源软件杯</a:t>
            </a:r>
            <a:r>
              <a:rPr lang="en-US" altLang="zh-CN" sz="7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”</a:t>
            </a:r>
            <a:r>
              <a:rPr lang="zh-CN" altLang="en-US" sz="72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程序设计大赛</a:t>
            </a:r>
            <a:endParaRPr lang="zh-CN" altLang="en-US" sz="72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 sz="54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 sz="54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 sz="4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zh-CN" altLang="en-US" sz="36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个人开发报告</a:t>
            </a:r>
            <a:endParaRPr lang="zh-CN" altLang="en-US" sz="36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endParaRPr lang="zh-CN" altLang="en-US" sz="48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  <a:p>
            <a:r>
              <a:rPr lang="zh-CN" altLang="en-US" sz="36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张煜青：</a:t>
            </a:r>
            <a:r>
              <a:rPr lang="en-US" altLang="zh-CN" sz="3600">
                <a:latin typeface="华文黑体" panose="02010600040101010101" charset="-122"/>
                <a:ea typeface="华文黑体" panose="02010600040101010101" charset="-122"/>
                <a:cs typeface="华文黑体" panose="02010600040101010101" charset="-122"/>
              </a:rPr>
              <a:t>2017051604108</a:t>
            </a:r>
            <a:endParaRPr lang="en-US" altLang="zh-CN" sz="3600">
              <a:latin typeface="华文黑体" panose="02010600040101010101" charset="-122"/>
              <a:ea typeface="华文黑体" panose="02010600040101010101" charset="-122"/>
              <a:cs typeface="华文黑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10515" y="118745"/>
            <a:ext cx="103295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传入参数：</a:t>
            </a:r>
            <a:r>
              <a:rPr lang="en-US" altLang="zh-CN" sz="2400"/>
              <a:t>redis</a:t>
            </a:r>
            <a:r>
              <a:rPr lang="zh-CN" altLang="en-US" sz="2400"/>
              <a:t>连接对象，请求的用户名和密码</a:t>
            </a:r>
            <a:endParaRPr lang="zh-CN" altLang="en-US" sz="2400"/>
          </a:p>
          <a:p>
            <a:r>
              <a:rPr lang="zh-CN" altLang="en-US" sz="2400"/>
              <a:t>从</a:t>
            </a:r>
            <a:r>
              <a:rPr lang="en-US" altLang="zh-CN" sz="2400"/>
              <a:t>redis</a:t>
            </a:r>
            <a:r>
              <a:rPr lang="zh-CN" altLang="en-US" sz="2400"/>
              <a:t>服务器中获取密码（</a:t>
            </a:r>
            <a:r>
              <a:rPr lang="en-US" altLang="zh-CN" sz="2400"/>
              <a:t>get</a:t>
            </a:r>
            <a:r>
              <a:rPr lang="zh-CN" altLang="en-US" sz="2400"/>
              <a:t>（）），与输入密码进行对比</a:t>
            </a:r>
            <a:endParaRPr lang="zh-CN" altLang="en-US" sz="2400"/>
          </a:p>
          <a:p>
            <a:r>
              <a:rPr lang="zh-CN" altLang="en-US" sz="2400"/>
              <a:t>返回</a:t>
            </a:r>
            <a:r>
              <a:rPr lang="en-US" altLang="zh-CN" sz="2400"/>
              <a:t>true</a:t>
            </a:r>
            <a:r>
              <a:rPr lang="zh-CN" altLang="en-US" sz="2400"/>
              <a:t>则登录成功，返回</a:t>
            </a:r>
            <a:r>
              <a:rPr lang="en-US" altLang="zh-CN" sz="2400"/>
              <a:t>false</a:t>
            </a:r>
            <a:r>
              <a:rPr lang="zh-CN" altLang="en-US" sz="2400"/>
              <a:t>则失败</a:t>
            </a:r>
            <a:endParaRPr lang="zh-CN" altLang="en-US" sz="28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" y="2011680"/>
            <a:ext cx="1260729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3794760"/>
          </a:xfrm>
        </p:spPr>
        <p:txBody>
          <a:bodyPr>
            <a:normAutofit/>
          </a:bodyPr>
          <a:p>
            <a:r>
              <a:rPr lang="zh-CN" altLang="en-US"/>
              <a:t>总结：</a:t>
            </a:r>
            <a:br>
              <a:rPr lang="zh-CN" altLang="en-US"/>
            </a:br>
            <a:r>
              <a:rPr lang="en-US" altLang="zh-CN"/>
              <a:t>	</a:t>
            </a:r>
            <a:r>
              <a:rPr lang="zh-CN" altLang="en-US" b="0">
                <a:sym typeface="+mn-ea"/>
              </a:rPr>
              <a:t>在项目开发过程中有大部分知识都是新知识，需要静下心的学习去了解，在这个项目中学习到了</a:t>
            </a:r>
            <a:r>
              <a:rPr lang="en-US" altLang="zh-CN" b="0">
                <a:sym typeface="+mn-ea"/>
              </a:rPr>
              <a:t>redis</a:t>
            </a:r>
            <a:r>
              <a:rPr lang="zh-CN" altLang="en-US" b="0">
                <a:sym typeface="+mn-ea"/>
              </a:rPr>
              <a:t>的存储，了解了客户端与数据库信息的简单交互，以及对请求的处理和反馈。由于编码的不熟悉，导致进度过慢。</a:t>
            </a:r>
            <a:br>
              <a:rPr lang="zh-CN" altLang="en-US" b="0">
                <a:sym typeface="+mn-ea"/>
              </a:rPr>
            </a:br>
            <a:br>
              <a:rPr lang="zh-CN" altLang="en-US"/>
            </a:br>
            <a:r>
              <a:rPr lang="en-US" altLang="zh-CN"/>
              <a:t>	</a:t>
            </a:r>
            <a:r>
              <a:rPr lang="zh-CN" altLang="en-US" sz="2800" b="0"/>
              <a:t>在今后开发过程中，还需要对服务器进行深入了解，网络一块还有很多需要学习的地方。增加自己编码时间。</a:t>
            </a:r>
            <a:br>
              <a:rPr lang="zh-CN" altLang="en-US" sz="2800" b="0"/>
            </a:br>
            <a:r>
              <a:rPr lang="en-US" altLang="zh-CN" sz="2800" b="0"/>
              <a:t>	</a:t>
            </a:r>
            <a:br>
              <a:rPr lang="zh-CN" altLang="en-US" sz="2800" b="0"/>
            </a:br>
            <a:endParaRPr lang="zh-CN" altLang="en-US" sz="28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02360" y="811530"/>
            <a:ext cx="10329545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800"/>
          </a:p>
          <a:p>
            <a:pPr algn="ctr"/>
            <a:r>
              <a:rPr lang="zh-CN" altLang="en-US" sz="4800"/>
              <a:t>个人任务分工</a:t>
            </a:r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endParaRPr lang="zh-CN" altLang="en-US"/>
          </a:p>
          <a:p>
            <a:pPr algn="ctr"/>
            <a:r>
              <a:rPr lang="en-US" altLang="zh-CN" sz="3200"/>
              <a:t>acl</a:t>
            </a:r>
            <a:r>
              <a:rPr lang="zh-CN" altLang="en-US" sz="3200"/>
              <a:t>库的安装</a:t>
            </a:r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r>
              <a:rPr lang="en-US" altLang="zh-CN" sz="3200"/>
              <a:t>redis</a:t>
            </a:r>
            <a:r>
              <a:rPr lang="zh-CN" altLang="en-US" sz="3200"/>
              <a:t>的安装部署</a:t>
            </a:r>
            <a:endParaRPr lang="zh-CN" altLang="en-US" sz="3200"/>
          </a:p>
          <a:p>
            <a:pPr algn="ctr"/>
            <a:endParaRPr lang="zh-CN" altLang="en-US" sz="3200"/>
          </a:p>
          <a:p>
            <a:pPr algn="ctr"/>
            <a:r>
              <a:rPr lang="en-US" altLang="zh-CN" sz="3200"/>
              <a:t>redis</a:t>
            </a:r>
            <a:r>
              <a:rPr lang="zh-CN" altLang="en-US" sz="3200"/>
              <a:t>数据存储</a:t>
            </a:r>
            <a:endParaRPr lang="zh-CN" altLang="en-US" sz="3200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30910" y="351155"/>
            <a:ext cx="10329545" cy="7355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acl</a:t>
            </a:r>
            <a:r>
              <a:rPr lang="zh-CN" altLang="en-US" sz="3200"/>
              <a:t>库：一个跨平台的通用网络通信库及服务器编程框架</a:t>
            </a:r>
            <a:endParaRPr lang="en-US" altLang="zh-CN" sz="3200"/>
          </a:p>
          <a:p>
            <a:r>
              <a:rPr lang="en-US" altLang="zh-CN" sz="3200"/>
              <a:t>acl</a:t>
            </a:r>
            <a:r>
              <a:rPr lang="zh-CN" altLang="en-US" sz="3200"/>
              <a:t>库的安装：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下载</a:t>
            </a:r>
            <a:r>
              <a:rPr lang="en-US" altLang="zh-CN" sz="2400"/>
              <a:t>acl</a:t>
            </a:r>
            <a:r>
              <a:rPr lang="zh-CN" altLang="en-US" sz="2400"/>
              <a:t>代码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为了方便使用，这里我将三库合一（</a:t>
            </a:r>
            <a:r>
              <a:rPr lang="en-US" altLang="zh-CN" sz="2400"/>
              <a:t>make  build_one)</a:t>
            </a:r>
            <a:r>
              <a:rPr lang="zh-CN" altLang="en-US" sz="2400"/>
              <a:t>，在生成动态库时要注意编译的</a:t>
            </a:r>
            <a:r>
              <a:rPr lang="en-US" altLang="zh-CN" sz="2400"/>
              <a:t>	</a:t>
            </a:r>
            <a:r>
              <a:rPr lang="zh-CN" altLang="en-US" sz="2400"/>
              <a:t>顺序：</a:t>
            </a:r>
            <a:r>
              <a:rPr lang="en-US" altLang="zh-CN" sz="2400"/>
              <a:t>lib_acl,lib_protocol,lib_acl_cpp.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由于</a:t>
            </a:r>
            <a:r>
              <a:rPr lang="en-US" altLang="zh-CN" sz="2400"/>
              <a:t>gcc</a:t>
            </a:r>
            <a:r>
              <a:rPr lang="zh-CN" altLang="en-US" sz="2400"/>
              <a:t>版本过高：</a:t>
            </a:r>
            <a:endParaRPr lang="zh-CN" altLang="en-US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	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>
                <a:latin typeface="+mn-ea"/>
                <a:cs typeface="+mn-ea"/>
              </a:rPr>
              <a:t>下载一个低版本</a:t>
            </a:r>
            <a:r>
              <a:rPr lang="en-US" altLang="zh-CN" sz="2400">
                <a:latin typeface="+mn-ea"/>
                <a:cs typeface="+mn-ea"/>
              </a:rPr>
              <a:t>GCC</a:t>
            </a:r>
            <a:r>
              <a:rPr lang="zh-CN" altLang="en-US" sz="2400">
                <a:latin typeface="+mn-ea"/>
                <a:cs typeface="+mn-ea"/>
              </a:rPr>
              <a:t>，建立一个软链接    成功编译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581910"/>
            <a:ext cx="10184130" cy="953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3963670"/>
            <a:ext cx="9317355" cy="2197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050" y="474980"/>
            <a:ext cx="10329545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redis</a:t>
            </a:r>
            <a:r>
              <a:rPr lang="zh-CN" altLang="en-US" sz="2800"/>
              <a:t>：一个高性能的</a:t>
            </a:r>
            <a:r>
              <a:rPr lang="en-US" altLang="zh-CN" sz="2800"/>
              <a:t>key-value</a:t>
            </a:r>
            <a:r>
              <a:rPr lang="zh-CN" altLang="en-US" sz="2800"/>
              <a:t>数据库（数据持久化数据备份）</a:t>
            </a:r>
            <a:endParaRPr lang="zh-CN" altLang="en-US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redis</a:t>
            </a:r>
            <a:r>
              <a:rPr lang="zh-CN" altLang="en-US" sz="2800"/>
              <a:t>的安装部署：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400"/>
              <a:t>利用</a:t>
            </a:r>
            <a:r>
              <a:rPr lang="en-US" altLang="zh-CN" sz="2400"/>
              <a:t>make</a:t>
            </a:r>
            <a:r>
              <a:rPr lang="zh-CN" altLang="en-US" sz="2400"/>
              <a:t>进行编译</a:t>
            </a:r>
            <a:r>
              <a:rPr lang="en-US" altLang="zh-CN" sz="2400"/>
              <a:t>-make install</a:t>
            </a:r>
            <a:r>
              <a:rPr lang="zh-CN" altLang="en-US" sz="2400"/>
              <a:t>安装</a:t>
            </a:r>
            <a:r>
              <a:rPr lang="en-US" altLang="zh-CN" sz="2400"/>
              <a:t>redis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为了方便管理将</a:t>
            </a:r>
            <a:r>
              <a:rPr lang="en-US" altLang="zh-CN" sz="2400"/>
              <a:t>redis</a:t>
            </a:r>
            <a:r>
              <a:rPr lang="zh-CN" altLang="en-US" sz="2400"/>
              <a:t>文件中的配置文件和常用命令移到统一文件中</a:t>
            </a:r>
            <a:endParaRPr lang="zh-CN" altLang="en-US" sz="2400"/>
          </a:p>
          <a:p>
            <a:r>
              <a:rPr lang="en-US" altLang="zh-CN" sz="2400"/>
              <a:t>	 </a:t>
            </a:r>
            <a:r>
              <a:rPr lang="zh-CN" altLang="en-US" sz="2400"/>
              <a:t>启动</a:t>
            </a:r>
            <a:r>
              <a:rPr lang="en-US" altLang="zh-CN" sz="2400"/>
              <a:t>redis</a:t>
            </a:r>
            <a:endParaRPr lang="en-US" altLang="zh-CN" sz="2400"/>
          </a:p>
          <a:p>
            <a:r>
              <a:rPr lang="en-US" altLang="zh-CN" sz="2400"/>
              <a:t>	 </a:t>
            </a:r>
            <a:r>
              <a:rPr lang="zh-CN" altLang="en-US" sz="2400"/>
              <a:t>绑定</a:t>
            </a:r>
            <a:r>
              <a:rPr lang="en-US" altLang="zh-CN" sz="2400"/>
              <a:t>IP</a:t>
            </a:r>
            <a:endParaRPr lang="en-US" altLang="zh-CN" sz="2400"/>
          </a:p>
          <a:p>
            <a:r>
              <a:rPr lang="en-US" altLang="zh-CN" sz="2400"/>
              <a:t>	 </a:t>
            </a:r>
            <a:r>
              <a:rPr lang="zh-CN" altLang="en-US" sz="2400"/>
              <a:t>服务器在后台运行，将</a:t>
            </a:r>
            <a:r>
              <a:rPr lang="en-US" altLang="zh-CN" sz="2400"/>
              <a:t>conf</a:t>
            </a:r>
            <a:r>
              <a:rPr lang="zh-CN" altLang="en-US" sz="2400"/>
              <a:t>文件中的</a:t>
            </a:r>
            <a:r>
              <a:rPr lang="en-US" altLang="zh-CN" sz="2400"/>
              <a:t>damonize</a:t>
            </a:r>
            <a:r>
              <a:rPr lang="zh-CN" altLang="en-US" sz="2400"/>
              <a:t>属性改为</a:t>
            </a:r>
            <a:r>
              <a:rPr lang="en-US" altLang="zh-CN" sz="2400"/>
              <a:t>yes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重启服务器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00455" y="459740"/>
            <a:ext cx="1032954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redis</a:t>
            </a:r>
            <a:r>
              <a:rPr lang="zh-CN" altLang="en-US" sz="2800"/>
              <a:t>存储：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400"/>
              <a:t>获取客户端登录注册请求做出处理并进行响应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对注册数据进行存储，对登录进行对比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数据存储使用</a:t>
            </a:r>
            <a:r>
              <a:rPr lang="en-US" altLang="zh-CN" sz="2400"/>
              <a:t>string</a:t>
            </a:r>
            <a:r>
              <a:rPr lang="zh-CN" altLang="en-US" sz="2400"/>
              <a:t>类型的键值对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800"/>
              <a:t>	</a:t>
            </a:r>
            <a:endParaRPr lang="zh-CN" altLang="en-US" sz="2800"/>
          </a:p>
          <a:p>
            <a:endParaRPr lang="en-US" altLang="zh-CN" sz="28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7005" y="337185"/>
            <a:ext cx="1157097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****************</a:t>
            </a:r>
            <a:r>
              <a:rPr lang="zh-CN" altLang="en-US" sz="2400"/>
              <a:t>对读取到的数据进行分析，然后再响应请求</a:t>
            </a:r>
            <a:r>
              <a:rPr lang="en-US" altLang="zh-CN" sz="2400"/>
              <a:t>***************************</a:t>
            </a:r>
            <a:endParaRPr lang="zh-CN" altLang="en-US" sz="2400"/>
          </a:p>
          <a:p>
            <a:r>
              <a:rPr lang="zh-CN" altLang="en-US" sz="2400"/>
              <a:t>接收服务器请求，将请求存于</a:t>
            </a:r>
            <a:r>
              <a:rPr lang="en-US" altLang="zh-CN" sz="2400"/>
              <a:t>read_buf</a:t>
            </a:r>
            <a:r>
              <a:rPr lang="zh-CN" altLang="en-US" sz="2400"/>
              <a:t>中</a:t>
            </a:r>
            <a:endParaRPr lang="zh-CN" altLang="en-US" sz="2400"/>
          </a:p>
          <a:p>
            <a:r>
              <a:rPr lang="zh-CN" altLang="en-US" sz="2400"/>
              <a:t>recv返回0则说明连接的对方已经关闭连接了 </a:t>
            </a:r>
            <a:endParaRPr lang="zh-CN" altLang="en-US" sz="2400"/>
          </a:p>
          <a:p>
            <a:endParaRPr lang="zh-CN" altLang="en-US" sz="24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400"/>
              <a:t>对请求进行切分，以每个空格分段</a:t>
            </a:r>
            <a:endParaRPr lang="zh-CN" altLang="en-US" sz="2400"/>
          </a:p>
          <a:p>
            <a:r>
              <a:rPr lang="zh-CN" altLang="en-US" sz="2400"/>
              <a:t>客户请求格式：</a:t>
            </a:r>
            <a:endParaRPr lang="zh-CN" altLang="en-US" sz="2400"/>
          </a:p>
          <a:p>
            <a:r>
              <a:rPr lang="zh-CN" altLang="en-US" sz="2400"/>
              <a:t>          register username pwssword</a:t>
            </a:r>
            <a:endParaRPr lang="zh-CN" altLang="en-US" sz="2400"/>
          </a:p>
          <a:p>
            <a:r>
              <a:rPr lang="zh-CN" altLang="en-US" sz="2400"/>
              <a:t>          login username password</a:t>
            </a:r>
            <a:endParaRPr lang="zh-CN" altLang="en-US" sz="2400"/>
          </a:p>
          <a:p>
            <a:endParaRPr lang="en-US" altLang="zh-CN" sz="28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567180"/>
            <a:ext cx="8543925" cy="1452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4863465"/>
            <a:ext cx="10881360" cy="1402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1810" y="39370"/>
            <a:ext cx="103295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向redis中存储 用户名-密码 键值对</a:t>
            </a:r>
            <a:endParaRPr lang="zh-CN" altLang="en-US" sz="2400"/>
          </a:p>
          <a:p>
            <a:r>
              <a:rPr lang="zh-CN" altLang="en-US" sz="2400"/>
              <a:t>向redis中验证 用户名的密码是否正确</a:t>
            </a:r>
            <a:endParaRPr lang="zh-CN" altLang="en-US" sz="2400"/>
          </a:p>
          <a:p>
            <a:r>
              <a:rPr lang="zh-CN" altLang="en-US" sz="2400"/>
              <a:t>通过判断请求的类型来做相应的操作</a:t>
            </a:r>
            <a:endParaRPr lang="zh-CN" altLang="en-US" sz="2400"/>
          </a:p>
          <a:p>
            <a:r>
              <a:rPr lang="zh-CN" altLang="en-US" sz="2400"/>
              <a:t>通过自定义的两个函数</a:t>
            </a:r>
            <a:r>
              <a:rPr lang="en-US" altLang="zh-CN" sz="2400"/>
              <a:t>register2Redis</a:t>
            </a:r>
            <a:r>
              <a:rPr lang="zh-CN" altLang="en-US" sz="2400"/>
              <a:t>判断注册是否成功</a:t>
            </a:r>
            <a:endParaRPr lang="zh-CN" altLang="en-US" sz="2400"/>
          </a:p>
          <a:p>
            <a:r>
              <a:rPr lang="en-US" altLang="zh-CN" sz="2400"/>
              <a:t>loginCheck</a:t>
            </a:r>
            <a:r>
              <a:rPr lang="zh-CN" altLang="en-US" sz="2400"/>
              <a:t>验证登录情况</a:t>
            </a:r>
            <a:endParaRPr lang="zh-CN" altLang="en-US" sz="2400"/>
          </a:p>
          <a:p>
            <a:r>
              <a:rPr lang="zh-CN" altLang="en-US" sz="2400"/>
              <a:t>并将所得到的结果通过</a:t>
            </a:r>
            <a:r>
              <a:rPr lang="en-US" altLang="zh-CN" sz="2400"/>
              <a:t>send</a:t>
            </a:r>
            <a:r>
              <a:rPr lang="zh-CN" altLang="en-US" sz="2400"/>
              <a:t>反馈给客户端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2562860"/>
            <a:ext cx="10815955" cy="3837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938530"/>
            <a:ext cx="10747375" cy="435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29945" y="145415"/>
            <a:ext cx="10329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登录注册逻辑：</a:t>
            </a:r>
            <a:endParaRPr lang="zh-CN" altLang="en-US" sz="2400"/>
          </a:p>
          <a:p>
            <a:r>
              <a:rPr lang="zh-CN" altLang="en-US" sz="2400"/>
              <a:t>创建redis的key类对象并与redis连接对象进行绑定</a:t>
            </a:r>
            <a:endParaRPr lang="zh-CN" altLang="en-US" sz="2400"/>
          </a:p>
          <a:p>
            <a:r>
              <a:rPr lang="zh-CN" altLang="en-US" sz="2400"/>
              <a:t>利用</a:t>
            </a:r>
            <a:r>
              <a:rPr lang="en-US" altLang="zh-CN" sz="2400"/>
              <a:t>exists</a:t>
            </a:r>
            <a:r>
              <a:rPr lang="zh-CN" altLang="en-US" sz="2400"/>
              <a:t>（）</a:t>
            </a:r>
            <a:r>
              <a:rPr lang="en-US" altLang="zh-CN" sz="2400"/>
              <a:t>判断数据库中是否有这个用户名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" y="1344295"/>
            <a:ext cx="10873740" cy="5481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</Words>
  <Application>WPS 演示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华文黑体</vt:lpstr>
      <vt:lpstr>微软雅黑</vt:lpstr>
      <vt:lpstr>宋体</vt:lpstr>
      <vt:lpstr>方正书宋_GBK</vt:lpstr>
      <vt:lpstr>Arial Unicode MS</vt:lpstr>
      <vt:lpstr>Arial Black</vt:lpstr>
      <vt:lpstr>MT Extra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root</dc:creator>
  <cp:lastModifiedBy>root</cp:lastModifiedBy>
  <cp:revision>9</cp:revision>
  <dcterms:created xsi:type="dcterms:W3CDTF">2020-06-30T15:11:42Z</dcterms:created>
  <dcterms:modified xsi:type="dcterms:W3CDTF">2020-06-30T15:11:42Z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