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9" r:id="rId4"/>
    <p:sldId id="256" r:id="rId5"/>
    <p:sldId id="260" r:id="rId6"/>
    <p:sldId id="261" r:id="rId7"/>
    <p:sldId id="262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524000" y="709552"/>
            <a:ext cx="9144000" cy="2187001"/>
          </a:xfrm>
        </p:spPr>
        <p:txBody>
          <a:bodyPr/>
          <a:p>
            <a:r>
              <a:rPr lang="en-US" altLang="zh-CN"/>
              <a:t>“</a:t>
            </a:r>
            <a:r>
              <a:rPr lang="zh-CN" altLang="en-US"/>
              <a:t>开源软件杯</a:t>
            </a:r>
            <a:r>
              <a:rPr lang="en-US" altLang="zh-CN"/>
              <a:t>”</a:t>
            </a:r>
            <a:r>
              <a:rPr lang="zh-CN" altLang="en-US"/>
              <a:t>程序设计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524000" y="3586798"/>
            <a:ext cx="9144000" cy="1655762"/>
          </a:xfrm>
        </p:spPr>
        <p:txBody>
          <a:bodyPr/>
          <a:p>
            <a:r>
              <a:rPr lang="zh-CN" altLang="en-US" sz="3200"/>
              <a:t>个人开发报告</a:t>
            </a:r>
            <a:endParaRPr lang="zh-CN" altLang="en-US" sz="3200"/>
          </a:p>
          <a:p>
            <a:r>
              <a:rPr lang="zh-CN" altLang="en-US" sz="3200"/>
              <a:t>曾强辉：</a:t>
            </a:r>
            <a:r>
              <a:rPr lang="en-US" altLang="zh-CN" sz="3200"/>
              <a:t>2017051604119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90986"/>
            <a:ext cx="5157787" cy="823912"/>
          </a:xfrm>
        </p:spPr>
        <p:txBody>
          <a:bodyPr/>
          <a:p>
            <a:r>
              <a:rPr lang="zh-CN" altLang="en-US"/>
              <a:t>注册登陆界面设计：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05" y="2615565"/>
            <a:ext cx="3606800" cy="3573780"/>
          </a:xfrm>
        </p:spPr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38675" y="1520190"/>
            <a:ext cx="3902075" cy="823595"/>
          </a:xfrm>
        </p:spPr>
        <p:txBody>
          <a:bodyPr/>
          <a:p>
            <a:r>
              <a:rPr lang="zh-CN" altLang="en-US"/>
              <a:t>客户端网络</a:t>
            </a:r>
            <a:r>
              <a:rPr lang="en-US" altLang="zh-CN"/>
              <a:t>IO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955" y="2514600"/>
            <a:ext cx="3820795" cy="357378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与服务端进行连接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登陆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注册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接受文章 </a:t>
            </a:r>
            <a:r>
              <a:rPr lang="en-US" altLang="zh-CN"/>
              <a:t>--</a:t>
            </a:r>
            <a:r>
              <a:rPr lang="zh-CN" altLang="en-US"/>
              <a:t>曾强辉 胡成涛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55710" y="1882140"/>
            <a:ext cx="2499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本地数据保存：</a:t>
            </a:r>
            <a:r>
              <a:rPr lang="en-US" altLang="zh-CN" sz="2400" b="1"/>
              <a:t>JSON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9002395" y="3016250"/>
            <a:ext cx="2587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保存本地状态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9165" y="344805"/>
            <a:ext cx="3141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注册 登陆界面设计</a:t>
            </a:r>
            <a:endParaRPr lang="zh-CN" altLang="en-US" sz="2800" b="1"/>
          </a:p>
        </p:txBody>
      </p:sp>
      <p:pic>
        <p:nvPicPr>
          <p:cNvPr id="5" name="图片 4" descr="Screenshot_20200630_141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866775"/>
            <a:ext cx="3267075" cy="5567680"/>
          </a:xfrm>
          <a:prstGeom prst="rect">
            <a:avLst/>
          </a:prstGeom>
        </p:spPr>
      </p:pic>
      <p:pic>
        <p:nvPicPr>
          <p:cNvPr id="6" name="图片 5" descr="Screenshot_20200630_1415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866775"/>
            <a:ext cx="3380740" cy="5567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0440" y="65068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登陆页面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57870" y="65068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注册页面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8385" y="496570"/>
            <a:ext cx="5403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客户端网络</a:t>
            </a:r>
            <a:r>
              <a:rPr lang="en-US" altLang="zh-CN" sz="2800" b="1"/>
              <a:t>IO </a:t>
            </a:r>
            <a:r>
              <a:rPr lang="en-US" altLang="zh-CN" sz="2800"/>
              <a:t> </a:t>
            </a:r>
            <a:r>
              <a:rPr lang="zh-CN" altLang="en-US" sz="2800" b="1"/>
              <a:t>一</a:t>
            </a:r>
            <a:r>
              <a:rPr lang="en-US" altLang="zh-CN" sz="2800" b="1"/>
              <a:t>  </a:t>
            </a:r>
            <a:r>
              <a:rPr lang="zh-CN" altLang="en-US" sz="2800" b="1"/>
              <a:t>登陆</a:t>
            </a:r>
            <a:r>
              <a:rPr lang="en-US" altLang="zh-CN" sz="2800" b="1"/>
              <a:t>/</a:t>
            </a:r>
            <a:r>
              <a:rPr lang="zh-CN" altLang="en-US" sz="2800" b="1"/>
              <a:t>注册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238885" y="1442720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首先创建套接字，与服务端相连接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8885" y="2291715"/>
            <a:ext cx="406908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2.</a:t>
            </a:r>
            <a:r>
              <a:rPr lang="zh-CN" altLang="en-US"/>
              <a:t>当用户输入 用户名和密码 后，在进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行一些本地的验证，成功后，向服务器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发送用户登陆的信息，等待并从服务器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接受的返回信息判断是否登陆成功，如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果登陆成功，跳转到用户信息界面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8885" y="1074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84340" y="107442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4340" y="1442720"/>
            <a:ext cx="527558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/>
              <a:t>当用户输入所要创建的用户名和密码后，在本地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进行简单的验证后，将用户注册的信息发送给服务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端，等待服务端 返回信息，如果注册成功，则跳转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到登陆界面，否则弹出注册失败。 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340" y="3651250"/>
            <a:ext cx="4692015" cy="2597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5" y="4319270"/>
            <a:ext cx="4062730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5055" y="807085"/>
            <a:ext cx="7208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ym typeface="+mn-ea"/>
              </a:rPr>
              <a:t>客户端网络</a:t>
            </a:r>
            <a:r>
              <a:rPr lang="en-US" altLang="zh-CN" sz="2800" b="1">
                <a:sym typeface="+mn-ea"/>
              </a:rPr>
              <a:t>IO 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二  文件传输 </a:t>
            </a:r>
            <a:r>
              <a:rPr lang="en-US" altLang="zh-CN" sz="2800" b="1">
                <a:sym typeface="+mn-ea"/>
              </a:rPr>
              <a:t>-- </a:t>
            </a:r>
            <a:r>
              <a:rPr lang="zh-CN" altLang="en-US" sz="2800" b="1">
                <a:sym typeface="+mn-ea"/>
              </a:rPr>
              <a:t>胡成涛 曾强辉</a:t>
            </a:r>
            <a:endParaRPr lang="zh-CN" altLang="en-US" sz="2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7435" y="1557020"/>
            <a:ext cx="677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在程序启动时，通过连接的套接字向服务器发送接受文章的信号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5055" y="2535555"/>
            <a:ext cx="476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通过receive_size</a:t>
            </a:r>
            <a:r>
              <a:rPr lang="en-US" altLang="zh-CN"/>
              <a:t>()</a:t>
            </a:r>
            <a:r>
              <a:rPr lang="zh-CN" altLang="en-US"/>
              <a:t>函数接受每篇文章的大小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7435" y="3538855"/>
            <a:ext cx="545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通过使用readn</a:t>
            </a:r>
            <a:r>
              <a:rPr lang="en-US" altLang="zh-CN"/>
              <a:t>()</a:t>
            </a:r>
            <a:r>
              <a:rPr lang="zh-CN" altLang="en-US"/>
              <a:t>函数保证每次接收一定字数的文章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7435" y="4606290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每接收一篇文章后，显示在组件上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9485" y="1925320"/>
            <a:ext cx="4366895" cy="2138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85" y="4182745"/>
            <a:ext cx="4417695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0310" y="593725"/>
            <a:ext cx="3593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本地数据保存   </a:t>
            </a:r>
            <a:r>
              <a:rPr lang="en-US" altLang="zh-CN" sz="2800" b="1"/>
              <a:t>JSON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328420" y="162179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json</a:t>
            </a:r>
            <a:r>
              <a:rPr lang="zh-CN" altLang="en-US"/>
              <a:t>保存用户的一些状态信息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5905" y="674370"/>
            <a:ext cx="4968875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0310" y="6781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个人心得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48995" y="1576705"/>
            <a:ext cx="11409680" cy="2444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70000"/>
              </a:lnSpc>
              <a:buNone/>
            </a:pPr>
            <a:r>
              <a:rPr lang="zh-CN" altLang="en-US">
                <a:sym typeface="+mn-ea"/>
              </a:rPr>
              <a:t>在这次开发过程中：</a:t>
            </a:r>
            <a:endParaRPr lang="zh-CN" altLang="en-US"/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zh-CN">
                <a:sym typeface="+mn-ea"/>
              </a:rPr>
              <a:t>	1.</a:t>
            </a:r>
            <a:r>
              <a:rPr lang="zh-CN" altLang="en-US">
                <a:sym typeface="+mn-ea"/>
              </a:rPr>
              <a:t>学会利用</a:t>
            </a:r>
            <a:r>
              <a:rPr lang="en-US" altLang="zh-CN">
                <a:sym typeface="+mn-ea"/>
              </a:rPr>
              <a:t>git </a:t>
            </a:r>
            <a:r>
              <a:rPr lang="zh-CN" altLang="en-US">
                <a:sym typeface="+mn-ea"/>
              </a:rPr>
              <a:t>进行多人开发，版本控制</a:t>
            </a:r>
            <a:endParaRPr lang="zh-CN" altLang="en-US"/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zh-CN">
                <a:sym typeface="+mn-ea"/>
              </a:rPr>
              <a:t>	2.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的进行网络编程</a:t>
            </a:r>
            <a:endParaRPr lang="zh-CN" altLang="en-US"/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zh-CN">
                <a:sym typeface="+mn-ea"/>
              </a:rPr>
              <a:t>	3. </a:t>
            </a:r>
            <a:r>
              <a:rPr lang="zh-CN" altLang="en-US">
                <a:sym typeface="+mn-ea"/>
              </a:rPr>
              <a:t>虽然只进行了客户端的工作，但在学习套接字时，也学习了服务器的网络部分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zh-CN">
                <a:sym typeface="+mn-ea"/>
              </a:rPr>
              <a:t>	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方正书宋_GBK</vt:lpstr>
      <vt:lpstr>微软雅黑</vt:lpstr>
      <vt:lpstr>宋体</vt:lpstr>
      <vt:lpstr>Arial Unicode MS</vt:lpstr>
      <vt:lpstr>MT Extra</vt:lpstr>
      <vt:lpstr>Times New Roman</vt:lpstr>
      <vt:lpstr>Office 主题​​</vt:lpstr>
      <vt:lpstr>“开源软件杯”程序设计</vt:lpstr>
      <vt:lpstr>任务分工：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50</cp:revision>
  <dcterms:created xsi:type="dcterms:W3CDTF">2020-07-01T12:22:35Z</dcterms:created>
  <dcterms:modified xsi:type="dcterms:W3CDTF">2020-07-01T12:22:35Z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