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开源软件杯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程序设计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个人开发报告</a:t>
            </a:r>
            <a:endParaRPr lang="zh-CN" altLang="en-US"/>
          </a:p>
          <a:p>
            <a:r>
              <a:rPr lang="zh-CN" altLang="en-US">
                <a:sym typeface="+mn-ea"/>
              </a:rPr>
              <a:t>胡成涛：</a:t>
            </a:r>
            <a:r>
              <a:rPr lang="en-US" altLang="zh-CN">
                <a:sym typeface="+mn-ea"/>
              </a:rPr>
              <a:t>2017051604093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任务分工：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客户端：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客户端日历模块的编写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2.  </a:t>
            </a:r>
            <a:r>
              <a:rPr lang="zh-CN" altLang="en-US"/>
              <a:t>文章模块：向服务器发送文章请求并接受数据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对客户端一些代码的修改：如增添利用</a:t>
            </a:r>
            <a:r>
              <a:rPr lang="en-US" altLang="zh-CN"/>
              <a:t>OpacityMask</a:t>
            </a:r>
            <a:r>
              <a:rPr lang="zh-CN" altLang="en-US"/>
              <a:t>显示原型图片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客户端日历模块：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215" y="1466215"/>
            <a:ext cx="281622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0" y="1501140"/>
            <a:ext cx="2781935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1480" y="815975"/>
            <a:ext cx="6781800" cy="3657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52715" y="1301115"/>
            <a:ext cx="2907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日历中的每一个小单元（天）都是一个</a:t>
            </a:r>
            <a:r>
              <a:rPr lang="en-US" altLang="zh-CN"/>
              <a:t>button,</a:t>
            </a:r>
            <a:r>
              <a:rPr lang="zh-CN" altLang="en-US"/>
              <a:t>日子过了的是红色，没过的是蓝色。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355" y="55245"/>
            <a:ext cx="9430385" cy="957580"/>
          </a:xfrm>
        </p:spPr>
        <p:txBody>
          <a:bodyPr/>
          <a:p>
            <a:r>
              <a:rPr lang="en-US" altLang="zh-CN" b="0">
                <a:effectLst/>
                <a:latin typeface="+mn-lt"/>
                <a:cs typeface="+mn-lt"/>
              </a:rPr>
              <a:t>onemonth.qml  </a:t>
            </a:r>
            <a:r>
              <a:rPr lang="zh-CN" altLang="en-US" b="0">
                <a:effectLst/>
                <a:latin typeface="+mn-lt"/>
                <a:cs typeface="+mn-lt"/>
              </a:rPr>
              <a:t>核心展示</a:t>
            </a:r>
            <a:endParaRPr lang="zh-CN" altLang="en-US" b="0">
              <a:effectLst/>
              <a:latin typeface="+mn-lt"/>
              <a:cs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18300" y="130175"/>
            <a:ext cx="4396105" cy="2687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9955" y="1012825"/>
            <a:ext cx="4012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en-US" altLang="zh-CN"/>
              <a:t>initView 根据年、和月（日）来刷新视图</a:t>
            </a:r>
            <a:r>
              <a:rPr lang="zh-CN" altLang="en-US"/>
              <a:t>。 数组</a:t>
            </a:r>
            <a:r>
              <a:rPr lang="en-US" altLang="zh-CN"/>
              <a:t>dayList</a:t>
            </a:r>
            <a:r>
              <a:rPr lang="zh-CN" altLang="en-US"/>
              <a:t>用来保存本月前面的空白和日期的个数。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3356610"/>
            <a:ext cx="5513705" cy="3166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38365" y="3802380"/>
            <a:ext cx="4051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repeater  </a:t>
            </a:r>
            <a:r>
              <a:rPr lang="zh-CN" altLang="en-US"/>
              <a:t>根据数组创建</a:t>
            </a:r>
            <a:r>
              <a:rPr lang="en-US" altLang="zh-CN"/>
              <a:t>1</a:t>
            </a:r>
            <a:r>
              <a:rPr lang="zh-CN" altLang="en-US"/>
              <a:t>个月的的天数，函数</a:t>
            </a:r>
            <a:r>
              <a:rPr lang="en-US" altLang="zh-CN"/>
              <a:t>judgepass </a:t>
            </a:r>
            <a:r>
              <a:rPr lang="zh-CN" altLang="en-US"/>
              <a:t>判断是否过没过今天的日子。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" y="16510"/>
            <a:ext cx="4702175" cy="582930"/>
          </a:xfrm>
        </p:spPr>
        <p:txBody>
          <a:bodyPr>
            <a:normAutofit fontScale="90000"/>
          </a:bodyPr>
          <a:p>
            <a:r>
              <a:rPr lang="en-US" altLang="zh-CN" b="0">
                <a:effectLst/>
                <a:latin typeface="+mn-lt"/>
                <a:cs typeface="+mn-lt"/>
              </a:rPr>
              <a:t>day.qml :   </a:t>
            </a:r>
            <a:r>
              <a:rPr lang="zh-CN" altLang="en-US" b="0">
                <a:effectLst/>
                <a:latin typeface="+mn-lt"/>
                <a:cs typeface="+mn-lt"/>
              </a:rPr>
              <a:t>刷新页面，日历整体布局</a:t>
            </a:r>
            <a:endParaRPr lang="zh-CN" altLang="en-US" b="0">
              <a:effectLst/>
              <a:latin typeface="+mn-lt"/>
              <a:cs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1180" y="1155700"/>
            <a:ext cx="6320790" cy="2575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355" y="632460"/>
            <a:ext cx="434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核心：</a:t>
            </a:r>
            <a:r>
              <a:rPr lang="en-US" altLang="zh-CN"/>
              <a:t>pathview,</a:t>
            </a:r>
            <a:r>
              <a:rPr lang="zh-CN" altLang="en-US"/>
              <a:t>可以对日历进行拖动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464310"/>
            <a:ext cx="4650740" cy="4598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27775" y="4227830"/>
            <a:ext cx="4138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refres</a:t>
            </a:r>
            <a:r>
              <a:rPr lang="zh-CN" altLang="en-US"/>
              <a:t>（）对</a:t>
            </a:r>
            <a:r>
              <a:rPr lang="en-US" altLang="zh-CN"/>
              <a:t>pathview </a:t>
            </a:r>
            <a:r>
              <a:rPr lang="zh-CN" altLang="en-US"/>
              <a:t>的 </a:t>
            </a:r>
            <a:r>
              <a:rPr lang="en-US" altLang="zh-CN"/>
              <a:t>model</a:t>
            </a:r>
            <a:r>
              <a:rPr lang="zh-CN" altLang="en-US"/>
              <a:t>进行设置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文章模块： 和组长（曾强辉）共同探讨完成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5581650" cy="1628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700" y="4048125"/>
            <a:ext cx="5235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sendsignal </a:t>
            </a:r>
            <a:r>
              <a:rPr lang="zh-CN" altLang="en-US"/>
              <a:t>向服务器发送请求， 接受到的信息用 </a:t>
            </a:r>
            <a:r>
              <a:rPr lang="en-US" altLang="zh-CN"/>
              <a:t>receive_size </a:t>
            </a:r>
            <a:r>
              <a:rPr lang="zh-CN" altLang="en-US"/>
              <a:t>进行分析，返回大小。</a:t>
            </a:r>
            <a:r>
              <a:rPr lang="en-US" altLang="zh-CN"/>
              <a:t>readn </a:t>
            </a:r>
            <a:r>
              <a:rPr lang="zh-CN" altLang="en-US"/>
              <a:t>在循环读取，直至读完。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02235"/>
            <a:ext cx="9099550" cy="740410"/>
          </a:xfrm>
        </p:spPr>
        <p:txBody>
          <a:bodyPr/>
          <a:p>
            <a:r>
              <a:rPr lang="zh-CN" altLang="en-US" b="0">
                <a:effectLst/>
                <a:latin typeface="+mn-lt"/>
              </a:rPr>
              <a:t>其他部分：对部分代码进行了删改，增添了图片处理功能</a:t>
            </a:r>
            <a:endParaRPr lang="zh-CN" altLang="en-US" b="0">
              <a:effectLst/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175" y="21183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在这次开发过程中：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zh-CN" altLang="en-US"/>
              <a:t>学会利用</a:t>
            </a:r>
            <a:r>
              <a:rPr lang="en-US" altLang="zh-CN"/>
              <a:t>git </a:t>
            </a:r>
            <a:r>
              <a:rPr lang="zh-CN" altLang="en-US"/>
              <a:t>进行多人开发，版本控制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 </a:t>
            </a:r>
            <a:r>
              <a:rPr lang="zh-CN" altLang="en-US"/>
              <a:t>利用</a:t>
            </a:r>
            <a:r>
              <a:rPr lang="en-US" altLang="zh-CN"/>
              <a:t>socket</a:t>
            </a:r>
            <a:r>
              <a:rPr lang="zh-CN" altLang="en-US"/>
              <a:t>的进行网络编程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3. </a:t>
            </a:r>
            <a:r>
              <a:rPr lang="zh-CN" altLang="en-US"/>
              <a:t>虽然只进行了客户端的工作，但在学习套接字时，也学会了构建简单的支持</a:t>
            </a:r>
            <a:r>
              <a:rPr lang="en-US" altLang="zh-CN"/>
              <a:t>TCP</a:t>
            </a:r>
            <a:r>
              <a:rPr lang="zh-CN" altLang="en-US"/>
              <a:t>高性能的网络框架。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47700" y="1480185"/>
            <a:ext cx="9099550" cy="7404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>
                <a:effectLst/>
                <a:latin typeface="+mn-lt"/>
              </a:rPr>
              <a:t>个人心得：</a:t>
            </a:r>
            <a:endParaRPr lang="zh-CN" altLang="en-US" b="0">
              <a:effectLst/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宋体</vt:lpstr>
      <vt:lpstr>Arial Unicode MS</vt:lpstr>
      <vt:lpstr>Arial Black</vt:lpstr>
      <vt:lpstr>方正书宋_GBK</vt:lpstr>
      <vt:lpstr>微软雅黑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其他部分：对部分代码进行了删改，增添了图片处理功能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Drunk</cp:lastModifiedBy>
  <cp:revision>3</cp:revision>
  <dcterms:created xsi:type="dcterms:W3CDTF">2020-07-01T04:01:46Z</dcterms:created>
  <dcterms:modified xsi:type="dcterms:W3CDTF">2020-07-01T04:01:46Z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