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开源软件杯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程序设计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个人开发报告</a:t>
            </a:r>
            <a:endParaRPr lang="zh-CN" altLang="en-US"/>
          </a:p>
          <a:p>
            <a:r>
              <a:rPr lang="zh-CN" altLang="en-US">
                <a:sym typeface="+mn-ea"/>
              </a:rPr>
              <a:t>周建军：</a:t>
            </a:r>
            <a:r>
              <a:rPr lang="en-US" altLang="zh-CN">
                <a:sym typeface="+mn-ea"/>
              </a:rPr>
              <a:t>2017051604118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8585200" cy="68326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负责客户端的用户个人界面编写以及其中的一些逻辑</a:t>
            </a:r>
            <a:endParaRPr lang="zh-CN" altLang="en-US"/>
          </a:p>
          <a:p>
            <a:r>
              <a:rPr lang="zh-CN" altLang="en-US"/>
              <a:t>负责项目文档的编写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385" y="258445"/>
            <a:ext cx="10515600" cy="1325563"/>
          </a:xfrm>
        </p:spPr>
        <p:txBody>
          <a:bodyPr/>
          <a:p>
            <a:r>
              <a:rPr lang="zh-CN" altLang="en-US"/>
              <a:t>客户端用户个人界面展示：</a:t>
            </a:r>
            <a:endParaRPr lang="zh-CN" altLang="en-US"/>
          </a:p>
        </p:txBody>
      </p:sp>
      <p:pic>
        <p:nvPicPr>
          <p:cNvPr id="6" name="图片 5" descr="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702435"/>
            <a:ext cx="3275965" cy="4958080"/>
          </a:xfrm>
          <a:prstGeom prst="rect">
            <a:avLst/>
          </a:prstGeom>
        </p:spPr>
      </p:pic>
      <p:pic>
        <p:nvPicPr>
          <p:cNvPr id="7" name="图片 6" descr="Screenshot_20200701_2155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1702435"/>
            <a:ext cx="3173095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660130" y="1938020"/>
            <a:ext cx="2907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整个界面最外层采用</a:t>
            </a:r>
            <a:r>
              <a:rPr lang="en-US" altLang="zh-CN"/>
              <a:t>column</a:t>
            </a:r>
            <a:r>
              <a:rPr lang="zh-CN" altLang="en-US"/>
              <a:t>布局</a:t>
            </a:r>
            <a:endParaRPr lang="zh-CN" altLang="en-US"/>
          </a:p>
        </p:txBody>
      </p:sp>
      <p:pic>
        <p:nvPicPr>
          <p:cNvPr id="3" name="图片 2" descr="Screenshot_20200701_2158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1449705"/>
            <a:ext cx="7878445" cy="4431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Screenshot_20200701_215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635"/>
            <a:ext cx="8361045" cy="4703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23720" y="5407660"/>
            <a:ext cx="5915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对用户头像用OpacityMask进行处理，使头像呈圆形，用户体验效果更好，同时对头像进行</a:t>
            </a:r>
            <a:r>
              <a:rPr lang="en-US" altLang="zh-CN"/>
              <a:t>mousarea </a:t>
            </a:r>
            <a:r>
              <a:rPr lang="zh-CN" altLang="en-US"/>
              <a:t>覆盖并添加状态事件，让头像可以</a:t>
            </a:r>
            <a:r>
              <a:rPr lang="zh-CN" altLang="en-US"/>
              <a:t> 进行切换</a:t>
            </a:r>
            <a:endParaRPr lang="zh-CN" altLang="en-US"/>
          </a:p>
        </p:txBody>
      </p:sp>
      <p:pic>
        <p:nvPicPr>
          <p:cNvPr id="11" name="图片 10" descr="Screenshot_20200701_215559"/>
          <p:cNvPicPr>
            <a:picLocks noChangeAspect="1"/>
          </p:cNvPicPr>
          <p:nvPr/>
        </p:nvPicPr>
        <p:blipFill>
          <a:blip r:embed="rId2"/>
          <a:srcRect l="6558" t="11164" r="65600" b="68888"/>
          <a:stretch>
            <a:fillRect/>
          </a:stretch>
        </p:blipFill>
        <p:spPr>
          <a:xfrm>
            <a:off x="7738428" y="4945380"/>
            <a:ext cx="1384300" cy="1384300"/>
          </a:xfrm>
          <a:prstGeom prst="round2Same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647700" y="1825625"/>
            <a:ext cx="4868545" cy="4351655"/>
          </a:xfrm>
        </p:spPr>
        <p:txBody>
          <a:bodyPr>
            <a:normAutofit fontScale="25000"/>
          </a:bodyPr>
          <a:p>
            <a:r>
              <a:rPr lang="zh-CN" altLang="en-US" sz="5400"/>
              <a:t>         Button {</a:t>
            </a:r>
            <a:endParaRPr lang="zh-CN" altLang="en-US" sz="5400"/>
          </a:p>
          <a:p>
            <a:r>
              <a:rPr lang="zh-CN" altLang="en-US" sz="5400"/>
              <a:t>                    id: button2</a:t>
            </a:r>
            <a:endParaRPr lang="zh-CN" altLang="en-US" sz="5400"/>
          </a:p>
          <a:p>
            <a:endParaRPr lang="zh-CN" altLang="en-US" sz="5400"/>
          </a:p>
          <a:p>
            <a:r>
              <a:rPr lang="zh-CN" altLang="en-US" sz="5400"/>
              <a:t>                    width: parent.width/4</a:t>
            </a:r>
            <a:endParaRPr lang="zh-CN" altLang="en-US" sz="5400"/>
          </a:p>
          <a:p>
            <a:r>
              <a:rPr lang="zh-CN" altLang="en-US" sz="5400"/>
              <a:t>                    height:parent.height</a:t>
            </a:r>
            <a:endParaRPr lang="zh-CN" altLang="en-US" sz="5400"/>
          </a:p>
          <a:p>
            <a:r>
              <a:rPr lang="zh-CN" altLang="en-US" sz="5400"/>
              <a:t>                    checkable: true</a:t>
            </a:r>
            <a:endParaRPr lang="zh-CN" altLang="en-US" sz="5400"/>
          </a:p>
          <a:p>
            <a:r>
              <a:rPr lang="zh-CN" altLang="en-US" sz="5400"/>
              <a:t>                    background: Image {</a:t>
            </a:r>
            <a:endParaRPr lang="zh-CN" altLang="en-US" sz="5400"/>
          </a:p>
          <a:p>
            <a:r>
              <a:rPr lang="zh-CN" altLang="en-US" sz="5400"/>
              <a:t>                        id: icon3</a:t>
            </a:r>
            <a:endParaRPr lang="zh-CN" altLang="en-US" sz="5400"/>
          </a:p>
          <a:p>
            <a:r>
              <a:rPr lang="zh-CN" altLang="en-US" sz="5400"/>
              <a:t>                        width: parent.width</a:t>
            </a:r>
            <a:endParaRPr lang="zh-CN" altLang="en-US" sz="5400"/>
          </a:p>
          <a:p>
            <a:r>
              <a:rPr lang="zh-CN" altLang="en-US" sz="5400"/>
              <a:t>                        height: parent.height-20</a:t>
            </a:r>
            <a:endParaRPr lang="zh-CN" altLang="en-US" sz="5400"/>
          </a:p>
          <a:p>
            <a:r>
              <a:rPr lang="zh-CN" altLang="en-US" sz="5400"/>
              <a:t>                        source: "qrc:/images/images/icon3.png"</a:t>
            </a:r>
            <a:endParaRPr lang="zh-CN" altLang="en-US" sz="5400"/>
          </a:p>
          <a:p>
            <a:r>
              <a:rPr lang="zh-CN" altLang="en-US" sz="5400"/>
              <a:t>                    }</a:t>
            </a:r>
            <a:endParaRPr lang="zh-CN" altLang="en-US" sz="5400"/>
          </a:p>
          <a:p>
            <a:r>
              <a:rPr lang="zh-CN" altLang="en-US" sz="5400"/>
              <a:t>                 </a:t>
            </a:r>
            <a:endParaRPr lang="zh-CN" altLang="en-US" sz="5400"/>
          </a:p>
        </p:txBody>
      </p:sp>
      <p:sp>
        <p:nvSpPr>
          <p:cNvPr id="9" name="文本框 8"/>
          <p:cNvSpPr txBox="1"/>
          <p:nvPr/>
        </p:nvSpPr>
        <p:spPr>
          <a:xfrm>
            <a:off x="5516245" y="1294765"/>
            <a:ext cx="35140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Text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id: c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anchors.bottom: parent.bottom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anchors.horizontalCenter: parent.horizontalCenter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text: qsTr("课程缓存")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MouseArea{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anchors.fill: parent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// onClicked: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}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41740" y="3540760"/>
            <a:ext cx="3291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将每个</a:t>
            </a:r>
            <a:r>
              <a:rPr lang="en-US" altLang="zh-CN"/>
              <a:t>button</a:t>
            </a:r>
            <a:r>
              <a:rPr lang="zh-CN" altLang="en-US"/>
              <a:t>按钮和图片利用</a:t>
            </a:r>
            <a:r>
              <a:rPr lang="en-US" altLang="zh-CN"/>
              <a:t>column</a:t>
            </a:r>
            <a:r>
              <a:rPr lang="zh-CN" altLang="en-US"/>
              <a:t>布局在一起，同时整个区域作为一个</a:t>
            </a:r>
            <a:r>
              <a:rPr lang="en-US" altLang="zh-CN"/>
              <a:t>mouseArea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75" y="21183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在这次开发过程中：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主要学会了利用</a:t>
            </a:r>
            <a:r>
              <a:rPr lang="en-US" altLang="zh-CN"/>
              <a:t>git </a:t>
            </a:r>
            <a:r>
              <a:rPr lang="zh-CN" altLang="en-US"/>
              <a:t>进行多人团队开发，版本控制，掌握了</a:t>
            </a:r>
            <a:r>
              <a:rPr lang="en-US" altLang="zh-CN"/>
              <a:t>git</a:t>
            </a:r>
            <a:r>
              <a:rPr lang="zh-CN" altLang="en-US"/>
              <a:t>版本控制系统的相关操作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</a:t>
            </a:r>
            <a:r>
              <a:rPr lang="zh-CN" altLang="en-US"/>
              <a:t>不足之处在于只进行了界面端的相关设计，没有真正锻炼到涉及到</a:t>
            </a:r>
            <a:r>
              <a:rPr lang="en-US" altLang="zh-CN"/>
              <a:t>C++/C</a:t>
            </a:r>
            <a:r>
              <a:rPr lang="zh-CN" altLang="en-US"/>
              <a:t>语言</a:t>
            </a:r>
            <a:r>
              <a:rPr lang="zh-CN" altLang="en-US"/>
              <a:t>相关的代码书写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7700" y="1480185"/>
            <a:ext cx="9099550" cy="7404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>
                <a:effectLst/>
                <a:latin typeface="+mn-lt"/>
              </a:rPr>
              <a:t>个人心得：</a:t>
            </a:r>
            <a:endParaRPr lang="zh-CN" altLang="en-US" b="0">
              <a:effectLst/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 Black</vt:lpstr>
      <vt:lpstr>方正书宋_GBK</vt:lpstr>
      <vt:lpstr>微软雅黑</vt:lpstr>
      <vt:lpstr>方正黑体_GBK</vt:lpstr>
      <vt:lpstr>宋体</vt:lpstr>
      <vt:lpstr>Arial Unicode MS</vt:lpstr>
      <vt:lpstr>MT Extra</vt:lpstr>
      <vt:lpstr>Times New Roman</vt:lpstr>
      <vt:lpstr>Office 主题​​</vt:lpstr>
      <vt:lpstr>“开源软件杯”程序设计 </vt:lpstr>
      <vt:lpstr>任务分工：</vt:lpstr>
      <vt:lpstr>客户端日历模块：</vt:lpstr>
      <vt:lpstr>PowerPoint 演示文稿</vt:lpstr>
      <vt:lpstr>onemonth.qml  核心展示</vt:lpstr>
      <vt:lpstr>day.qml :   刷新页面，日历整体布局</vt:lpstr>
      <vt:lpstr>其他部分：对部分代码进行了删改，增添了图片处理功能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4</cp:revision>
  <dcterms:created xsi:type="dcterms:W3CDTF">2020-07-01T14:18:06Z</dcterms:created>
  <dcterms:modified xsi:type="dcterms:W3CDTF">2020-07-01T14:18:06Z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