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8" r:id="rId4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开源软件杯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程序设计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/>
              <a:t>报告总结</a:t>
            </a:r>
            <a:endParaRPr lang="zh-CN" altLang="en-US"/>
          </a:p>
          <a:p>
            <a:r>
              <a:rPr lang="zh-CN" altLang="en-US"/>
              <a:t>曾强辉 瞿信 胡成涛 李泽冯 周建军 张煜青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项目内容：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我们是一个类似于知乎的考研资讯平台，向考生提供信息渠道，帮助他们解决考研的路上的所遇到的问题。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7705" y="563880"/>
            <a:ext cx="2240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任务分工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87705" y="1214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瞿信</a:t>
            </a:r>
            <a:endParaRPr lang="zh-CN" altLang="en-US"/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713740" y="1647190"/>
            <a:ext cx="5157470" cy="177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>
                <a:sym typeface="+mn-ea"/>
              </a:rPr>
              <a:t>Git</a:t>
            </a:r>
            <a:r>
              <a:rPr lang="zh-CN" altLang="en-US" sz="1800">
                <a:sym typeface="+mn-ea"/>
              </a:rPr>
              <a:t>仓库管理：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1 </a:t>
            </a:r>
            <a:r>
              <a:rPr lang="zh-CN" altLang="en-US" sz="1800"/>
              <a:t>建立仓库，加入所有组员的</a:t>
            </a:r>
            <a:r>
              <a:rPr lang="en-US" altLang="zh-CN" sz="1800"/>
              <a:t>ssh</a:t>
            </a:r>
            <a:r>
              <a:rPr lang="zh-CN" altLang="en-US" sz="1800"/>
              <a:t>公钥，使其获得仓库的读写权限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1800"/>
              <a:t>2 </a:t>
            </a:r>
            <a:r>
              <a:rPr lang="zh-CN" altLang="en-US" sz="1800"/>
              <a:t>创建项目的目录结构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1800"/>
              <a:t>3 </a:t>
            </a:r>
            <a:r>
              <a:rPr lang="zh-CN" altLang="en-US" sz="1800"/>
              <a:t>进行合理的分支管理</a:t>
            </a:r>
            <a:endParaRPr lang="zh-CN" altLang="en-US" sz="180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87705" y="3417570"/>
            <a:ext cx="5183505" cy="2771775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服务端网络</a:t>
            </a:r>
            <a:r>
              <a:rPr lang="en-US" altLang="zh-CN" sz="1800">
                <a:sym typeface="+mn-ea"/>
              </a:rPr>
              <a:t>IO</a:t>
            </a:r>
            <a:r>
              <a:rPr lang="zh-CN" altLang="en-US" sz="1800">
                <a:sym typeface="+mn-ea"/>
              </a:rPr>
              <a:t>：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1.</a:t>
            </a:r>
            <a:r>
              <a:rPr lang="zh-CN" altLang="en-US" sz="1800"/>
              <a:t>监听客户端的连接请求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2.</a:t>
            </a:r>
            <a:r>
              <a:rPr lang="zh-CN" altLang="en-US" sz="1800"/>
              <a:t>对不同的</a:t>
            </a:r>
            <a:r>
              <a:rPr lang="en-US" altLang="zh-CN" sz="1800"/>
              <a:t>IO</a:t>
            </a:r>
            <a:r>
              <a:rPr lang="zh-CN" altLang="en-US" sz="1800"/>
              <a:t>事件逐一进行处理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3.</a:t>
            </a:r>
            <a:r>
              <a:rPr lang="zh-CN" altLang="en-US" sz="1800"/>
              <a:t>设计半同步半反应堆线程池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4.</a:t>
            </a:r>
            <a:r>
              <a:rPr lang="zh-CN" altLang="en-US" sz="1800"/>
              <a:t>使用</a:t>
            </a:r>
            <a:r>
              <a:rPr lang="en-US" altLang="zh-CN" sz="1800"/>
              <a:t>POSIX</a:t>
            </a:r>
            <a:r>
              <a:rPr lang="zh-CN" altLang="en-US" sz="1800"/>
              <a:t>信号量结合互斥锁模拟生产者消费者问题，完成</a:t>
            </a:r>
            <a:r>
              <a:rPr lang="en-US" altLang="zh-CN" sz="1800"/>
              <a:t>IO</a:t>
            </a:r>
            <a:r>
              <a:rPr lang="zh-CN" altLang="en-US" sz="1800"/>
              <a:t>任务的分配。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978015" y="121412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李泽冯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811645" y="1772285"/>
            <a:ext cx="5183505" cy="4194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>
                <a:sym typeface="+mn-ea"/>
              </a:rPr>
              <a:t>项目主要界面设计和各界面逻辑上的切换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文本显示处理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视频显示处理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c++</a:t>
            </a:r>
            <a:r>
              <a:rPr lang="zh-CN" altLang="en-US"/>
              <a:t>编写模块完成本地文档数据存取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sym typeface="+mn-ea"/>
              </a:rPr>
              <a:t>胡成涛                                                                                                                    曾强辉</a:t>
            </a:r>
            <a:endParaRPr lang="zh-CN" altLang="en-US" sz="18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960"/>
            <a:ext cx="4351655" cy="4592320"/>
          </a:xfrm>
        </p:spPr>
        <p:txBody>
          <a:bodyPr/>
          <a:p>
            <a:endParaRPr lang="zh-CN" altLang="en-US" sz="2000"/>
          </a:p>
          <a:p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客户端日历模块的编写</a:t>
            </a:r>
            <a:endParaRPr lang="zh-CN" altLang="en-US" sz="1800"/>
          </a:p>
          <a:p>
            <a:pPr lvl="1"/>
            <a:endParaRPr lang="zh-CN" altLang="en-US" sz="1800"/>
          </a:p>
          <a:p>
            <a:r>
              <a:rPr lang="en-US" altLang="zh-CN" sz="1800">
                <a:sym typeface="+mn-ea"/>
              </a:rPr>
              <a:t>2.  </a:t>
            </a:r>
            <a:r>
              <a:rPr lang="zh-CN" altLang="en-US" sz="1800">
                <a:sym typeface="+mn-ea"/>
              </a:rPr>
              <a:t>文章模块：向服务器发送文章请求并接受数据部分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>
                <a:sym typeface="+mn-ea"/>
              </a:rPr>
              <a:t>3 </a:t>
            </a:r>
            <a:r>
              <a:rPr lang="zh-CN" altLang="en-US" sz="1800">
                <a:sym typeface="+mn-ea"/>
              </a:rPr>
              <a:t>对客户端一些代码的修改：如增添利用</a:t>
            </a:r>
            <a:r>
              <a:rPr lang="en-US" altLang="zh-CN" sz="1800">
                <a:sym typeface="+mn-ea"/>
              </a:rPr>
              <a:t>OpacityMask</a:t>
            </a:r>
            <a:r>
              <a:rPr lang="zh-CN" altLang="en-US" sz="1800">
                <a:sym typeface="+mn-ea"/>
              </a:rPr>
              <a:t>显示原型图片</a:t>
            </a:r>
            <a:endParaRPr lang="en-US" altLang="zh-CN" sz="20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37575" y="1689735"/>
            <a:ext cx="23622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注册登陆界面设计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与服务端进行连接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登陆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注册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接受文章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曾强辉 胡成涛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r>
              <a:rPr lang="zh-CN" altLang="en-US">
                <a:sym typeface="+mn-ea"/>
              </a:rPr>
              <a:t>本地数据保存：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保存本地状态</a:t>
            </a:r>
            <a:endParaRPr lang="zh-CN" altLang="en-US"/>
          </a:p>
          <a:p>
            <a:endParaRPr lang="en-US" altLang="zh-CN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张煜青                                                                                                                                     </a:t>
            </a:r>
            <a:r>
              <a:rPr lang="en-US" altLang="zh-CN" sz="1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	</a:t>
            </a:r>
            <a:r>
              <a:rPr lang="zh-CN" altLang="en-US" sz="1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周建军</a:t>
            </a:r>
            <a:endParaRPr lang="zh-CN" altLang="en-US" sz="1800" b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2859405" cy="435165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库的安装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的安装部署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数据存储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本项目使用了</a:t>
            </a:r>
            <a:r>
              <a:rPr lang="en-US" altLang="zh-CN"/>
              <a:t>c/s </a:t>
            </a:r>
            <a:r>
              <a:rPr lang="zh-CN" altLang="en-US"/>
              <a:t>架构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1.client</a:t>
            </a:r>
            <a:r>
              <a:rPr lang="zh-CN" altLang="en-US">
                <a:sym typeface="+mn-ea"/>
              </a:rPr>
              <a:t>：存放着客户端程序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2.doc</a:t>
            </a:r>
            <a:r>
              <a:rPr lang="zh-CN" altLang="en-US">
                <a:sym typeface="+mn-ea"/>
              </a:rPr>
              <a:t>：存放开发文档及小组个人开发报告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3.server</a:t>
            </a:r>
            <a:r>
              <a:rPr lang="zh-CN" altLang="en-US">
                <a:sym typeface="+mn-ea"/>
              </a:rPr>
              <a:t>：存放服务器程序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4.README</a:t>
            </a:r>
            <a:r>
              <a:rPr lang="zh-CN" altLang="en-US">
                <a:sym typeface="+mn-ea"/>
              </a:rPr>
              <a:t>：小组成员名单及项目注意事项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项目结构目录：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215" y="3944620"/>
            <a:ext cx="4238625" cy="2066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WPS 演示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华文黑体</vt:lpstr>
      <vt:lpstr>Arial Black</vt:lpstr>
      <vt:lpstr>方正书宋_GBK</vt:lpstr>
      <vt:lpstr>微软雅黑</vt:lpstr>
      <vt:lpstr>宋体</vt:lpstr>
      <vt:lpstr>Arial Unicode MS</vt:lpstr>
      <vt:lpstr>Office 主题​​</vt:lpstr>
      <vt:lpstr>“开源软件杯”程序设计 </vt:lpstr>
      <vt:lpstr>项目内容：</vt:lpstr>
      <vt:lpstr>PowerPoint 演示文稿</vt:lpstr>
      <vt:lpstr>胡成涛                                                                                                                    曾强辉</vt:lpstr>
      <vt:lpstr>张煜青                                                                                                                                     	周建军</vt:lpstr>
      <vt:lpstr>项目结构目录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26</cp:revision>
  <dcterms:created xsi:type="dcterms:W3CDTF">2020-07-01T15:14:09Z</dcterms:created>
  <dcterms:modified xsi:type="dcterms:W3CDTF">2020-07-01T15:14:09Z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