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3F0B29-ABFE-4C9C-9548-4F0216FE7B82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B816-4E4C-D8EF-6B6D-8F4DC4EDF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l-GR" b="1" i="0" dirty="0">
                <a:solidFill>
                  <a:srgbClr val="24292F"/>
                </a:solidFill>
                <a:effectLst/>
                <a:latin typeface="-apple-system"/>
              </a:rPr>
              <a:t>Καιρος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FB3FA-4426-C680-C001-6F6D3E64A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Gallo, Nathaniel </a:t>
            </a:r>
            <a:r>
              <a:rPr lang="en-US" dirty="0" err="1"/>
              <a:t>Kanooi</a:t>
            </a:r>
            <a:r>
              <a:rPr lang="en-US" dirty="0"/>
              <a:t>, Tre Carlton, Isaiah </a:t>
            </a:r>
            <a:r>
              <a:rPr lang="en-US" dirty="0" err="1"/>
              <a:t>Houge</a:t>
            </a:r>
            <a:r>
              <a:rPr lang="en-US" dirty="0"/>
              <a:t>, Colby Nelson</a:t>
            </a:r>
          </a:p>
        </p:txBody>
      </p:sp>
    </p:spTree>
    <p:extLst>
      <p:ext uri="{BB962C8B-B14F-4D97-AF65-F5344CB8AC3E}">
        <p14:creationId xmlns:p14="http://schemas.microsoft.com/office/powerpoint/2010/main" val="63479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0BA3A-54C6-97A1-D6B8-4D92D35E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l-GR" i="0" dirty="0">
                <a:effectLst/>
                <a:latin typeface="-apple-system"/>
              </a:rPr>
              <a:t>Καιρος</a:t>
            </a:r>
            <a:r>
              <a:rPr lang="en-US" i="0" dirty="0">
                <a:effectLst/>
                <a:latin typeface="-apple-system"/>
              </a:rPr>
              <a:t>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C121D-1C55-EC42-6BFB-5387E8F84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Empire Builders</a:t>
            </a:r>
          </a:p>
        </p:txBody>
      </p:sp>
      <p:pic>
        <p:nvPicPr>
          <p:cNvPr id="1026" name="Picture 2" descr="Sid Meier's Civilization® VI on Steam">
            <a:extLst>
              <a:ext uri="{FF2B5EF4-FFF2-40B4-BE49-F238E27FC236}">
                <a16:creationId xmlns:a16="http://schemas.microsoft.com/office/drawing/2014/main" id="{E60EBA23-0F8B-0CDC-9106-57B50CF7C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0582" y="2082305"/>
            <a:ext cx="2228850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97BB0-5A5C-B0D4-D549-DC656A5E1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 Time Strategy</a:t>
            </a:r>
          </a:p>
        </p:txBody>
      </p:sp>
      <p:pic>
        <p:nvPicPr>
          <p:cNvPr id="1028" name="Picture 4" descr="StarCraft: Studying eSports at university">
            <a:extLst>
              <a:ext uri="{FF2B5EF4-FFF2-40B4-BE49-F238E27FC236}">
                <a16:creationId xmlns:a16="http://schemas.microsoft.com/office/drawing/2014/main" id="{5631EF07-E310-EA07-95D5-43F2A3B781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63" y="1930936"/>
            <a:ext cx="2546865" cy="13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and &amp; Conquer™ Remastered Collection on Steam">
            <a:extLst>
              <a:ext uri="{FF2B5EF4-FFF2-40B4-BE49-F238E27FC236}">
                <a16:creationId xmlns:a16="http://schemas.microsoft.com/office/drawing/2014/main" id="{E169FCA6-C414-EBCE-3CF9-8DA2D2D7E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4"/>
          <a:stretch/>
        </p:blipFill>
        <p:spPr bwMode="auto">
          <a:xfrm>
            <a:off x="7818462" y="3450800"/>
            <a:ext cx="2546865" cy="13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llaris PC Review | GameWatcher">
            <a:extLst>
              <a:ext uri="{FF2B5EF4-FFF2-40B4-BE49-F238E27FC236}">
                <a16:creationId xmlns:a16="http://schemas.microsoft.com/office/drawing/2014/main" id="{EAD5387E-5FDA-13A1-76E9-A3BEB1B2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62" y="4970665"/>
            <a:ext cx="2546865" cy="12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ge of Empires IV: Anniversary Edition on Steam">
            <a:extLst>
              <a:ext uri="{FF2B5EF4-FFF2-40B4-BE49-F238E27FC236}">
                <a16:creationId xmlns:a16="http://schemas.microsoft.com/office/drawing/2014/main" id="{172227BD-707D-0A42-40D5-2E4BC440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82" y="3587032"/>
            <a:ext cx="3355264" cy="18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7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C022-D6DF-CB49-8A37-67A32957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pic>
        <p:nvPicPr>
          <p:cNvPr id="3074" name="Picture 2" descr="Want to Become a Professional Gamer? Here's What You Need to Know">
            <a:extLst>
              <a:ext uri="{FF2B5EF4-FFF2-40B4-BE49-F238E27FC236}">
                <a16:creationId xmlns:a16="http://schemas.microsoft.com/office/drawing/2014/main" id="{225042A3-75CB-4B39-4792-80599007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28" y="1128408"/>
            <a:ext cx="6898579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5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8469-91F6-F9E2-A6BF-27156D1F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1026" name="Picture 2" descr="Wondering what Unity is? Find out who we are, where we've been and where  we're going | Unity">
            <a:extLst>
              <a:ext uri="{FF2B5EF4-FFF2-40B4-BE49-F238E27FC236}">
                <a16:creationId xmlns:a16="http://schemas.microsoft.com/office/drawing/2014/main" id="{78B65CC1-0679-991C-55FF-31B66851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08" y="753633"/>
            <a:ext cx="4111487" cy="215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YouTube">
            <a:extLst>
              <a:ext uri="{FF2B5EF4-FFF2-40B4-BE49-F238E27FC236}">
                <a16:creationId xmlns:a16="http://schemas.microsoft.com/office/drawing/2014/main" id="{A8628879-FB6E-9093-933C-94854B89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26" y="11839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1CF59D0E-9BBB-ED92-CD1D-FA378C6A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532" y="3424428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ira Cloud by Atlassian - Apps on Google Play">
            <a:extLst>
              <a:ext uri="{FF2B5EF4-FFF2-40B4-BE49-F238E27FC236}">
                <a16:creationId xmlns:a16="http://schemas.microsoft.com/office/drawing/2014/main" id="{028E770D-F58E-6F7A-03AC-B3396D5A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43" y="3298768"/>
            <a:ext cx="2426252" cy="24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929-FF97-1D74-1068-CE49AFDA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2050" name="Picture 2" descr="Steam - Apps on Google Play">
            <a:extLst>
              <a:ext uri="{FF2B5EF4-FFF2-40B4-BE49-F238E27FC236}">
                <a16:creationId xmlns:a16="http://schemas.microsoft.com/office/drawing/2014/main" id="{00FE0602-F377-F172-463D-9A4C1614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84" y="1106142"/>
            <a:ext cx="4645715" cy="46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1AF1-B47A-82F2-F605-CEE37BD5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3B55-D0F4-E1A2-F061-8D0052A8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will be randomly generated to produce an interesting different experience every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player will be able to place structures and units on the terrain to build up there empires and engage in diplomacy or war with other 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will have access to multiple different menus that gives them macro control over there empire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one will be able to download the game off of gaming platform, Steam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927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276</TotalTime>
  <Words>102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Corbel</vt:lpstr>
      <vt:lpstr>Wingdings 2</vt:lpstr>
      <vt:lpstr>Frame</vt:lpstr>
      <vt:lpstr>Καιρος</vt:lpstr>
      <vt:lpstr>What is Καιρος?</vt:lpstr>
      <vt:lpstr>Audience</vt:lpstr>
      <vt:lpstr>Tools</vt:lpstr>
      <vt:lpstr>Deployment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Καιρος</dc:title>
  <dc:creator>Philip Torvalz</dc:creator>
  <cp:lastModifiedBy>Nelson, Colby</cp:lastModifiedBy>
  <cp:revision>2</cp:revision>
  <dcterms:created xsi:type="dcterms:W3CDTF">2022-11-02T03:00:35Z</dcterms:created>
  <dcterms:modified xsi:type="dcterms:W3CDTF">2022-11-03T04:16:14Z</dcterms:modified>
</cp:coreProperties>
</file>