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56" r:id="rId6"/>
    <p:sldId id="357" r:id="rId7"/>
    <p:sldId id="359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5226" autoAdjust="0"/>
  </p:normalViewPr>
  <p:slideViewPr>
    <p:cSldViewPr snapToGrid="0">
      <p:cViewPr>
        <p:scale>
          <a:sx n="83" d="100"/>
          <a:sy n="83" d="100"/>
        </p:scale>
        <p:origin x="80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9,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Kairos </a:t>
            </a:r>
            <a:br>
              <a:rPr lang="en-US" dirty="0"/>
            </a:br>
            <a:r>
              <a:rPr lang="en-US" dirty="0"/>
              <a:t>DevLog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Atrius Games</a:t>
            </a:r>
            <a:endParaRPr lang="en-US" dirty="0"/>
          </a:p>
          <a:p>
            <a:r>
              <a:rPr lang="en-US" dirty="0"/>
              <a:t>February 14,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97" y="2316264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4730126"/>
            <a:ext cx="2133600" cy="205837"/>
          </a:xfrm>
        </p:spPr>
        <p:txBody>
          <a:bodyPr/>
          <a:lstStyle/>
          <a:p>
            <a:r>
              <a:rPr lang="en-US" dirty="0"/>
              <a:t>Noah Gallo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729" y="5136550"/>
            <a:ext cx="2133600" cy="369332"/>
          </a:xfrm>
        </p:spPr>
        <p:txBody>
          <a:bodyPr/>
          <a:lstStyle/>
          <a:p>
            <a:r>
              <a:rPr lang="en-US" dirty="0"/>
              <a:t>Scrum Master</a:t>
            </a:r>
          </a:p>
          <a:p>
            <a:r>
              <a:rPr lang="en-US" dirty="0"/>
              <a:t>Dev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0156" y="2316264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4918" y="4730126"/>
            <a:ext cx="2128157" cy="205837"/>
          </a:xfrm>
        </p:spPr>
        <p:txBody>
          <a:bodyPr/>
          <a:lstStyle/>
          <a:p>
            <a:r>
              <a:rPr lang="en-US" dirty="0"/>
              <a:t>Isaiah Hogue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4918" y="5136550"/>
            <a:ext cx="2128157" cy="369332"/>
          </a:xfrm>
        </p:spPr>
        <p:txBody>
          <a:bodyPr/>
          <a:lstStyle/>
          <a:p>
            <a:r>
              <a:rPr lang="en-US" dirty="0"/>
              <a:t>Librarian</a:t>
            </a:r>
          </a:p>
          <a:p>
            <a:r>
              <a:rPr lang="en-US" dirty="0"/>
              <a:t>Dev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6877" y="2316264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41639" y="4730126"/>
            <a:ext cx="2129245" cy="205837"/>
          </a:xfrm>
        </p:spPr>
        <p:txBody>
          <a:bodyPr/>
          <a:lstStyle/>
          <a:p>
            <a:r>
              <a:rPr lang="en-US" dirty="0"/>
              <a:t>Tre Carlton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1639" y="5136550"/>
            <a:ext cx="2129245" cy="369332"/>
          </a:xfrm>
        </p:spPr>
        <p:txBody>
          <a:bodyPr/>
          <a:lstStyle/>
          <a:p>
            <a:r>
              <a:rPr lang="en-US" dirty="0"/>
              <a:t>Scribe</a:t>
            </a:r>
          </a:p>
          <a:p>
            <a:r>
              <a:rPr lang="en-US" dirty="0"/>
              <a:t>Dev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5367" y="2316264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43598" y="4730126"/>
            <a:ext cx="2129245" cy="205837"/>
          </a:xfrm>
        </p:spPr>
        <p:txBody>
          <a:bodyPr/>
          <a:lstStyle/>
          <a:p>
            <a:r>
              <a:rPr lang="en-US" dirty="0"/>
              <a:t>Colby Nelson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43598" y="5136550"/>
            <a:ext cx="2129245" cy="369332"/>
          </a:xfrm>
        </p:spPr>
        <p:txBody>
          <a:bodyPr/>
          <a:lstStyle/>
          <a:p>
            <a:r>
              <a:rPr lang="en-US" dirty="0"/>
              <a:t>Dev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Kairos DevLog#1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February 14, 2023</a:t>
            </a:r>
          </a:p>
          <a:p>
            <a:endParaRPr lang="en-US" dirty="0"/>
          </a:p>
        </p:txBody>
      </p:sp>
      <p:pic>
        <p:nvPicPr>
          <p:cNvPr id="2" name="Picture Placeholder 18" descr="Portrait of a team member">
            <a:extLst>
              <a:ext uri="{FF2B5EF4-FFF2-40B4-BE49-F238E27FC236}">
                <a16:creationId xmlns:a16="http://schemas.microsoft.com/office/drawing/2014/main" id="{2A5EA2C0-E2B4-0179-D114-45E4753716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5557" y="2316264"/>
            <a:ext cx="2118245" cy="2037217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A4CB62E-149B-8476-4A6E-8D3BD4ABDDDF}"/>
              </a:ext>
            </a:extLst>
          </p:cNvPr>
          <p:cNvSpPr txBox="1">
            <a:spLocks/>
          </p:cNvSpPr>
          <p:nvPr/>
        </p:nvSpPr>
        <p:spPr>
          <a:xfrm>
            <a:off x="9643788" y="4730126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Colby Nelson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B02F511-8B03-7DA1-994D-DFB936A648D4}"/>
              </a:ext>
            </a:extLst>
          </p:cNvPr>
          <p:cNvSpPr txBox="1">
            <a:spLocks/>
          </p:cNvSpPr>
          <p:nvPr/>
        </p:nvSpPr>
        <p:spPr>
          <a:xfrm>
            <a:off x="9643788" y="5136550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F304FD-D477-C1C5-394E-D319AD051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r="7987" b="2"/>
          <a:stretch/>
        </p:blipFill>
        <p:spPr>
          <a:xfrm>
            <a:off x="6096000" y="-22543"/>
            <a:ext cx="6096000" cy="690308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A72FA2-7BA3-A6C7-1EF3-34E55A26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What is Kairos?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6021-A75C-3247-9AD3-F765C1385B7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February 14, 2023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3F96-E190-D976-53A4-DF9563C76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r>
              <a:rPr lang="en-US" dirty="0"/>
              <a:t>Kairos DevLog#1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4CD6-1C05-F4AF-ECB6-22A4644696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594B-8AC8-AC91-9A13-F67DF5846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5971" y="2766252"/>
            <a:ext cx="8762809" cy="1483019"/>
          </a:xfrm>
        </p:spPr>
        <p:txBody>
          <a:bodyPr anchor="b">
            <a:normAutofit/>
          </a:bodyPr>
          <a:lstStyle/>
          <a:p>
            <a:r>
              <a:rPr lang="en-US" sz="9600" dirty="0"/>
              <a:t>Kairos Features</a:t>
            </a:r>
          </a:p>
        </p:txBody>
      </p:sp>
    </p:spTree>
    <p:extLst>
      <p:ext uri="{BB962C8B-B14F-4D97-AF65-F5344CB8AC3E}">
        <p14:creationId xmlns:p14="http://schemas.microsoft.com/office/powerpoint/2010/main" val="19228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54455B-5B29-B272-C479-3EACB42E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9661"/>
            <a:ext cx="6096000" cy="467867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353E8-0CDB-B0BD-0226-B6865B47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2400"/>
              <a:t>Kairos Development is in the RED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FEEDFD6-00B8-2FA6-FFA5-CB8133BB6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5C3A6D46-4CEF-04E5-D754-E09C2EA17CE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February 14, 2023</a:t>
            </a:r>
          </a:p>
          <a:p>
            <a:pPr>
              <a:spcAft>
                <a:spcPts val="600"/>
              </a:spcAft>
            </a:pPr>
            <a:endParaRPr lang="en-US" dirty="0">
              <a:latin typeface="+mn-lt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8757804-CE27-CD82-00FA-8D799253FF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Kairos DevLog#1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70219D2C-27D7-F35B-BE8C-EC195303FF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97064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{B7E25F1A-196A-4500-AACB-CE400C55BAA2}tf78853419_win32</Template>
  <TotalTime>128</TotalTime>
  <Words>71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Kairos  DevLog #1</vt:lpstr>
      <vt:lpstr>Our team</vt:lpstr>
      <vt:lpstr>What is Kairos?</vt:lpstr>
      <vt:lpstr>Kairos Features</vt:lpstr>
      <vt:lpstr>Kairos Development is in the 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Kairos  DevLog #1</dc:title>
  <dc:creator>Gallo, Noah</dc:creator>
  <cp:lastModifiedBy>Gallo, Noah</cp:lastModifiedBy>
  <cp:revision>4</cp:revision>
  <dcterms:created xsi:type="dcterms:W3CDTF">2023-02-09T19:23:43Z</dcterms:created>
  <dcterms:modified xsi:type="dcterms:W3CDTF">2023-02-09T21:32:23Z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