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1" r:id="rId8"/>
    <p:sldId id="264" r:id="rId9"/>
    <p:sldId id="259" r:id="rId10"/>
    <p:sldId id="260" r:id="rId11"/>
    <p:sldId id="263" r:id="rId12"/>
    <p:sldId id="262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4E493-7718-74F0-CA9A-35A8D6068B01}" v="2" dt="2025-03-09T01:34:53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Vargas Fentanes" userId="169905d3-5917-40ba-8d1d-5fb8e3e9e6f9" providerId="ADAL" clId="{6FF9A711-CEAA-4F4C-8BBA-71085836F5DB}"/>
    <pc:docChg chg="undo custSel modSld">
      <pc:chgData name="Francisco Javier Vargas Fentanes" userId="169905d3-5917-40ba-8d1d-5fb8e3e9e6f9" providerId="ADAL" clId="{6FF9A711-CEAA-4F4C-8BBA-71085836F5DB}" dt="2025-03-07T21:47:09.166" v="7" actId="1032"/>
      <pc:docMkLst>
        <pc:docMk/>
      </pc:docMkLst>
      <pc:sldChg chg="addSp delSp modSp mod">
        <pc:chgData name="Francisco Javier Vargas Fentanes" userId="169905d3-5917-40ba-8d1d-5fb8e3e9e6f9" providerId="ADAL" clId="{6FF9A711-CEAA-4F4C-8BBA-71085836F5DB}" dt="2025-03-07T21:47:09.166" v="7" actId="1032"/>
        <pc:sldMkLst>
          <pc:docMk/>
          <pc:sldMk cId="1478396265" sldId="259"/>
        </pc:sldMkLst>
        <pc:spChg chg="add del">
          <ac:chgData name="Francisco Javier Vargas Fentanes" userId="169905d3-5917-40ba-8d1d-5fb8e3e9e6f9" providerId="ADAL" clId="{6FF9A711-CEAA-4F4C-8BBA-71085836F5DB}" dt="2025-03-07T21:47:09.166" v="7" actId="1032"/>
          <ac:spMkLst>
            <pc:docMk/>
            <pc:sldMk cId="1478396265" sldId="259"/>
            <ac:spMk id="3" creationId="{4F799E37-34A3-E211-D358-37D3012AABB2}"/>
          </ac:spMkLst>
        </pc:spChg>
        <pc:graphicFrameChg chg="add del mod modGraphic">
          <ac:chgData name="Francisco Javier Vargas Fentanes" userId="169905d3-5917-40ba-8d1d-5fb8e3e9e6f9" providerId="ADAL" clId="{6FF9A711-CEAA-4F4C-8BBA-71085836F5DB}" dt="2025-03-07T21:47:09.166" v="7" actId="1032"/>
          <ac:graphicFrameMkLst>
            <pc:docMk/>
            <pc:sldMk cId="1478396265" sldId="259"/>
            <ac:graphicFrameMk id="5" creationId="{E12CF763-93A9-14C4-1F32-0A2C8B9C1F6F}"/>
          </ac:graphicFrameMkLst>
        </pc:graphicFrameChg>
        <pc:picChg chg="add del mod">
          <ac:chgData name="Francisco Javier Vargas Fentanes" userId="169905d3-5917-40ba-8d1d-5fb8e3e9e6f9" providerId="ADAL" clId="{6FF9A711-CEAA-4F4C-8BBA-71085836F5DB}" dt="2025-03-07T21:46:25.999" v="1" actId="34307"/>
          <ac:picMkLst>
            <pc:docMk/>
            <pc:sldMk cId="1478396265" sldId="259"/>
            <ac:picMk id="4" creationId="{345BFCE9-EB4A-0950-3D96-5BF8FE1F59F1}"/>
          </ac:picMkLst>
        </pc:picChg>
      </pc:sldChg>
    </pc:docChg>
  </pc:docChgLst>
  <pc:docChgLst>
    <pc:chgData name="Francisco Javier Vargas Fentanes" userId="S::fvfentanes@finamex.com.mx::169905d3-5917-40ba-8d1d-5fb8e3e9e6f9" providerId="AD" clId="Web-{07C4E493-7718-74F0-CA9A-35A8D6068B01}"/>
    <pc:docChg chg="modSld">
      <pc:chgData name="Francisco Javier Vargas Fentanes" userId="S::fvfentanes@finamex.com.mx::169905d3-5917-40ba-8d1d-5fb8e3e9e6f9" providerId="AD" clId="Web-{07C4E493-7718-74F0-CA9A-35A8D6068B01}" dt="2025-03-09T01:34:53.124" v="1" actId="20577"/>
      <pc:docMkLst>
        <pc:docMk/>
      </pc:docMkLst>
      <pc:sldChg chg="modSp">
        <pc:chgData name="Francisco Javier Vargas Fentanes" userId="S::fvfentanes@finamex.com.mx::169905d3-5917-40ba-8d1d-5fb8e3e9e6f9" providerId="AD" clId="Web-{07C4E493-7718-74F0-CA9A-35A8D6068B01}" dt="2025-03-09T01:34:53.124" v="1" actId="20577"/>
        <pc:sldMkLst>
          <pc:docMk/>
          <pc:sldMk cId="1928349431" sldId="258"/>
        </pc:sldMkLst>
        <pc:spChg chg="mod">
          <ac:chgData name="Francisco Javier Vargas Fentanes" userId="S::fvfentanes@finamex.com.mx::169905d3-5917-40ba-8d1d-5fb8e3e9e6f9" providerId="AD" clId="Web-{07C4E493-7718-74F0-CA9A-35A8D6068B01}" dt="2025-03-09T01:34:53.124" v="1" actId="20577"/>
          <ac:spMkLst>
            <pc:docMk/>
            <pc:sldMk cId="1928349431" sldId="258"/>
            <ac:spMk id="3" creationId="{4DB16832-29AA-6FBC-5CE3-1254E9ED95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DFE98-8FAB-61B4-ABDA-C3F073285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989977-B387-21DA-636F-E15C64E90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2AC46-3457-7530-6AE4-2B9A89D7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F2CEE7-5FEA-4A22-35B9-3C0A6573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241FDA-5CB2-D752-746A-E19C1407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52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6A06C-8C1E-445F-0B4C-C44F58FC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9E1629-678E-956D-48BC-4B24FCC02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47CCD-787C-1F40-4833-09BB9AF6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EE8AF-0430-FA7B-6CB8-947184DC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282F86-768E-9247-6E71-5D1E7FFC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5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85FF7D-6D32-D82F-AB2F-573D4FB7D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8B0D50-B4B0-EB4F-87EB-10569DD9A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D8475-B02E-E270-CDF9-7D779BDA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53331-B226-0EC7-F89B-6C6E199E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42EEE-F440-73D0-999B-7C0C20D6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1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BD4B6-4202-FAFA-38E6-3E11D597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98DB9-D668-2014-FD01-D0DF49D8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F3B396-5FB6-84E6-DD2C-83B54E65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FA9F2-E12B-DB5D-B83E-A6E83E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2B954E-8A19-1B15-0EA1-DF15CCF1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955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B179-B5D8-E9CA-B543-F5200D970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4161AC-DA7F-F46F-D686-7AF0773BC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DEE578-624A-B532-7E63-2EEC5BCE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8F0FEF-7385-6036-0A97-6DDCBB1A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69504-8C42-0E29-B1FD-87D529C6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5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869E7-D71D-FB2E-C1BB-3E719C87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4F2D9-E716-6D8A-8CD8-01A394D28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60DF84-AEBE-96EC-0316-2D5119BD1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9DC241-1511-38B5-D743-0981A418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5A519F-8B55-7A3C-97C8-5A5F1B1F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C79756-E85B-79E5-900F-7C70ABDF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890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A4509-2CA9-75F0-3F22-D2A5BB2F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D8EEDD-7C3A-9451-7508-45A46AA7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DE509A-6266-C5CA-8F11-1D3BB4C7E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55B4FE-E700-8CBC-DB05-FF5264324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BB9001-797C-308A-69ED-F6715E2D2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18F011-554E-A503-90FB-F573AE4C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E574B9-5CB1-7D05-4057-7AF8E1F5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FB15DA-0668-2C62-7403-8A488056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56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D3287-8795-308C-181D-8E5CBE9A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D6719-3472-2FCF-BB3E-E9CB54A2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008AAD-8D69-9D50-4639-B2B69953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F0C824-9ADC-1F63-4B98-EF61C77B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19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EEC981-DCBC-AC2F-A5F2-5E1D3CB1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8B4A24-529F-81C2-87B4-D6D67BD7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546B12-EC39-B7F8-2191-5E14AFAC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34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8AE31-92F3-D72E-549E-0F5EEA55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F713A-68C6-42F0-FC57-16D937F3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397A09-F3EF-9ADD-FC94-A4A269C96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ACD9E0-28CB-1237-CE28-4071A67D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FE20A4-34AC-52EC-A161-58A6EE71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65353E-514D-AE58-F487-9D14081C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84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6D588-5898-2634-B74F-A72C21FB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2D5266-AD8F-651A-60F3-E043C48C9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DCD606-0133-3E88-7771-46021B94C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F553F9-D492-802D-0821-9347700A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A37F3-77D6-4E42-4B19-7BC6F458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5A3D6F-F200-5FFA-5F48-FB121CFB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756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C66BCDA-3EC6-3C1F-328E-5BC11B6E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A97A46-DBCB-B280-CF55-61B40C3FB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2D8817-2AB3-3F1D-3861-C25DCFEE3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DDAB5-8231-4FC3-95CC-6C1C9EA1347F}" type="datetimeFigureOut">
              <a:rPr lang="es-MX" smtClean="0"/>
              <a:t>08/03/2025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13EC66-273C-6ECD-DF83-5361BAA73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9000A-1570-B93A-654C-D77A2D2D1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77C3E-38E6-4951-BBDA-0E60306B515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93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6266B-C918-9ECD-C7A0-A01251367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Oportunidad de inversión </a:t>
            </a:r>
          </a:p>
        </p:txBody>
      </p:sp>
    </p:spTree>
    <p:extLst>
      <p:ext uri="{BB962C8B-B14F-4D97-AF65-F5344CB8AC3E}">
        <p14:creationId xmlns:p14="http://schemas.microsoft.com/office/powerpoint/2010/main" val="8198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9E6BC-7C70-B8E9-7335-3A56AD5B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del inmueble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D3B6D-A7A2-D75E-80EE-F3913FB0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Ubicación:</a:t>
            </a:r>
          </a:p>
          <a:p>
            <a:r>
              <a:rPr lang="es-MX" dirty="0"/>
              <a:t>Antigüedad:</a:t>
            </a:r>
          </a:p>
          <a:p>
            <a:r>
              <a:rPr lang="es-MX" dirty="0"/>
              <a:t>Tamaño:</a:t>
            </a:r>
          </a:p>
          <a:p>
            <a:r>
              <a:rPr lang="es-MX" dirty="0"/>
              <a:t>Numero de cuartos:</a:t>
            </a:r>
          </a:p>
          <a:p>
            <a:r>
              <a:rPr lang="es-MX" dirty="0"/>
              <a:t>Numero de baños:</a:t>
            </a:r>
          </a:p>
          <a:p>
            <a:r>
              <a:rPr lang="es-MX" dirty="0"/>
              <a:t>Acabados:</a:t>
            </a:r>
          </a:p>
          <a:p>
            <a:r>
              <a:rPr lang="es-MX" dirty="0"/>
              <a:t>Calidad de la </a:t>
            </a:r>
            <a:r>
              <a:rPr lang="es-MX" dirty="0" err="1"/>
              <a:t>propidad</a:t>
            </a:r>
            <a:r>
              <a:rPr lang="es-MX" dirty="0"/>
              <a:t>: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852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870D7-0DF4-C905-0E84-FD9CB836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Razones por las que comprar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16832-29AA-6FBC-5CE3-1254E9ED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/>
              <a:t>Zona residencial de alta plusvalía</a:t>
            </a:r>
          </a:p>
          <a:p>
            <a:pPr lvl="1"/>
            <a:endParaRPr lang="es-MX" dirty="0"/>
          </a:p>
          <a:p>
            <a:r>
              <a:rPr lang="es-MX" dirty="0"/>
              <a:t>Precio de adquisición muy por debajo del mercado</a:t>
            </a:r>
          </a:p>
          <a:p>
            <a:endParaRPr lang="es-MX" dirty="0"/>
          </a:p>
          <a:p>
            <a:r>
              <a:rPr lang="es-MX" dirty="0"/>
              <a:t>Oportunidad de rentas largo plazo o corto plazo</a:t>
            </a:r>
          </a:p>
          <a:p>
            <a:pPr lvl="1"/>
            <a:r>
              <a:rPr lang="es-MX" dirty="0"/>
              <a:t>Renta de departamento total para una familia a un precio competitivo dentro del mercado</a:t>
            </a:r>
            <a:endParaRPr lang="es-MX"/>
          </a:p>
          <a:p>
            <a:pPr lvl="1"/>
            <a:r>
              <a:rPr lang="es-MX" dirty="0"/>
              <a:t>Renta para rentas cortas tipo AIRBNB para doctores y practicantes médicos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34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402F9-ACF4-E453-B7AB-1BC3101D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95DC1-424D-4D55-0290-A75A63FE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116" y="-265070"/>
            <a:ext cx="5241325" cy="1325563"/>
          </a:xfrm>
        </p:spPr>
        <p:txBody>
          <a:bodyPr/>
          <a:lstStyle/>
          <a:p>
            <a:r>
              <a:rPr lang="es-MX" dirty="0"/>
              <a:t>Ubicación estratégica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30715A-B594-BB4D-E2AF-EA43B1A8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8" y="1408670"/>
            <a:ext cx="5449330" cy="5115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Puntos de Interés:</a:t>
            </a:r>
          </a:p>
          <a:p>
            <a:pPr marL="0" indent="0">
              <a:buNone/>
            </a:pPr>
            <a:r>
              <a:rPr lang="es-MX" dirty="0"/>
              <a:t>1) Centro médico siglo XXI</a:t>
            </a:r>
          </a:p>
          <a:p>
            <a:pPr marL="0" indent="0">
              <a:buNone/>
            </a:pPr>
            <a:r>
              <a:rPr lang="es-MX" dirty="0"/>
              <a:t>2) WTC y plaza de toros</a:t>
            </a:r>
          </a:p>
          <a:p>
            <a:pPr marL="0" indent="0">
              <a:buNone/>
            </a:pPr>
            <a:r>
              <a:rPr lang="es-MX" dirty="0"/>
              <a:t>3) Metro Eugenia</a:t>
            </a:r>
          </a:p>
          <a:p>
            <a:pPr marL="0" indent="0">
              <a:buNone/>
            </a:pPr>
            <a:r>
              <a:rPr lang="es-MX" dirty="0"/>
              <a:t>4) Costco</a:t>
            </a:r>
          </a:p>
          <a:p>
            <a:pPr marL="0" indent="0">
              <a:buNone/>
            </a:pPr>
            <a:r>
              <a:rPr lang="es-MX" dirty="0"/>
              <a:t>Servicios a 1 KM a la redonda: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 Escuelas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 Parques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 Red de transporte público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/>
              <a:t> Iglesias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570079-56C9-A665-2037-D08E6CCFE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00" y="862100"/>
            <a:ext cx="6574130" cy="580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7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6370-FDE2-E499-9E69-8965DBB9F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792B4-56C0-B2D0-20C7-4C6657F1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CDA0437-6E03-ABB1-24A6-74C069BC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10706"/>
              </p:ext>
            </p:extLst>
          </p:nvPr>
        </p:nvGraphicFramePr>
        <p:xfrm>
          <a:off x="838200" y="1690688"/>
          <a:ext cx="3568700" cy="2720340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3170543354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11699551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CDMX Precios Vivienda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Cambio ANUAL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412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856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2016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12,171%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622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2017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11,857%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978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2018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10,800%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5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015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10,108%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66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1,557%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32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3,713%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740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7,782%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5689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11,119%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3C3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91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2024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10107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Promedio Anualizado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8,573%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3077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9C20462-91EA-6694-4A9B-99419BC55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588040"/>
              </p:ext>
            </p:extLst>
          </p:nvPr>
        </p:nvGraphicFramePr>
        <p:xfrm>
          <a:off x="6375400" y="1682116"/>
          <a:ext cx="3009900" cy="2720340"/>
        </p:xfrm>
        <a:graphic>
          <a:graphicData uri="http://schemas.openxmlformats.org/drawingml/2006/table">
            <a:tbl>
              <a:tblPr/>
              <a:tblGrid>
                <a:gridCol w="1922289">
                  <a:extLst>
                    <a:ext uri="{9D8B030D-6E8A-4147-A177-3AD203B41FA5}">
                      <a16:colId xmlns:a16="http://schemas.microsoft.com/office/drawing/2014/main" val="3262170360"/>
                    </a:ext>
                  </a:extLst>
                </a:gridCol>
                <a:gridCol w="1087611">
                  <a:extLst>
                    <a:ext uri="{9D8B030D-6E8A-4147-A177-3AD203B41FA5}">
                      <a16:colId xmlns:a16="http://schemas.microsoft.com/office/drawing/2014/main" val="409711605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Mexico Precios Vivienda USADA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Cambio ANUAL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292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948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2016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5,8087%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7955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2017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7,6426%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ADA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24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2018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8,9000%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C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990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8,3563%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1D2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8993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5,6780%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49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8,0994%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5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634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8,0861%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AD5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35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10,0892%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969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2024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576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Promedio Anualizado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7,824%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7D3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5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331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EC4D0-274C-05FB-69BE-A3FAAC81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Valuación relativa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99E37-34A3-E211-D358-37D3012A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7839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77B54-F939-2FE8-7FD7-2268323C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Income</a:t>
            </a:r>
            <a:r>
              <a:rPr lang="es-MX" dirty="0"/>
              <a:t> </a:t>
            </a:r>
            <a:r>
              <a:rPr lang="es-MX" dirty="0" err="1"/>
              <a:t>Valuation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E99C5-79AC-F574-419C-AD88DB9C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934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1457E-C483-BC9D-9574-7C3E620C6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41AC8-941A-323B-87D0-B37CD854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</a:t>
            </a:r>
            <a:r>
              <a:rPr lang="es-MX" dirty="0" err="1"/>
              <a:t>sensitivilidad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E00E5A-36BA-3A06-9708-39B4D1F14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883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6B828-B410-3D76-D15A-8FF2A915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B3C3D-9757-6276-8850-A8F8DFB5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9353FA-F4BE-7710-10C2-5B0AA750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753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92A0337C45C849AD1D25AC6E1320EA" ma:contentTypeVersion="15" ma:contentTypeDescription="Crear nuevo documento." ma:contentTypeScope="" ma:versionID="276d50d1ce0f7067e89bbaef81e3f578">
  <xsd:schema xmlns:xsd="http://www.w3.org/2001/XMLSchema" xmlns:xs="http://www.w3.org/2001/XMLSchema" xmlns:p="http://schemas.microsoft.com/office/2006/metadata/properties" xmlns:ns3="bd01988b-ed77-458a-9373-feed41e206f9" xmlns:ns4="da66ddd0-f6bf-476c-857d-3a90ae862dba" targetNamespace="http://schemas.microsoft.com/office/2006/metadata/properties" ma:root="true" ma:fieldsID="e04c667369e99859632f2272b7d82faa" ns3:_="" ns4:_="">
    <xsd:import namespace="bd01988b-ed77-458a-9373-feed41e206f9"/>
    <xsd:import namespace="da66ddd0-f6bf-476c-857d-3a90ae862db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1988b-ed77-458a-9373-feed41e206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6ddd0-f6bf-476c-857d-3a90ae862d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01988b-ed77-458a-9373-feed41e206f9" xsi:nil="true"/>
  </documentManagement>
</p:properties>
</file>

<file path=customXml/itemProps1.xml><?xml version="1.0" encoding="utf-8"?>
<ds:datastoreItem xmlns:ds="http://schemas.openxmlformats.org/officeDocument/2006/customXml" ds:itemID="{CB30E951-8192-420D-8103-2656EA9D0E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30E15F-5947-4D08-9815-C349B1886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01988b-ed77-458a-9373-feed41e206f9"/>
    <ds:schemaRef ds:uri="da66ddd0-f6bf-476c-857d-3a90ae862d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3DE21B-5061-454E-9756-6AB340D30389}">
  <ds:schemaRefs>
    <ds:schemaRef ds:uri="http://purl.org/dc/terms/"/>
    <ds:schemaRef ds:uri="http://www.w3.org/XML/1998/namespace"/>
    <ds:schemaRef ds:uri="da66ddd0-f6bf-476c-857d-3a90ae862dba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d01988b-ed77-458a-9373-feed41e206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206</Words>
  <Application>Microsoft Office PowerPoint</Application>
  <PresentationFormat>Panorámica</PresentationFormat>
  <Paragraphs>78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Oportunidad de inversión </vt:lpstr>
      <vt:lpstr>Características del inmueble</vt:lpstr>
      <vt:lpstr>Razones por las que comprar </vt:lpstr>
      <vt:lpstr>Ubicación estratégica</vt:lpstr>
      <vt:lpstr>Datos</vt:lpstr>
      <vt:lpstr>Valuación relativa</vt:lpstr>
      <vt:lpstr>Income Valuation</vt:lpstr>
      <vt:lpstr>Análisis de sensitivilidad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Vargas Fentanes</dc:creator>
  <cp:lastModifiedBy>Francisco Javier Vargas Fentanes</cp:lastModifiedBy>
  <cp:revision>3</cp:revision>
  <dcterms:created xsi:type="dcterms:W3CDTF">2025-03-07T14:26:31Z</dcterms:created>
  <dcterms:modified xsi:type="dcterms:W3CDTF">2025-03-09T01:35:00Z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0x010100B192A0337C45C849AD1D25AC6E1320EA</vt:lpwstr>
  </property>
</Properties>
</file>