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771" r:id="rId2"/>
  </p:sldMasterIdLst>
  <p:notesMasterIdLst>
    <p:notesMasterId r:id="rId51"/>
  </p:notesMasterIdLst>
  <p:handoutMasterIdLst>
    <p:handoutMasterId r:id="rId52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12" r:id="rId15"/>
    <p:sldId id="269" r:id="rId16"/>
    <p:sldId id="270" r:id="rId17"/>
    <p:sldId id="271" r:id="rId18"/>
    <p:sldId id="272" r:id="rId19"/>
    <p:sldId id="273" r:id="rId20"/>
    <p:sldId id="274" r:id="rId21"/>
    <p:sldId id="313" r:id="rId22"/>
    <p:sldId id="275" r:id="rId23"/>
    <p:sldId id="276" r:id="rId24"/>
    <p:sldId id="277" r:id="rId25"/>
    <p:sldId id="278" r:id="rId26"/>
    <p:sldId id="283" r:id="rId27"/>
    <p:sldId id="284" r:id="rId28"/>
    <p:sldId id="285" r:id="rId29"/>
    <p:sldId id="286" r:id="rId30"/>
    <p:sldId id="287" r:id="rId31"/>
    <p:sldId id="309" r:id="rId32"/>
    <p:sldId id="308" r:id="rId33"/>
    <p:sldId id="279" r:id="rId34"/>
    <p:sldId id="280" r:id="rId35"/>
    <p:sldId id="298" r:id="rId36"/>
    <p:sldId id="299" r:id="rId37"/>
    <p:sldId id="300" r:id="rId38"/>
    <p:sldId id="301" r:id="rId39"/>
    <p:sldId id="302" r:id="rId40"/>
    <p:sldId id="311" r:id="rId41"/>
    <p:sldId id="310" r:id="rId42"/>
    <p:sldId id="281" r:id="rId43"/>
    <p:sldId id="303" r:id="rId44"/>
    <p:sldId id="306" r:id="rId45"/>
    <p:sldId id="307" r:id="rId46"/>
    <p:sldId id="293" r:id="rId47"/>
    <p:sldId id="294" r:id="rId48"/>
    <p:sldId id="314" r:id="rId49"/>
    <p:sldId id="315" r:id="rId50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itchFamily="2" charset="2"/>
      <a:buChar char="l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itchFamily="2" charset="2"/>
      <a:buChar char="l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itchFamily="2" charset="2"/>
      <a:buChar char="l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itchFamily="2" charset="2"/>
      <a:buChar char="l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itchFamily="2" charset="2"/>
      <a:buChar char="l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EB8C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1321" autoAdjust="0"/>
    <p:restoredTop sz="97002" autoAdjust="0"/>
  </p:normalViewPr>
  <p:slideViewPr>
    <p:cSldViewPr>
      <p:cViewPr varScale="1">
        <p:scale>
          <a:sx n="72" d="100"/>
          <a:sy n="72" d="100"/>
        </p:scale>
        <p:origin x="-498" y="-96"/>
      </p:cViewPr>
      <p:guideLst>
        <p:guide orient="horz" pos="2160"/>
        <p:guide pos="285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172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2AECC2E-959F-41D9-A9FD-8FFA19BA2B7D}" type="datetimeFigureOut">
              <a:rPr lang="zh-CN" altLang="en-US"/>
              <a:pPr>
                <a:defRPr/>
              </a:pPr>
              <a:t>2013/10/5</a:t>
            </a:fld>
            <a:endParaRPr lang="en-US" altLang="zh-CN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35A3B5C-E10E-44D0-9957-DCADEEE596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74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8C3177F1-746D-4EF3-BEA1-1969AEE70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177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44FE98-CF6E-4A5B-B8BF-E4507824E16D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addClass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removeClass</a:t>
            </a:r>
            <a:r>
              <a:rPr lang="zh-CN" altLang="en-US" dirty="0" smtClean="0"/>
              <a:t>不会清除所有样式，只是追加与移除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模拟实现伪代码</a:t>
            </a:r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addClass</a:t>
            </a:r>
            <a:r>
              <a:rPr lang="en-US" altLang="zh-CN" dirty="0" smtClean="0"/>
              <a:t> = function(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classValue</a:t>
            </a:r>
            <a:r>
              <a:rPr lang="en-US" altLang="zh-CN" dirty="0" smtClean="0"/>
              <a:t> = &lt;</a:t>
            </a:r>
            <a:r>
              <a:rPr lang="en-US" altLang="zh-CN" dirty="0" err="1" smtClean="0"/>
              <a:t>ele</a:t>
            </a:r>
            <a:r>
              <a:rPr lang="en-US" altLang="zh-CN" dirty="0" smtClean="0"/>
              <a:t>&gt;.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r = new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RegExp</a:t>
            </a:r>
            <a:r>
              <a:rPr lang="en-US" altLang="zh-CN" baseline="0" dirty="0" smtClean="0"/>
              <a:t>(</a:t>
            </a:r>
            <a:r>
              <a:rPr lang="en-US" altLang="zh-CN" baseline="0" dirty="0" err="1" smtClean="0"/>
              <a:t>className</a:t>
            </a:r>
            <a:r>
              <a:rPr lang="en-US" altLang="zh-CN" baseline="0" dirty="0" smtClean="0"/>
              <a:t>);</a:t>
            </a:r>
            <a:endParaRPr lang="en-US" altLang="zh-CN" dirty="0" smtClean="0"/>
          </a:p>
          <a:p>
            <a:r>
              <a:rPr lang="en-US" altLang="zh-CN" dirty="0" smtClean="0"/>
              <a:t>	if(!</a:t>
            </a:r>
            <a:r>
              <a:rPr lang="en-US" altLang="zh-CN" dirty="0" err="1" smtClean="0"/>
              <a:t>r</a:t>
            </a:r>
            <a:r>
              <a:rPr lang="en-US" altLang="zh-CN" baseline="0" dirty="0" err="1" smtClean="0"/>
              <a:t>.test</a:t>
            </a:r>
            <a:r>
              <a:rPr lang="en-US" altLang="zh-CN" baseline="0" dirty="0" smtClean="0"/>
              <a:t>(</a:t>
            </a:r>
            <a:r>
              <a:rPr lang="en-US" altLang="zh-CN" baseline="0" dirty="0" err="1" smtClean="0"/>
              <a:t>classValue</a:t>
            </a:r>
            <a:r>
              <a:rPr lang="en-US" altLang="zh-CN" baseline="0" dirty="0" smtClean="0"/>
              <a:t>)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classValue</a:t>
            </a:r>
            <a:r>
              <a:rPr lang="en-US" altLang="zh-CN" dirty="0" smtClean="0"/>
              <a:t> += </a:t>
            </a:r>
            <a:r>
              <a:rPr lang="zh-CN" altLang="en-US" dirty="0" smtClean="0"/>
              <a:t>“ ”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	&lt;</a:t>
            </a:r>
            <a:r>
              <a:rPr lang="en-US" altLang="zh-CN" dirty="0" err="1" smtClean="0"/>
              <a:t>ele</a:t>
            </a:r>
            <a:r>
              <a:rPr lang="en-US" altLang="zh-CN" dirty="0" smtClean="0"/>
              <a:t>&gt;.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};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removeClass</a:t>
            </a:r>
            <a:r>
              <a:rPr lang="en-US" altLang="zh-CN" dirty="0" smtClean="0"/>
              <a:t> = function(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classValue</a:t>
            </a:r>
            <a:r>
              <a:rPr lang="en-US" altLang="zh-CN" dirty="0" smtClean="0"/>
              <a:t> = &lt;</a:t>
            </a:r>
            <a:r>
              <a:rPr lang="en-US" altLang="zh-CN" dirty="0" err="1" smtClean="0"/>
              <a:t>ele</a:t>
            </a:r>
            <a:r>
              <a:rPr lang="en-US" altLang="zh-CN" dirty="0" smtClean="0"/>
              <a:t>&gt;.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r = new </a:t>
            </a:r>
            <a:r>
              <a:rPr lang="en-US" altLang="zh-CN" dirty="0" err="1" smtClean="0"/>
              <a:t>RegExp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className.replace</a:t>
            </a:r>
            <a:r>
              <a:rPr lang="en-US" altLang="zh-CN" dirty="0" smtClean="0"/>
              <a:t>(r, “”);</a:t>
            </a:r>
          </a:p>
          <a:p>
            <a:r>
              <a:rPr lang="en-US" altLang="zh-CN" dirty="0" smtClean="0"/>
              <a:t>	&lt;</a:t>
            </a:r>
            <a:r>
              <a:rPr lang="en-US" altLang="zh-CN" dirty="0" err="1" smtClean="0"/>
              <a:t>ele</a:t>
            </a:r>
            <a:r>
              <a:rPr lang="en-US" altLang="zh-CN" dirty="0" smtClean="0"/>
              <a:t>&gt;.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classValue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3177F1-746D-4EF3-BEA1-1969AEE7008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一般用在选择器后面，对选择器进行过滤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基本过滤、内容过滤、属性过滤、可见过滤、表单过滤、通用过滤</a:t>
            </a:r>
            <a:endParaRPr lang="en-US" altLang="zh-CN" dirty="0" smtClean="0"/>
          </a:p>
          <a:p>
            <a:r>
              <a:rPr lang="zh-CN" altLang="en-US" dirty="0" smtClean="0"/>
              <a:t>	说明：</a:t>
            </a:r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:first</a:t>
            </a:r>
            <a:r>
              <a:rPr lang="zh-CN" altLang="en-US" dirty="0" smtClean="0"/>
              <a:t>表示第一个子元素</a:t>
            </a:r>
          </a:p>
          <a:p>
            <a:r>
              <a:rPr lang="zh-CN" altLang="en-US" dirty="0" smtClean="0"/>
              <a:t>			</a:t>
            </a:r>
            <a:r>
              <a:rPr lang="en-US" altLang="zh-CN" dirty="0" smtClean="0"/>
              <a:t>$("#div1 </a:t>
            </a:r>
            <a:r>
              <a:rPr lang="en-US" altLang="zh-CN" dirty="0" err="1" smtClean="0"/>
              <a:t>span:first</a:t>
            </a:r>
            <a:r>
              <a:rPr lang="en-US" altLang="zh-CN" dirty="0" smtClean="0"/>
              <a:t>")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div1</a:t>
            </a:r>
            <a:r>
              <a:rPr lang="zh-CN" altLang="en-US" dirty="0" smtClean="0"/>
              <a:t>下的第一个</a:t>
            </a:r>
            <a:r>
              <a:rPr lang="en-US" altLang="zh-CN" dirty="0" err="1" smtClean="0"/>
              <a:t>sapn</a:t>
            </a:r>
            <a:r>
              <a:rPr lang="zh-CN" altLang="en-US" dirty="0" smtClean="0"/>
              <a:t>标签</a:t>
            </a:r>
          </a:p>
          <a:p>
            <a:r>
              <a:rPr lang="zh-CN" altLang="en-US" dirty="0" smtClean="0"/>
              <a:t>			亦可以使用</a:t>
            </a:r>
            <a:r>
              <a:rPr lang="en-US" altLang="zh-CN" dirty="0" smtClean="0"/>
              <a:t>$("#div1 span").first()</a:t>
            </a:r>
          </a:p>
          <a:p>
            <a:r>
              <a:rPr lang="en-US" altLang="zh-CN" dirty="0" smtClean="0"/>
              <a:t>		:last</a:t>
            </a:r>
            <a:r>
              <a:rPr lang="zh-CN" altLang="en-US" dirty="0" smtClean="0"/>
              <a:t>表示最后一个元素</a:t>
            </a:r>
          </a:p>
          <a:p>
            <a:r>
              <a:rPr lang="zh-CN" altLang="en-US" dirty="0" smtClean="0"/>
              <a:t>			</a:t>
            </a:r>
            <a:r>
              <a:rPr lang="en-US" altLang="zh-CN" dirty="0" smtClean="0"/>
              <a:t>$("p:last")</a:t>
            </a:r>
            <a:r>
              <a:rPr lang="zh-CN" altLang="en-US" dirty="0" smtClean="0"/>
              <a:t>得到最后一个段落</a:t>
            </a:r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eq</a:t>
            </a:r>
            <a:r>
              <a:rPr lang="en-US" altLang="zh-CN" dirty="0" smtClean="0"/>
              <a:t>(</a:t>
            </a:r>
            <a:r>
              <a:rPr lang="zh-CN" altLang="en-US" dirty="0" smtClean="0"/>
              <a:t>索引</a:t>
            </a:r>
            <a:r>
              <a:rPr lang="en-US" altLang="zh-CN" dirty="0" smtClean="0"/>
              <a:t>)</a:t>
            </a:r>
            <a:r>
              <a:rPr lang="zh-CN" altLang="en-US" dirty="0" smtClean="0"/>
              <a:t>指定索引确定的元素，索引从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</a:t>
            </a:r>
          </a:p>
          <a:p>
            <a:r>
              <a:rPr lang="zh-CN" altLang="en-US" dirty="0" smtClean="0"/>
              <a:t>			</a:t>
            </a:r>
            <a:r>
              <a:rPr lang="en-US" altLang="zh-CN" dirty="0" smtClean="0"/>
              <a:t>$("p:eq(1)")</a:t>
            </a:r>
            <a:r>
              <a:rPr lang="zh-CN" altLang="en-US" dirty="0" smtClean="0"/>
              <a:t>表示第二个段落</a:t>
            </a:r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:even</a:t>
            </a:r>
            <a:r>
              <a:rPr lang="zh-CN" altLang="en-US" dirty="0" smtClean="0"/>
              <a:t>表示所有的索引偶数行</a:t>
            </a:r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:odd</a:t>
            </a:r>
            <a:r>
              <a:rPr lang="zh-CN" altLang="en-US" dirty="0" smtClean="0"/>
              <a:t>表示所有的索引奇数行</a:t>
            </a:r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gt</a:t>
            </a:r>
            <a:r>
              <a:rPr lang="en-US" altLang="zh-CN" dirty="0" smtClean="0"/>
              <a:t>(</a:t>
            </a:r>
            <a:r>
              <a:rPr lang="zh-CN" altLang="en-US" dirty="0" smtClean="0"/>
              <a:t>索引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lt</a:t>
            </a:r>
            <a:r>
              <a:rPr lang="en-US" altLang="zh-CN" dirty="0" smtClean="0"/>
              <a:t>(</a:t>
            </a:r>
            <a:r>
              <a:rPr lang="zh-CN" altLang="en-US" dirty="0" smtClean="0"/>
              <a:t>索引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表示大于或小于某个索引的</a:t>
            </a:r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:not(</a:t>
            </a:r>
            <a:r>
              <a:rPr lang="en-US" altLang="zh-CN" dirty="0" err="1" smtClean="0"/>
              <a:t>selecter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表示不适用某个选择器的</a:t>
            </a:r>
          </a:p>
          <a:p>
            <a:r>
              <a:rPr lang="zh-CN" altLang="en-US" dirty="0" smtClean="0"/>
              <a:t>			</a:t>
            </a:r>
            <a:r>
              <a:rPr lang="en-US" altLang="zh-CN" dirty="0" smtClean="0"/>
              <a:t>$("p:not(.</a:t>
            </a:r>
            <a:r>
              <a:rPr lang="en-US" altLang="zh-CN" dirty="0" err="1" smtClean="0"/>
              <a:t>cl</a:t>
            </a:r>
            <a:r>
              <a:rPr lang="en-US" altLang="zh-CN" dirty="0" smtClean="0"/>
              <a:t>)")</a:t>
            </a:r>
            <a:r>
              <a:rPr lang="zh-CN" altLang="en-US" dirty="0" smtClean="0"/>
              <a:t>表示获取没有使用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cl</a:t>
            </a:r>
            <a:r>
              <a:rPr lang="zh-CN" altLang="en-US" dirty="0" smtClean="0"/>
              <a:t>类样式的所有段落</a:t>
            </a:r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:header</a:t>
            </a:r>
            <a:r>
              <a:rPr lang="zh-CN" altLang="en-US" dirty="0" smtClean="0"/>
              <a:t>表示所有的标题</a:t>
            </a:r>
            <a:r>
              <a:rPr lang="en-US" altLang="zh-CN" dirty="0" smtClean="0"/>
              <a:t>(h#)</a:t>
            </a:r>
            <a:r>
              <a:rPr lang="zh-CN" altLang="en-US" dirty="0" smtClean="0"/>
              <a:t>标签</a:t>
            </a:r>
          </a:p>
          <a:p>
            <a:r>
              <a:rPr lang="zh-CN" altLang="en-US" dirty="0" smtClean="0"/>
              <a:t>			</a:t>
            </a:r>
            <a:r>
              <a:rPr lang="en-US" altLang="zh-CN" dirty="0" smtClean="0"/>
              <a:t>$(":header")</a:t>
            </a:r>
          </a:p>
          <a:p>
            <a:r>
              <a:rPr lang="en-US" altLang="zh-CN" dirty="0" smtClean="0"/>
              <a:t>		:animated</a:t>
            </a:r>
            <a:r>
              <a:rPr lang="zh-CN" altLang="en-US" dirty="0" smtClean="0"/>
              <a:t>表示正在执行动画的元素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3177F1-746D-4EF3-BEA1-1969AEE7008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	&lt;table border="1" width="300px" &gt;</a:t>
            </a:r>
          </a:p>
          <a:p>
            <a:r>
              <a:rPr lang="en-US" altLang="zh-CN" dirty="0" smtClean="0"/>
              <a:t>		&lt;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			&lt;td&gt;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&lt;/td&gt;</a:t>
            </a:r>
          </a:p>
          <a:p>
            <a:r>
              <a:rPr lang="en-US" altLang="zh-CN" dirty="0" smtClean="0"/>
              <a:t>			&lt;td&gt;</a:t>
            </a:r>
            <a:r>
              <a:rPr lang="zh-CN" altLang="en-US" dirty="0" smtClean="0"/>
              <a:t>成绩</a:t>
            </a:r>
            <a:r>
              <a:rPr lang="en-US" altLang="zh-CN" dirty="0" smtClean="0"/>
              <a:t>&lt;/td&gt;</a:t>
            </a:r>
          </a:p>
          <a:p>
            <a:r>
              <a:rPr lang="en-US" altLang="zh-CN" dirty="0" smtClean="0"/>
              <a:t>		&lt;/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		&lt;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			&lt;td&gt;tom&lt;/td&gt;</a:t>
            </a:r>
          </a:p>
          <a:p>
            <a:r>
              <a:rPr lang="en-US" altLang="zh-CN" dirty="0" smtClean="0"/>
              <a:t>			&lt;td&gt;100&lt;/td&gt;</a:t>
            </a:r>
          </a:p>
          <a:p>
            <a:r>
              <a:rPr lang="en-US" altLang="zh-CN" dirty="0" smtClean="0"/>
              <a:t>		&lt;/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		&lt;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			&lt;td&gt;</a:t>
            </a:r>
            <a:r>
              <a:rPr lang="en-US" altLang="zh-CN" dirty="0" err="1" smtClean="0"/>
              <a:t>jim</a:t>
            </a:r>
            <a:r>
              <a:rPr lang="en-US" altLang="zh-CN" dirty="0" smtClean="0"/>
              <a:t>&lt;/td&gt;</a:t>
            </a:r>
          </a:p>
          <a:p>
            <a:r>
              <a:rPr lang="en-US" altLang="zh-CN" dirty="0" smtClean="0"/>
              <a:t>			&lt;td&gt;99&lt;/td&gt;</a:t>
            </a:r>
          </a:p>
          <a:p>
            <a:r>
              <a:rPr lang="en-US" altLang="zh-CN" dirty="0" smtClean="0"/>
              <a:t>		&lt;/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		&lt;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			&lt;td&gt;john&lt;/td&gt;</a:t>
            </a:r>
          </a:p>
          <a:p>
            <a:r>
              <a:rPr lang="en-US" altLang="zh-CN" dirty="0" smtClean="0"/>
              <a:t>			&lt;td&gt;98&lt;/td&gt;</a:t>
            </a:r>
          </a:p>
          <a:p>
            <a:r>
              <a:rPr lang="en-US" altLang="zh-CN" dirty="0" smtClean="0"/>
              <a:t>		&lt;/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		&lt;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			&lt;td&gt;</a:t>
            </a:r>
            <a:r>
              <a:rPr lang="en-US" altLang="zh-CN" dirty="0" err="1" smtClean="0"/>
              <a:t>aaa</a:t>
            </a:r>
            <a:r>
              <a:rPr lang="en-US" altLang="zh-CN" dirty="0" smtClean="0"/>
              <a:t>&lt;/td&gt;</a:t>
            </a:r>
          </a:p>
          <a:p>
            <a:r>
              <a:rPr lang="en-US" altLang="zh-CN" dirty="0" smtClean="0"/>
              <a:t>			&lt;td&gt;97&lt;/td&gt;</a:t>
            </a:r>
          </a:p>
          <a:p>
            <a:r>
              <a:rPr lang="en-US" altLang="zh-CN" dirty="0" smtClean="0"/>
              <a:t>		&lt;/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		&lt;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			&lt;td&gt;</a:t>
            </a:r>
            <a:r>
              <a:rPr lang="en-US" altLang="zh-CN" dirty="0" err="1" smtClean="0"/>
              <a:t>jason</a:t>
            </a:r>
            <a:r>
              <a:rPr lang="en-US" altLang="zh-CN" dirty="0" smtClean="0"/>
              <a:t>&lt;/td&gt;</a:t>
            </a:r>
          </a:p>
          <a:p>
            <a:r>
              <a:rPr lang="en-US" altLang="zh-CN" dirty="0" smtClean="0"/>
              <a:t>			&lt;td&gt;97&lt;/td&gt;</a:t>
            </a:r>
          </a:p>
          <a:p>
            <a:r>
              <a:rPr lang="en-US" altLang="zh-CN" dirty="0" smtClean="0"/>
              <a:t>		&lt;/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		&lt;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			&lt;td&gt;</a:t>
            </a:r>
            <a:r>
              <a:rPr lang="zh-CN" altLang="en-US" dirty="0" smtClean="0"/>
              <a:t>平均分</a:t>
            </a:r>
            <a:r>
              <a:rPr lang="en-US" altLang="zh-CN" dirty="0" smtClean="0"/>
              <a:t>&lt;/td&gt;</a:t>
            </a:r>
          </a:p>
          <a:p>
            <a:r>
              <a:rPr lang="en-US" altLang="zh-CN" dirty="0" smtClean="0"/>
              <a:t>			&lt;td&gt;98&lt;/td&gt;</a:t>
            </a:r>
          </a:p>
          <a:p>
            <a:r>
              <a:rPr lang="en-US" altLang="zh-CN" dirty="0" smtClean="0"/>
              <a:t>		&lt;/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	&lt;/table&gt;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3177F1-746D-4EF3-BEA1-1969AEE7008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参考代码</a:t>
            </a:r>
          </a:p>
          <a:p>
            <a:r>
              <a:rPr lang="zh-CN" altLang="en-US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chkObj</a:t>
            </a:r>
            <a:r>
              <a:rPr lang="en-US" altLang="zh-CN" dirty="0" smtClean="0"/>
              <a:t> = $("#dv1 :</a:t>
            </a:r>
            <a:r>
              <a:rPr lang="en-US" altLang="zh-CN" dirty="0" err="1" smtClean="0"/>
              <a:t>checked:not</a:t>
            </a:r>
            <a:r>
              <a:rPr lang="en-US" altLang="zh-CN" dirty="0" smtClean="0"/>
              <a:t>(:radio)");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chkObj.length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arrVals</a:t>
            </a:r>
            <a:r>
              <a:rPr lang="en-US" altLang="zh-CN" dirty="0" smtClean="0"/>
              <a:t> = [];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chkObj.each</a:t>
            </a:r>
            <a:r>
              <a:rPr lang="en-US" altLang="zh-CN" dirty="0" smtClean="0"/>
              <a:t>(function(){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arrVals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arrVals.length</a:t>
            </a:r>
            <a:r>
              <a:rPr lang="en-US" altLang="zh-CN" dirty="0" smtClean="0"/>
              <a:t>] = $(this).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		});</a:t>
            </a:r>
          </a:p>
          <a:p>
            <a:r>
              <a:rPr lang="en-US" altLang="zh-CN" dirty="0" smtClean="0"/>
              <a:t>		$("#sp").text("</a:t>
            </a:r>
            <a:r>
              <a:rPr lang="zh-CN" altLang="en-US" dirty="0" smtClean="0"/>
              <a:t>选中</a:t>
            </a:r>
            <a:r>
              <a:rPr lang="en-US" altLang="zh-CN" dirty="0" smtClean="0"/>
              <a:t>"+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+"</a:t>
            </a:r>
            <a:r>
              <a:rPr lang="zh-CN" altLang="en-US" dirty="0" smtClean="0"/>
              <a:t>个元素，分别是</a:t>
            </a:r>
            <a:r>
              <a:rPr lang="en-US" altLang="zh-CN" dirty="0" smtClean="0"/>
              <a:t>"+</a:t>
            </a:r>
            <a:r>
              <a:rPr lang="en-US" altLang="zh-CN" dirty="0" err="1" smtClean="0"/>
              <a:t>arrVals.toString</a:t>
            </a:r>
            <a:r>
              <a:rPr lang="en-US" altLang="zh-CN" dirty="0" smtClean="0"/>
              <a:t>());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3177F1-746D-4EF3-BEA1-1969AEE7008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childNodes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dirty="0" smtClean="0"/>
              <a:t>----------------------------------------</a:t>
            </a:r>
          </a:p>
          <a:p>
            <a:r>
              <a:rPr lang="en-US" altLang="zh-CN" dirty="0" smtClean="0"/>
              <a:t>&lt;!DOCTYPE html PUBLIC "-//W3C//DTD XHTML 1.0 Transitional//EN" "http://www.w3.org/TR/xhtml1/DTD/xhtml1-transitional.dtd"&gt;</a:t>
            </a:r>
          </a:p>
          <a:p>
            <a:r>
              <a:rPr lang="en-US" altLang="zh-CN" dirty="0" smtClean="0"/>
              <a:t>&lt;html </a:t>
            </a:r>
            <a:r>
              <a:rPr lang="en-US" altLang="zh-CN" dirty="0" err="1" smtClean="0"/>
              <a:t>xmlns</a:t>
            </a:r>
            <a:r>
              <a:rPr lang="en-US" altLang="zh-CN" dirty="0" smtClean="0"/>
              <a:t>="http://www.w3.org/1999/xhtml"&gt;</a:t>
            </a:r>
          </a:p>
          <a:p>
            <a:r>
              <a:rPr lang="en-US" altLang="zh-CN" dirty="0" smtClean="0"/>
              <a:t>&lt;head&gt;</a:t>
            </a:r>
          </a:p>
          <a:p>
            <a:r>
              <a:rPr lang="en-US" altLang="zh-CN" dirty="0" smtClean="0"/>
              <a:t>    &lt;title&gt;&lt;/title&gt;</a:t>
            </a:r>
          </a:p>
          <a:p>
            <a:r>
              <a:rPr lang="en-US" altLang="zh-CN" dirty="0" smtClean="0"/>
              <a:t>	&lt;style type="text/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"&gt;</a:t>
            </a:r>
          </a:p>
          <a:p>
            <a:r>
              <a:rPr lang="en-US" altLang="zh-CN" dirty="0" smtClean="0"/>
              <a:t>		* {margin:0;padding:0;}</a:t>
            </a:r>
          </a:p>
          <a:p>
            <a:r>
              <a:rPr lang="en-US" altLang="zh-CN" dirty="0" smtClean="0"/>
              <a:t>		#dv1,#dv2,#dv3,#dv4{width:200px;height:120px;border:1px solid red;margin:10px 10px;float:left;}</a:t>
            </a:r>
          </a:p>
          <a:p>
            <a:r>
              <a:rPr lang="en-US" altLang="zh-CN" dirty="0" smtClean="0"/>
              <a:t>		#</a:t>
            </a:r>
            <a:r>
              <a:rPr lang="en-US" altLang="zh-CN" dirty="0" err="1" smtClean="0"/>
              <a:t>dv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clear:both</a:t>
            </a:r>
            <a:r>
              <a:rPr lang="en-US" altLang="zh-CN" dirty="0" smtClean="0"/>
              <a:t>;}</a:t>
            </a:r>
          </a:p>
          <a:p>
            <a:r>
              <a:rPr lang="en-US" altLang="zh-CN" dirty="0" smtClean="0"/>
              <a:t>	&lt;/style&gt;</a:t>
            </a:r>
          </a:p>
          <a:p>
            <a:r>
              <a:rPr lang="en-US" altLang="zh-CN" dirty="0" smtClean="0"/>
              <a:t>    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="Scripts/jquery-1.7.1.js" type="text/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    &lt;script type="text/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"&gt;</a:t>
            </a:r>
          </a:p>
          <a:p>
            <a:r>
              <a:rPr lang="en-US" altLang="zh-CN" dirty="0" smtClean="0"/>
              <a:t>		// :first-child	:last-child</a:t>
            </a:r>
          </a:p>
          <a:p>
            <a:r>
              <a:rPr lang="en-US" altLang="zh-CN" dirty="0" smtClean="0"/>
              <a:t>		$(function() {</a:t>
            </a:r>
          </a:p>
          <a:p>
            <a:r>
              <a:rPr lang="en-US" altLang="zh-CN" dirty="0" smtClean="0"/>
              <a:t>			// $("#d1 :first-child").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("background-color", "yellow");</a:t>
            </a:r>
          </a:p>
          <a:p>
            <a:r>
              <a:rPr lang="en-US" altLang="zh-CN" dirty="0" smtClean="0"/>
              <a:t>			// $("div :first").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("background-color", "yellow");</a:t>
            </a:r>
          </a:p>
          <a:p>
            <a:r>
              <a:rPr lang="en-US" altLang="zh-CN" dirty="0" smtClean="0"/>
              <a:t>			// $("div p:first-child").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("background-color", "yellow");</a:t>
            </a:r>
          </a:p>
          <a:p>
            <a:r>
              <a:rPr lang="en-US" altLang="zh-CN" dirty="0" smtClean="0"/>
              <a:t>		});</a:t>
            </a:r>
          </a:p>
          <a:p>
            <a:r>
              <a:rPr lang="en-US" altLang="zh-CN" dirty="0" smtClean="0"/>
              <a:t>    &lt;/script&gt;</a:t>
            </a:r>
          </a:p>
          <a:p>
            <a:r>
              <a:rPr lang="en-US" altLang="zh-CN" dirty="0" smtClean="0"/>
              <a:t>&lt;/head&gt;</a:t>
            </a:r>
          </a:p>
          <a:p>
            <a:r>
              <a:rPr lang="en-US" altLang="zh-CN" dirty="0" smtClean="0"/>
              <a:t>&lt;body&gt;</a:t>
            </a:r>
          </a:p>
          <a:p>
            <a:r>
              <a:rPr lang="en-US" altLang="zh-CN" dirty="0" smtClean="0"/>
              <a:t>	&lt;div id="d1"&gt;</a:t>
            </a:r>
          </a:p>
          <a:p>
            <a:r>
              <a:rPr lang="en-US" altLang="zh-CN" dirty="0" smtClean="0"/>
              <a:t>		&lt;div id="dv1"&gt;</a:t>
            </a:r>
          </a:p>
          <a:p>
            <a:r>
              <a:rPr lang="en-US" altLang="zh-CN" dirty="0" smtClean="0"/>
              <a:t>			&lt;p&gt;</a:t>
            </a:r>
            <a:r>
              <a:rPr lang="zh-CN" altLang="en-US" dirty="0" smtClean="0"/>
              <a:t>测试段落</a:t>
            </a:r>
            <a:r>
              <a:rPr lang="en-US" altLang="zh-CN" dirty="0" smtClean="0"/>
              <a:t>&lt;/p&gt;</a:t>
            </a:r>
          </a:p>
          <a:p>
            <a:r>
              <a:rPr lang="en-US" altLang="zh-CN" dirty="0" smtClean="0"/>
              <a:t>		&lt;/div&gt;</a:t>
            </a:r>
          </a:p>
          <a:p>
            <a:r>
              <a:rPr lang="en-US" altLang="zh-CN" dirty="0" smtClean="0"/>
              <a:t>		&lt;div id="dv2"&gt;</a:t>
            </a:r>
          </a:p>
          <a:p>
            <a:r>
              <a:rPr lang="en-US" altLang="zh-CN" dirty="0" smtClean="0"/>
              <a:t>			&lt;p&gt;</a:t>
            </a:r>
            <a:r>
              <a:rPr lang="zh-CN" altLang="en-US" dirty="0" smtClean="0"/>
              <a:t>测试段落</a:t>
            </a:r>
            <a:r>
              <a:rPr lang="en-US" altLang="zh-CN" dirty="0" smtClean="0"/>
              <a:t>&lt;/p&gt;</a:t>
            </a:r>
          </a:p>
          <a:p>
            <a:r>
              <a:rPr lang="en-US" altLang="zh-CN" dirty="0" smtClean="0"/>
              <a:t>			&lt;p&gt;</a:t>
            </a:r>
            <a:r>
              <a:rPr lang="zh-CN" altLang="en-US" dirty="0" smtClean="0"/>
              <a:t>测试段落</a:t>
            </a:r>
            <a:r>
              <a:rPr lang="en-US" altLang="zh-CN" dirty="0" smtClean="0"/>
              <a:t>&lt;/p&gt;</a:t>
            </a:r>
          </a:p>
          <a:p>
            <a:r>
              <a:rPr lang="en-US" altLang="zh-CN" dirty="0" smtClean="0"/>
              <a:t>		&lt;/div&gt;</a:t>
            </a:r>
          </a:p>
          <a:p>
            <a:r>
              <a:rPr lang="en-US" altLang="zh-CN" dirty="0" smtClean="0"/>
              <a:t>	&lt;/div&gt;</a:t>
            </a:r>
          </a:p>
          <a:p>
            <a:r>
              <a:rPr lang="en-US" altLang="zh-CN" dirty="0" smtClean="0"/>
              <a:t>	&lt;div id="d2"&gt;</a:t>
            </a:r>
          </a:p>
          <a:p>
            <a:r>
              <a:rPr lang="en-US" altLang="zh-CN" dirty="0" smtClean="0"/>
              <a:t>		&lt;div id="dv3"&gt;</a:t>
            </a:r>
          </a:p>
          <a:p>
            <a:r>
              <a:rPr lang="en-US" altLang="zh-CN" dirty="0" smtClean="0"/>
              <a:t>			&lt;p&gt;</a:t>
            </a:r>
            <a:r>
              <a:rPr lang="zh-CN" altLang="en-US" dirty="0" smtClean="0"/>
              <a:t>测试段落</a:t>
            </a:r>
            <a:r>
              <a:rPr lang="en-US" altLang="zh-CN" dirty="0" smtClean="0"/>
              <a:t>&lt;/p&gt;</a:t>
            </a:r>
          </a:p>
          <a:p>
            <a:r>
              <a:rPr lang="en-US" altLang="zh-CN" dirty="0" smtClean="0"/>
              <a:t>			&lt;p&gt;</a:t>
            </a:r>
            <a:r>
              <a:rPr lang="zh-CN" altLang="en-US" dirty="0" smtClean="0"/>
              <a:t>测试段落</a:t>
            </a:r>
            <a:r>
              <a:rPr lang="en-US" altLang="zh-CN" dirty="0" smtClean="0"/>
              <a:t>&lt;/p&gt;</a:t>
            </a:r>
          </a:p>
          <a:p>
            <a:r>
              <a:rPr lang="en-US" altLang="zh-CN" dirty="0" smtClean="0"/>
              <a:t>			&lt;p&gt;</a:t>
            </a:r>
            <a:r>
              <a:rPr lang="zh-CN" altLang="en-US" dirty="0" smtClean="0"/>
              <a:t>测试段落</a:t>
            </a:r>
            <a:r>
              <a:rPr lang="en-US" altLang="zh-CN" dirty="0" smtClean="0"/>
              <a:t>&lt;/p&gt;</a:t>
            </a:r>
          </a:p>
          <a:p>
            <a:r>
              <a:rPr lang="en-US" altLang="zh-CN" dirty="0" smtClean="0"/>
              <a:t>		&lt;/div&gt;</a:t>
            </a:r>
          </a:p>
          <a:p>
            <a:r>
              <a:rPr lang="en-US" altLang="zh-CN" dirty="0" smtClean="0"/>
              <a:t>		&lt;div id="dv4"&gt;</a:t>
            </a:r>
          </a:p>
          <a:p>
            <a:r>
              <a:rPr lang="en-US" altLang="zh-CN" dirty="0" smtClean="0"/>
              <a:t>			&lt;p&gt;</a:t>
            </a:r>
            <a:r>
              <a:rPr lang="zh-CN" altLang="en-US" dirty="0" smtClean="0"/>
              <a:t>测试段落</a:t>
            </a:r>
            <a:r>
              <a:rPr lang="en-US" altLang="zh-CN" dirty="0" smtClean="0"/>
              <a:t>&lt;/p&gt;</a:t>
            </a:r>
          </a:p>
          <a:p>
            <a:r>
              <a:rPr lang="en-US" altLang="zh-CN" dirty="0" smtClean="0"/>
              <a:t>			&lt;p&gt;</a:t>
            </a:r>
            <a:r>
              <a:rPr lang="zh-CN" altLang="en-US" dirty="0" smtClean="0"/>
              <a:t>测试段落</a:t>
            </a:r>
            <a:r>
              <a:rPr lang="en-US" altLang="zh-CN" dirty="0" smtClean="0"/>
              <a:t>&lt;/p&gt;</a:t>
            </a:r>
          </a:p>
          <a:p>
            <a:r>
              <a:rPr lang="en-US" altLang="zh-CN" dirty="0" smtClean="0"/>
              <a:t>			&lt;p&gt;</a:t>
            </a:r>
            <a:r>
              <a:rPr lang="zh-CN" altLang="en-US" dirty="0" smtClean="0"/>
              <a:t>测试段落</a:t>
            </a:r>
            <a:r>
              <a:rPr lang="en-US" altLang="zh-CN" dirty="0" smtClean="0"/>
              <a:t>&lt;/p&gt;</a:t>
            </a:r>
          </a:p>
          <a:p>
            <a:r>
              <a:rPr lang="en-US" altLang="zh-CN" dirty="0" smtClean="0"/>
              <a:t>			&lt;p&gt;</a:t>
            </a:r>
            <a:r>
              <a:rPr lang="zh-CN" altLang="en-US" dirty="0" smtClean="0"/>
              <a:t>测试段落</a:t>
            </a:r>
            <a:r>
              <a:rPr lang="en-US" altLang="zh-CN" dirty="0" smtClean="0"/>
              <a:t>&lt;/p&gt;</a:t>
            </a:r>
          </a:p>
          <a:p>
            <a:r>
              <a:rPr lang="en-US" altLang="zh-CN" dirty="0" smtClean="0"/>
              <a:t>			&lt;p&gt;</a:t>
            </a:r>
            <a:r>
              <a:rPr lang="zh-CN" altLang="en-US" dirty="0" smtClean="0"/>
              <a:t>测试段落</a:t>
            </a:r>
            <a:r>
              <a:rPr lang="en-US" altLang="zh-CN" dirty="0" smtClean="0"/>
              <a:t>&lt;/p&gt;</a:t>
            </a:r>
          </a:p>
          <a:p>
            <a:r>
              <a:rPr lang="en-US" altLang="zh-CN" dirty="0" smtClean="0"/>
              <a:t>		&lt;/div&gt;</a:t>
            </a:r>
          </a:p>
          <a:p>
            <a:r>
              <a:rPr lang="en-US" altLang="zh-CN" dirty="0" smtClean="0"/>
              <a:t>	&lt;/div&gt;</a:t>
            </a:r>
          </a:p>
          <a:p>
            <a:r>
              <a:rPr lang="en-US" altLang="zh-CN" dirty="0" smtClean="0"/>
              <a:t>&lt;/body&gt;</a:t>
            </a:r>
          </a:p>
          <a:p>
            <a:r>
              <a:rPr lang="en-US" altLang="zh-CN" dirty="0" smtClean="0"/>
              <a:t>&lt;/html&gt;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3177F1-746D-4EF3-BEA1-1969AEE7008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多个文本框案例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$(function() {</a:t>
            </a:r>
          </a:p>
          <a:p>
            <a:r>
              <a:rPr lang="en-US" altLang="zh-CN" dirty="0" smtClean="0"/>
              <a:t>		$(":text").blur(function() {</a:t>
            </a:r>
          </a:p>
          <a:p>
            <a:r>
              <a:rPr lang="en-US" altLang="zh-CN" dirty="0" smtClean="0"/>
              <a:t>			if($.trim($(this).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()).length == 0) {</a:t>
            </a:r>
          </a:p>
          <a:p>
            <a:r>
              <a:rPr lang="en-US" altLang="zh-CN" dirty="0" smtClean="0"/>
              <a:t>				$(this).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backgroundColor</a:t>
            </a:r>
            <a:r>
              <a:rPr lang="en-US" altLang="zh-CN" dirty="0" smtClean="0"/>
              <a:t>", "red");</a:t>
            </a:r>
          </a:p>
          <a:p>
            <a:r>
              <a:rPr lang="en-US" altLang="zh-CN" dirty="0" smtClean="0"/>
              <a:t>			}</a:t>
            </a:r>
          </a:p>
          <a:p>
            <a:r>
              <a:rPr lang="en-US" altLang="zh-CN" dirty="0" smtClean="0"/>
              <a:t>			else {</a:t>
            </a:r>
          </a:p>
          <a:p>
            <a:r>
              <a:rPr lang="en-US" altLang="zh-CN" dirty="0" smtClean="0"/>
              <a:t>				$(this).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backgroundColor</a:t>
            </a:r>
            <a:r>
              <a:rPr lang="en-US" altLang="zh-CN" dirty="0" smtClean="0"/>
              <a:t>", "");</a:t>
            </a:r>
          </a:p>
          <a:p>
            <a:r>
              <a:rPr lang="en-US" altLang="zh-CN" dirty="0" smtClean="0"/>
              <a:t>			}</a:t>
            </a:r>
          </a:p>
          <a:p>
            <a:r>
              <a:rPr lang="en-US" altLang="zh-CN" dirty="0" smtClean="0"/>
              <a:t>		});</a:t>
            </a:r>
          </a:p>
          <a:p>
            <a:r>
              <a:rPr lang="en-US" altLang="zh-CN" dirty="0" smtClean="0"/>
              <a:t>	});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球队参考代码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$(this).</a:t>
            </a:r>
            <a:r>
              <a:rPr lang="en-US" altLang="zh-CN" dirty="0" err="1" smtClean="0"/>
              <a:t>appendTo</a:t>
            </a:r>
            <a:r>
              <a:rPr lang="en-US" altLang="zh-CN" dirty="0" smtClean="0"/>
              <a:t>($(this).parent().siblings("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"));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3177F1-746D-4EF3-BEA1-1969AEE7008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GroupBox</a:t>
            </a:r>
            <a:r>
              <a:rPr lang="zh-CN" altLang="en-US" dirty="0" smtClean="0"/>
              <a:t>控件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filedset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		&lt;legend&gt;</a:t>
            </a:r>
            <a:r>
              <a:rPr lang="zh-CN" altLang="en-US" dirty="0" smtClean="0"/>
              <a:t>框</a:t>
            </a:r>
            <a:r>
              <a:rPr lang="en-US" altLang="zh-CN" dirty="0" smtClean="0"/>
              <a:t>&lt;/legend&gt;</a:t>
            </a:r>
          </a:p>
          <a:p>
            <a:r>
              <a:rPr lang="en-US" altLang="zh-CN" dirty="0" smtClean="0"/>
              <a:t>		&lt;input /&gt;</a:t>
            </a:r>
          </a:p>
          <a:p>
            <a:r>
              <a:rPr lang="en-US" altLang="zh-CN" dirty="0" smtClean="0"/>
              <a:t>	&lt;/</a:t>
            </a:r>
            <a:r>
              <a:rPr lang="en-US" altLang="zh-CN" dirty="0" err="1" smtClean="0"/>
              <a:t>filedset</a:t>
            </a:r>
            <a:r>
              <a:rPr lang="en-US" altLang="zh-CN" dirty="0" smtClean="0"/>
              <a:t>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反选</a:t>
            </a:r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$("#</a:t>
            </a:r>
            <a:r>
              <a:rPr lang="en-US" altLang="zh-CN" dirty="0" err="1" smtClean="0"/>
              <a:t>ckBox</a:t>
            </a:r>
            <a:r>
              <a:rPr lang="en-US" altLang="zh-CN" dirty="0" smtClean="0"/>
              <a:t>").click(function(){</a:t>
            </a:r>
          </a:p>
          <a:p>
            <a:r>
              <a:rPr lang="en-US" altLang="zh-CN" dirty="0" smtClean="0"/>
              <a:t>			// 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			$("#dv1 :checkbox").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("checked", function() {</a:t>
            </a:r>
          </a:p>
          <a:p>
            <a:r>
              <a:rPr lang="en-US" altLang="zh-CN" dirty="0" smtClean="0"/>
              <a:t>				return !</a:t>
            </a:r>
            <a:r>
              <a:rPr lang="en-US" altLang="zh-CN" dirty="0" err="1" smtClean="0"/>
              <a:t>this.checked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		});</a:t>
            </a:r>
          </a:p>
          <a:p>
            <a:r>
              <a:rPr lang="en-US" altLang="zh-CN" dirty="0" smtClean="0"/>
              <a:t>			// 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			$("#dv1 :checkbox").each(function() {</a:t>
            </a:r>
          </a:p>
          <a:p>
            <a:r>
              <a:rPr lang="en-US" altLang="zh-CN" dirty="0" smtClean="0"/>
              <a:t>				</a:t>
            </a:r>
            <a:r>
              <a:rPr lang="en-US" altLang="zh-CN" dirty="0" err="1" smtClean="0"/>
              <a:t>this.checked</a:t>
            </a:r>
            <a:r>
              <a:rPr lang="en-US" altLang="zh-CN" dirty="0" smtClean="0"/>
              <a:t> = !</a:t>
            </a:r>
            <a:r>
              <a:rPr lang="en-US" altLang="zh-CN" dirty="0" err="1" smtClean="0"/>
              <a:t>this.checked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		});</a:t>
            </a:r>
          </a:p>
          <a:p>
            <a:r>
              <a:rPr lang="en-US" altLang="zh-CN" dirty="0" smtClean="0"/>
              <a:t>		});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权限</a:t>
            </a:r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$("#select1 option[selected]").</a:t>
            </a:r>
            <a:r>
              <a:rPr lang="en-US" altLang="zh-CN" dirty="0" err="1" smtClean="0"/>
              <a:t>appendTo</a:t>
            </a:r>
            <a:r>
              <a:rPr lang="en-US" altLang="zh-CN" dirty="0" smtClean="0"/>
              <a:t>("#select2");</a:t>
            </a:r>
          </a:p>
          <a:p>
            <a:r>
              <a:rPr lang="en-US" altLang="zh-CN" dirty="0" smtClean="0"/>
              <a:t>		</a:t>
            </a:r>
            <a:r>
              <a:rPr lang="zh-CN" altLang="en-US" dirty="0" smtClean="0"/>
              <a:t>或</a:t>
            </a:r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$("#select1 :selected").</a:t>
            </a:r>
            <a:r>
              <a:rPr lang="en-US" altLang="zh-CN" dirty="0" err="1" smtClean="0"/>
              <a:t>appendTo</a:t>
            </a:r>
            <a:r>
              <a:rPr lang="en-US" altLang="zh-CN" dirty="0" smtClean="0"/>
              <a:t>("#select2");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3177F1-746D-4EF3-BEA1-1969AEE7008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err="1" smtClean="0"/>
              <a:t>UltraEdit</a:t>
            </a:r>
            <a:endParaRPr lang="en-US" altLang="zh-CN" dirty="0" smtClean="0"/>
          </a:p>
          <a:p>
            <a:r>
              <a:rPr lang="en-US" altLang="zh-CN" dirty="0" err="1" smtClean="0"/>
              <a:t>EditPlus</a:t>
            </a:r>
            <a:endParaRPr lang="en-US" altLang="zh-CN" dirty="0" smtClean="0"/>
          </a:p>
          <a:p>
            <a:r>
              <a:rPr lang="en-US" altLang="zh-CN" dirty="0" smtClean="0"/>
              <a:t>Notepad++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/>
              <a:t>案例，点击登录以后保存用户名，再登录的时候读取上次保存的用户名，帮用户填上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oldusername</a:t>
            </a:r>
            <a:r>
              <a:rPr lang="en-US" altLang="zh-CN" dirty="0" smtClean="0"/>
              <a:t> = $.cookie("username");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oldusername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    $("#username").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oldusername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    $("#</a:t>
            </a:r>
            <a:r>
              <a:rPr lang="en-US" altLang="zh-CN" dirty="0" err="1" smtClean="0"/>
              <a:t>btnLogin</a:t>
            </a:r>
            <a:r>
              <a:rPr lang="en-US" altLang="zh-CN" dirty="0" smtClean="0"/>
              <a:t>").click(function() {</a:t>
            </a:r>
          </a:p>
          <a:p>
            <a:r>
              <a:rPr lang="en-US" altLang="zh-CN" dirty="0" smtClean="0"/>
              <a:t>            $.cookie("username", $("#username").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        });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3177F1-746D-4EF3-BEA1-1969AEE7008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1&gt;Prototype: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网址：</a:t>
            </a:r>
            <a:r>
              <a:rPr lang="en-US" altLang="zh-CN" dirty="0" smtClean="0"/>
              <a:t>http://www.prototypejs.org</a:t>
            </a:r>
          </a:p>
          <a:p>
            <a:r>
              <a:rPr lang="en-US" altLang="zh-CN" dirty="0" smtClean="0"/>
              <a:t>2&gt;Dojo: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网址：</a:t>
            </a:r>
            <a:r>
              <a:rPr lang="en-US" altLang="zh-CN" dirty="0" smtClean="0"/>
              <a:t>http://dojotoolkit.org</a:t>
            </a:r>
          </a:p>
          <a:p>
            <a:r>
              <a:rPr lang="en-US" altLang="zh-CN" dirty="0" smtClean="0"/>
              <a:t>3&gt;YUI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The Yahoo! User Interface </a:t>
            </a:r>
            <a:r>
              <a:rPr lang="en-US" altLang="zh-CN" dirty="0" err="1" smtClean="0"/>
              <a:t>Libray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	网址：</a:t>
            </a:r>
            <a:r>
              <a:rPr lang="en-US" altLang="zh-CN" dirty="0" smtClean="0"/>
              <a:t>http://developer.yahoo.com/yui</a:t>
            </a:r>
          </a:p>
          <a:p>
            <a:r>
              <a:rPr lang="en-US" altLang="zh-CN" dirty="0" smtClean="0"/>
              <a:t>4&gt;Ext JS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网址：</a:t>
            </a:r>
            <a:r>
              <a:rPr lang="en-US" altLang="zh-CN" dirty="0" smtClean="0"/>
              <a:t>http://www.extjs.com</a:t>
            </a:r>
          </a:p>
          <a:p>
            <a:r>
              <a:rPr lang="en-US" altLang="zh-CN" dirty="0" smtClean="0"/>
              <a:t>5&gt;</a:t>
            </a:r>
            <a:r>
              <a:rPr lang="en-US" altLang="zh-CN" dirty="0" err="1" smtClean="0"/>
              <a:t>MooTool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网址：</a:t>
            </a:r>
            <a:r>
              <a:rPr lang="en-US" altLang="zh-CN" dirty="0" smtClean="0"/>
              <a:t>http://mootools.net</a:t>
            </a:r>
          </a:p>
          <a:p>
            <a:r>
              <a:rPr lang="en-US" altLang="zh-CN" dirty="0" smtClean="0"/>
              <a:t>6&gt;</a:t>
            </a:r>
            <a:r>
              <a:rPr lang="en-US" altLang="zh-CN" dirty="0" err="1" smtClean="0"/>
              <a:t>jQuery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网址：</a:t>
            </a:r>
            <a:r>
              <a:rPr lang="en-US" altLang="zh-CN" dirty="0" smtClean="0"/>
              <a:t>http://jquery.com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3177F1-746D-4EF3-BEA1-1969AEE7008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============================</a:t>
            </a:r>
            <a:r>
              <a:rPr lang="zh-CN" altLang="en-US" dirty="0" smtClean="0"/>
              <a:t>备注</a:t>
            </a:r>
            <a:r>
              <a:rPr lang="en-US" altLang="zh-CN" dirty="0" smtClean="0"/>
              <a:t>1===================================</a:t>
            </a:r>
          </a:p>
          <a:p>
            <a:r>
              <a:rPr lang="en-US" altLang="zh-CN" dirty="0" err="1" smtClean="0"/>
              <a:t>VisualStudio</a:t>
            </a:r>
            <a:r>
              <a:rPr lang="en-US" altLang="zh-CN" dirty="0" smtClean="0"/>
              <a:t> 2008SP1</a:t>
            </a:r>
            <a:r>
              <a:rPr lang="zh-CN" altLang="en-US" dirty="0" smtClean="0"/>
              <a:t>下载地址：</a:t>
            </a:r>
          </a:p>
          <a:p>
            <a:r>
              <a:rPr lang="en-US" altLang="zh-CN" dirty="0" smtClean="0"/>
              <a:t>http://www.microsoft.com/downloads/details.aspx?displaylang=zh-cn&amp;familyid=27673c47-b3b5-4c67-bd99-84e525b5ce61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VS90SP1-KB958502-x86</a:t>
            </a:r>
            <a:r>
              <a:rPr lang="zh-CN" altLang="en-US" dirty="0" smtClean="0"/>
              <a:t>下载地址：</a:t>
            </a:r>
          </a:p>
          <a:p>
            <a:r>
              <a:rPr lang="en-US" altLang="zh-CN" dirty="0" smtClean="0"/>
              <a:t>http://code.msdn.microsoft.com/KB958502/Release/ProjectReleases.aspx?ReleaseId=1736</a:t>
            </a:r>
          </a:p>
          <a:p>
            <a:r>
              <a:rPr lang="en-US" altLang="zh-CN" dirty="0" smtClean="0"/>
              <a:t>===============================================================================================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3177F1-746D-4EF3-BEA1-1969AEE7008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dirty="0" smtClean="0"/>
              <a:t>	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遍历数组元素修改和不修改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-&gt; map</a:t>
            </a:r>
            <a:r>
              <a:rPr lang="zh-CN" altLang="en-US" dirty="0" smtClean="0"/>
              <a:t>需求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一个数字数组，得到每个元素</a:t>
            </a:r>
            <a:r>
              <a:rPr lang="en-US" altLang="zh-CN" dirty="0" smtClean="0"/>
              <a:t>2</a:t>
            </a:r>
            <a:r>
              <a:rPr lang="zh-CN" altLang="en-US" dirty="0" smtClean="0"/>
              <a:t>倍的新数组</a:t>
            </a:r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-&gt; 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写法</a:t>
            </a:r>
          </a:p>
          <a:p>
            <a:r>
              <a:rPr lang="zh-CN" altLang="en-US" dirty="0" smtClean="0"/>
              <a:t>	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arrInt</a:t>
            </a:r>
            <a:r>
              <a:rPr lang="en-US" altLang="zh-CN" dirty="0" smtClean="0"/>
              <a:t> = [1,2,3,4];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newArr</a:t>
            </a:r>
            <a:r>
              <a:rPr lang="en-US" altLang="zh-CN" dirty="0" smtClean="0"/>
              <a:t> = new Array(); // </a:t>
            </a:r>
            <a:r>
              <a:rPr lang="zh-CN" altLang="en-US" dirty="0" smtClean="0"/>
              <a:t>可用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newArr</a:t>
            </a:r>
            <a:r>
              <a:rPr lang="en-US" altLang="zh-CN" dirty="0" smtClean="0"/>
              <a:t> = [];</a:t>
            </a:r>
          </a:p>
          <a:p>
            <a:r>
              <a:rPr lang="en-US" altLang="zh-CN" dirty="0" smtClean="0"/>
              <a:t>			for(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</a:t>
            </a:r>
            <a:r>
              <a:rPr lang="en-US" altLang="zh-CN" dirty="0" err="1" smtClean="0"/>
              <a:t>arrInt.length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 {</a:t>
            </a:r>
          </a:p>
          <a:p>
            <a:r>
              <a:rPr lang="en-US" altLang="zh-CN" dirty="0" smtClean="0"/>
              <a:t>				</a:t>
            </a:r>
            <a:r>
              <a:rPr lang="en-US" altLang="zh-CN" dirty="0" err="1" smtClean="0"/>
              <a:t>newArr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</a:t>
            </a:r>
            <a:r>
              <a:rPr lang="en-US" altLang="zh-CN" dirty="0" err="1" smtClean="0"/>
              <a:t>arrInt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* 2;</a:t>
            </a:r>
          </a:p>
          <a:p>
            <a:r>
              <a:rPr lang="en-US" altLang="zh-CN" dirty="0" smtClean="0"/>
              <a:t>				// </a:t>
            </a:r>
            <a:r>
              <a:rPr lang="en-US" altLang="zh-CN" dirty="0" err="1" smtClean="0"/>
              <a:t>newArr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newArr.length</a:t>
            </a:r>
            <a:r>
              <a:rPr lang="en-US" altLang="zh-CN" dirty="0" smtClean="0"/>
              <a:t>] = </a:t>
            </a:r>
            <a:r>
              <a:rPr lang="en-US" altLang="zh-CN" dirty="0" err="1" smtClean="0"/>
              <a:t>arrInt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* 2;</a:t>
            </a:r>
          </a:p>
          <a:p>
            <a:r>
              <a:rPr lang="en-US" altLang="zh-CN" dirty="0" smtClean="0"/>
              <a:t>			}</a:t>
            </a:r>
          </a:p>
          <a:p>
            <a:r>
              <a:rPr lang="en-US" altLang="zh-CN" dirty="0" smtClean="0"/>
              <a:t>		-&gt; 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写法</a:t>
            </a:r>
          </a:p>
          <a:p>
            <a:r>
              <a:rPr lang="zh-CN" altLang="en-US" dirty="0" smtClean="0"/>
              <a:t>			</a:t>
            </a:r>
            <a:r>
              <a:rPr lang="en-US" altLang="zh-CN" dirty="0" smtClean="0"/>
              <a:t>// map</a:t>
            </a:r>
            <a:r>
              <a:rPr lang="zh-CN" altLang="en-US" dirty="0" smtClean="0"/>
              <a:t>语法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newArr</a:t>
            </a:r>
            <a:r>
              <a:rPr lang="en-US" altLang="zh-CN" dirty="0" smtClean="0"/>
              <a:t> = $.map(</a:t>
            </a:r>
            <a:r>
              <a:rPr lang="zh-CN" altLang="en-US" dirty="0" smtClean="0"/>
              <a:t>需要遍历的数组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回调函数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内部人员函数忽略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newArr</a:t>
            </a:r>
            <a:r>
              <a:rPr lang="en-US" altLang="zh-CN" dirty="0" smtClean="0"/>
              <a:t> = $.map(</a:t>
            </a:r>
            <a:r>
              <a:rPr lang="en-US" altLang="zh-CN" dirty="0" err="1" smtClean="0"/>
              <a:t>arrInt</a:t>
            </a:r>
            <a:r>
              <a:rPr lang="en-US" altLang="zh-CN" dirty="0" smtClean="0"/>
              <a:t>, function(</a:t>
            </a:r>
            <a:r>
              <a:rPr lang="en-US" altLang="zh-CN" dirty="0" err="1" smtClean="0"/>
              <a:t>ele</a:t>
            </a:r>
            <a:r>
              <a:rPr lang="en-US" altLang="zh-CN" dirty="0" smtClean="0"/>
              <a:t>, index) {</a:t>
            </a:r>
          </a:p>
          <a:p>
            <a:r>
              <a:rPr lang="en-US" altLang="zh-CN" dirty="0" smtClean="0"/>
              <a:t>				return </a:t>
            </a:r>
            <a:r>
              <a:rPr lang="en-US" altLang="zh-CN" dirty="0" err="1" smtClean="0"/>
              <a:t>ele</a:t>
            </a:r>
            <a:r>
              <a:rPr lang="en-US" altLang="zh-CN" dirty="0" smtClean="0"/>
              <a:t> * 2;</a:t>
            </a:r>
          </a:p>
          <a:p>
            <a:r>
              <a:rPr lang="en-US" altLang="zh-CN" dirty="0" smtClean="0"/>
              <a:t>			})</a:t>
            </a:r>
          </a:p>
          <a:p>
            <a:r>
              <a:rPr lang="en-US" altLang="zh-CN" dirty="0" smtClean="0"/>
              <a:t>			</a:t>
            </a:r>
            <a:r>
              <a:rPr lang="zh-CN" altLang="en-US" dirty="0" smtClean="0"/>
              <a:t>相当于</a:t>
            </a:r>
          </a:p>
          <a:p>
            <a:r>
              <a:rPr lang="zh-CN" altLang="en-US" dirty="0" smtClean="0"/>
              <a:t>			</a:t>
            </a:r>
            <a:r>
              <a:rPr lang="en-US" altLang="zh-CN" dirty="0" smtClean="0"/>
              <a:t>function </a:t>
            </a:r>
            <a:r>
              <a:rPr lang="en-US" altLang="zh-CN" dirty="0" err="1" smtClean="0"/>
              <a:t>myMap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		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list = [];</a:t>
            </a:r>
          </a:p>
          <a:p>
            <a:r>
              <a:rPr lang="en-US" altLang="zh-CN" dirty="0" smtClean="0"/>
              <a:t>				for(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</a:t>
            </a:r>
            <a:r>
              <a:rPr lang="en-US" altLang="zh-CN" dirty="0" err="1" smtClean="0"/>
              <a:t>arr.length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 {</a:t>
            </a:r>
          </a:p>
          <a:p>
            <a:r>
              <a:rPr lang="en-US" altLang="zh-CN" dirty="0" smtClean="0"/>
              <a:t>					list[</a:t>
            </a:r>
            <a:r>
              <a:rPr lang="en-US" altLang="zh-CN" dirty="0" err="1" smtClean="0"/>
              <a:t>list.length</a:t>
            </a:r>
            <a:r>
              <a:rPr lang="en-US" altLang="zh-CN" dirty="0" smtClean="0"/>
              <a:t>] =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			}</a:t>
            </a:r>
          </a:p>
          <a:p>
            <a:r>
              <a:rPr lang="en-US" altLang="zh-CN" dirty="0" smtClean="0"/>
              <a:t>				return list;</a:t>
            </a:r>
          </a:p>
          <a:p>
            <a:r>
              <a:rPr lang="en-US" altLang="zh-CN" dirty="0" smtClean="0"/>
              <a:t>			}</a:t>
            </a:r>
          </a:p>
          <a:p>
            <a:r>
              <a:rPr lang="en-US" altLang="zh-CN" dirty="0" smtClean="0"/>
              <a:t>		-&gt; </a:t>
            </a:r>
            <a:r>
              <a:rPr lang="zh-CN" altLang="en-US" dirty="0" smtClean="0"/>
              <a:t>练习：将数组中所引大于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的数翻倍</a:t>
            </a:r>
          </a:p>
          <a:p>
            <a:r>
              <a:rPr lang="zh-CN" altLang="en-US" dirty="0" smtClean="0"/>
              <a:t>	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newArr</a:t>
            </a:r>
            <a:r>
              <a:rPr lang="en-US" altLang="zh-CN" dirty="0" smtClean="0"/>
              <a:t> = $.map(</a:t>
            </a:r>
            <a:r>
              <a:rPr lang="en-US" altLang="zh-CN" dirty="0" err="1" smtClean="0"/>
              <a:t>arrInt</a:t>
            </a:r>
            <a:r>
              <a:rPr lang="en-US" altLang="zh-CN" dirty="0" smtClean="0"/>
              <a:t>, function(</a:t>
            </a:r>
            <a:r>
              <a:rPr lang="en-US" altLang="zh-CN" dirty="0" err="1" smtClean="0"/>
              <a:t>ele</a:t>
            </a:r>
            <a:r>
              <a:rPr lang="en-US" altLang="zh-CN" dirty="0" smtClean="0"/>
              <a:t>, index) {</a:t>
            </a:r>
          </a:p>
          <a:p>
            <a:r>
              <a:rPr lang="en-US" altLang="zh-CN" dirty="0" smtClean="0"/>
              <a:t>				return </a:t>
            </a:r>
            <a:r>
              <a:rPr lang="en-US" altLang="zh-CN" dirty="0" err="1" smtClean="0"/>
              <a:t>ele</a:t>
            </a:r>
            <a:r>
              <a:rPr lang="en-US" altLang="zh-CN" dirty="0" smtClean="0"/>
              <a:t> * (index &gt; 3 ? 2 : 1);</a:t>
            </a:r>
          </a:p>
          <a:p>
            <a:r>
              <a:rPr lang="en-US" altLang="zh-CN" dirty="0" smtClean="0"/>
              <a:t>			})</a:t>
            </a:r>
          </a:p>
          <a:p>
            <a:r>
              <a:rPr lang="en-US" altLang="zh-CN" dirty="0" smtClean="0"/>
              <a:t>	-&gt; each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可以遍历键值对和普通数组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		-&gt; </a:t>
            </a:r>
            <a:r>
              <a:rPr lang="zh-CN" altLang="en-US" dirty="0" smtClean="0"/>
              <a:t>语法</a:t>
            </a:r>
            <a:r>
              <a:rPr lang="en-US" altLang="zh-CN" dirty="0" smtClean="0"/>
              <a:t>: $.each(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function(key,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) {...}); // </a:t>
            </a:r>
            <a:r>
              <a:rPr lang="zh-CN" altLang="en-US" dirty="0" smtClean="0"/>
              <a:t>回调函数中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表示</a:t>
            </a:r>
            <a:r>
              <a:rPr lang="en-US" altLang="zh-CN" dirty="0" err="1" smtClean="0"/>
              <a:t>val</a:t>
            </a:r>
            <a:endParaRPr lang="en-US" altLang="zh-CN" dirty="0" smtClean="0"/>
          </a:p>
          <a:p>
            <a:r>
              <a:rPr lang="en-US" altLang="zh-CN" dirty="0" smtClean="0"/>
              <a:t>		-&gt; </a:t>
            </a:r>
            <a:r>
              <a:rPr lang="zh-CN" altLang="en-US" dirty="0" smtClean="0"/>
              <a:t>相当于</a:t>
            </a:r>
            <a:r>
              <a:rPr lang="en-US" altLang="zh-CN" dirty="0" smtClean="0"/>
              <a:t>: </a:t>
            </a:r>
          </a:p>
          <a:p>
            <a:r>
              <a:rPr lang="en-US" altLang="zh-CN" dirty="0" smtClean="0"/>
              <a:t>			function </a:t>
            </a:r>
            <a:r>
              <a:rPr lang="en-US" altLang="zh-CN" dirty="0" err="1" smtClean="0"/>
              <a:t>myEach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				for(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key in </a:t>
            </a:r>
            <a:r>
              <a:rPr lang="en-US" altLang="zh-CN" dirty="0" err="1" smtClean="0"/>
              <a:t>objs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					if(!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(key, </a:t>
            </a:r>
            <a:r>
              <a:rPr lang="en-US" altLang="zh-CN" dirty="0" err="1" smtClean="0"/>
              <a:t>objs</a:t>
            </a:r>
            <a:r>
              <a:rPr lang="en-US" altLang="zh-CN" dirty="0" smtClean="0"/>
              <a:t>[key])) {</a:t>
            </a:r>
          </a:p>
          <a:p>
            <a:r>
              <a:rPr lang="en-US" altLang="zh-CN" dirty="0" smtClean="0"/>
              <a:t>						break;</a:t>
            </a:r>
          </a:p>
          <a:p>
            <a:r>
              <a:rPr lang="en-US" altLang="zh-CN" dirty="0" smtClean="0"/>
              <a:t>					}</a:t>
            </a:r>
          </a:p>
          <a:p>
            <a:r>
              <a:rPr lang="en-US" altLang="zh-CN" dirty="0" smtClean="0"/>
              <a:t>				}</a:t>
            </a:r>
          </a:p>
          <a:p>
            <a:r>
              <a:rPr lang="en-US" altLang="zh-CN" dirty="0" smtClean="0"/>
              <a:t>			}</a:t>
            </a:r>
          </a:p>
          <a:p>
            <a:r>
              <a:rPr lang="en-US" altLang="zh-CN" dirty="0" smtClean="0"/>
              <a:t>		-&gt; </a:t>
            </a:r>
            <a:r>
              <a:rPr lang="zh-CN" altLang="en-US" dirty="0" smtClean="0"/>
              <a:t>跳出循环：在回调中使用</a:t>
            </a:r>
            <a:r>
              <a:rPr lang="en-US" altLang="zh-CN" dirty="0" smtClean="0"/>
              <a:t>return false;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3177F1-746D-4EF3-BEA1-1969AEE7008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基本选择器：</a:t>
            </a:r>
            <a:r>
              <a:rPr lang="en-US" altLang="zh-CN" dirty="0" smtClean="0"/>
              <a:t>id</a:t>
            </a:r>
            <a:r>
              <a:rPr lang="zh-CN" altLang="en-US" dirty="0" smtClean="0"/>
              <a:t>选择器、类选择器、标签选择器、通用选择器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-&gt; id</a:t>
            </a:r>
            <a:r>
              <a:rPr lang="zh-CN" altLang="en-US" dirty="0" smtClean="0"/>
              <a:t>选择器：</a:t>
            </a:r>
            <a:r>
              <a:rPr lang="en-US" altLang="zh-CN" dirty="0" smtClean="0"/>
              <a:t>$('#id')</a:t>
            </a:r>
          </a:p>
          <a:p>
            <a:r>
              <a:rPr lang="en-US" altLang="zh-CN" dirty="0" smtClean="0"/>
              <a:t>		text()</a:t>
            </a:r>
            <a:r>
              <a:rPr lang="zh-CN" altLang="en-US" dirty="0" smtClean="0"/>
              <a:t>方法相当于</a:t>
            </a:r>
            <a:r>
              <a:rPr lang="en-US" altLang="zh-CN" dirty="0" err="1" smtClean="0"/>
              <a:t>innerText</a:t>
            </a:r>
            <a:r>
              <a:rPr lang="zh-CN" altLang="en-US" dirty="0" smtClean="0"/>
              <a:t>属性</a:t>
            </a:r>
          </a:p>
          <a:p>
            <a:r>
              <a:rPr lang="zh-CN" altLang="en-US" dirty="0" smtClean="0"/>
              <a:t>		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中很多方法是传参设置，无参取值</a:t>
            </a:r>
          </a:p>
          <a:p>
            <a:r>
              <a:rPr lang="zh-CN" altLang="en-US" dirty="0" smtClean="0"/>
              <a:t>		相当于</a:t>
            </a:r>
          </a:p>
          <a:p>
            <a:r>
              <a:rPr lang="zh-CN" altLang="en-US" dirty="0" smtClean="0"/>
              <a:t>			</a:t>
            </a:r>
            <a:r>
              <a:rPr lang="en-US" altLang="zh-CN" dirty="0" smtClean="0"/>
              <a:t>function </a:t>
            </a:r>
            <a:r>
              <a:rPr lang="en-US" altLang="zh-CN" dirty="0" err="1" smtClean="0"/>
              <a:t>myText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ele</a:t>
            </a:r>
            <a:r>
              <a:rPr lang="en-US" altLang="zh-CN" dirty="0" smtClean="0"/>
              <a:t>, txt) {</a:t>
            </a:r>
          </a:p>
          <a:p>
            <a:r>
              <a:rPr lang="en-US" altLang="zh-CN" dirty="0" smtClean="0"/>
              <a:t>				if(!txt) {</a:t>
            </a:r>
          </a:p>
          <a:p>
            <a:r>
              <a:rPr lang="en-US" altLang="zh-CN" dirty="0" smtClean="0"/>
              <a:t>					return </a:t>
            </a:r>
            <a:r>
              <a:rPr lang="en-US" altLang="zh-CN" dirty="0" err="1" smtClean="0"/>
              <a:t>ele.innerText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			} else {</a:t>
            </a:r>
          </a:p>
          <a:p>
            <a:r>
              <a:rPr lang="en-US" altLang="zh-CN" dirty="0" smtClean="0"/>
              <a:t>					</a:t>
            </a:r>
            <a:r>
              <a:rPr lang="en-US" altLang="zh-CN" dirty="0" err="1" smtClean="0"/>
              <a:t>ele.innerText</a:t>
            </a:r>
            <a:r>
              <a:rPr lang="en-US" altLang="zh-CN" dirty="0" smtClean="0"/>
              <a:t> = txt;</a:t>
            </a:r>
          </a:p>
          <a:p>
            <a:r>
              <a:rPr lang="en-US" altLang="zh-CN" dirty="0" smtClean="0"/>
              <a:t>				}</a:t>
            </a:r>
          </a:p>
          <a:p>
            <a:r>
              <a:rPr lang="en-US" altLang="zh-CN" dirty="0" smtClean="0"/>
              <a:t>			}</a:t>
            </a:r>
          </a:p>
          <a:p>
            <a:r>
              <a:rPr lang="en-US" altLang="zh-CN" dirty="0" smtClean="0"/>
              <a:t>	-&gt; </a:t>
            </a:r>
            <a:r>
              <a:rPr lang="zh-CN" altLang="en-US" dirty="0" smtClean="0"/>
              <a:t>标签选择器：</a:t>
            </a:r>
            <a:r>
              <a:rPr lang="en-US" altLang="zh-CN" dirty="0" smtClean="0"/>
              <a:t>$('target')</a:t>
            </a:r>
          </a:p>
          <a:p>
            <a:r>
              <a:rPr lang="en-US" altLang="zh-CN" dirty="0" smtClean="0"/>
              <a:t>		</a:t>
            </a:r>
            <a:r>
              <a:rPr lang="zh-CN" altLang="en-US" dirty="0" smtClean="0"/>
              <a:t>如果页面上有多个</a:t>
            </a:r>
            <a:r>
              <a:rPr lang="en-US" altLang="zh-CN" dirty="0" smtClean="0"/>
              <a:t>div</a:t>
            </a:r>
            <a:r>
              <a:rPr lang="zh-CN" altLang="en-US" dirty="0" smtClean="0"/>
              <a:t>，调用这个方法会对所有</a:t>
            </a:r>
            <a:r>
              <a:rPr lang="en-US" altLang="zh-CN" dirty="0" smtClean="0"/>
              <a:t>div</a:t>
            </a:r>
            <a:r>
              <a:rPr lang="zh-CN" altLang="en-US" dirty="0" smtClean="0"/>
              <a:t>执行这个操作</a:t>
            </a:r>
          </a:p>
          <a:p>
            <a:r>
              <a:rPr lang="zh-CN" altLang="en-US" dirty="0" smtClean="0"/>
              <a:t>		不像以前需要循环，这个称为隐式迭代</a:t>
            </a:r>
          </a:p>
          <a:p>
            <a:r>
              <a:rPr lang="zh-CN" altLang="en-US" dirty="0" smtClean="0"/>
              <a:t>		相当于</a:t>
            </a:r>
          </a:p>
          <a:p>
            <a:r>
              <a:rPr lang="zh-CN" altLang="en-US" dirty="0" smtClean="0"/>
              <a:t>			</a:t>
            </a:r>
            <a:r>
              <a:rPr lang="en-US" altLang="zh-CN" dirty="0" smtClean="0"/>
              <a:t>function </a:t>
            </a:r>
            <a:r>
              <a:rPr lang="en-US" altLang="zh-CN" dirty="0" err="1" smtClean="0"/>
              <a:t>myTarg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mk</a:t>
            </a:r>
            <a:r>
              <a:rPr lang="en-US" altLang="zh-CN" dirty="0" smtClean="0"/>
              <a:t>, txt) {</a:t>
            </a:r>
          </a:p>
          <a:p>
            <a:r>
              <a:rPr lang="en-US" altLang="zh-CN" dirty="0" smtClean="0"/>
              <a:t>		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targs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document.getElementsByTagName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mk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			for(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</a:t>
            </a:r>
            <a:r>
              <a:rPr lang="en-US" altLang="zh-CN" dirty="0" err="1" smtClean="0"/>
              <a:t>targs.length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 {</a:t>
            </a:r>
          </a:p>
          <a:p>
            <a:r>
              <a:rPr lang="en-US" altLang="zh-CN" dirty="0" smtClean="0"/>
              <a:t>					</a:t>
            </a:r>
            <a:r>
              <a:rPr lang="en-US" altLang="zh-CN" dirty="0" err="1" smtClean="0"/>
              <a:t>targs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</a:t>
            </a:r>
            <a:r>
              <a:rPr lang="en-US" altLang="zh-CN" dirty="0" err="1" smtClean="0"/>
              <a:t>innerText</a:t>
            </a:r>
            <a:r>
              <a:rPr lang="en-US" altLang="zh-CN" dirty="0" smtClean="0"/>
              <a:t> = txt;</a:t>
            </a:r>
          </a:p>
          <a:p>
            <a:r>
              <a:rPr lang="en-US" altLang="zh-CN" dirty="0" smtClean="0"/>
              <a:t>				}</a:t>
            </a:r>
          </a:p>
          <a:p>
            <a:r>
              <a:rPr lang="en-US" altLang="zh-CN" dirty="0" smtClean="0"/>
              <a:t>			}</a:t>
            </a:r>
          </a:p>
          <a:p>
            <a:r>
              <a:rPr lang="en-US" altLang="zh-CN" dirty="0" smtClean="0"/>
              <a:t>	-&gt; </a:t>
            </a:r>
            <a:r>
              <a:rPr lang="zh-CN" altLang="en-US" dirty="0" smtClean="0"/>
              <a:t>类选器：</a:t>
            </a:r>
            <a:r>
              <a:rPr lang="en-US" altLang="zh-CN" dirty="0" smtClean="0"/>
              <a:t>$('.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')</a:t>
            </a:r>
          </a:p>
          <a:p>
            <a:r>
              <a:rPr lang="en-US" altLang="zh-CN" dirty="0" smtClean="0"/>
              <a:t>		</a:t>
            </a:r>
            <a:r>
              <a:rPr lang="zh-CN" altLang="en-US" dirty="0" smtClean="0"/>
              <a:t>对任何元素处理，只要应用了对应类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标签</a:t>
            </a:r>
            <a:r>
              <a:rPr lang="en-US" altLang="zh-CN" dirty="0" smtClean="0"/>
              <a:t>+</a:t>
            </a:r>
            <a:r>
              <a:rPr lang="zh-CN" altLang="en-US" dirty="0" smtClean="0"/>
              <a:t>类选择器：</a:t>
            </a:r>
            <a:r>
              <a:rPr lang="en-US" altLang="zh-CN" dirty="0" smtClean="0"/>
              <a:t>$('</a:t>
            </a:r>
            <a:r>
              <a:rPr lang="en-US" altLang="zh-CN" dirty="0" err="1" smtClean="0"/>
              <a:t>target.className</a:t>
            </a:r>
            <a:r>
              <a:rPr lang="en-US" altLang="zh-CN" dirty="0" smtClean="0"/>
              <a:t>')</a:t>
            </a:r>
          </a:p>
          <a:p>
            <a:r>
              <a:rPr lang="en-US" altLang="zh-CN" dirty="0" smtClean="0"/>
              <a:t>	-&gt; </a:t>
            </a:r>
            <a:r>
              <a:rPr lang="zh-CN" altLang="en-US" dirty="0" smtClean="0"/>
              <a:t>方法介绍</a:t>
            </a:r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html()	</a:t>
            </a:r>
            <a:r>
              <a:rPr lang="en-US" altLang="zh-CN" dirty="0" err="1" smtClean="0"/>
              <a:t>innerHTML</a:t>
            </a:r>
            <a:endParaRPr lang="en-US" altLang="zh-CN" dirty="0" smtClean="0"/>
          </a:p>
          <a:p>
            <a:r>
              <a:rPr lang="en-US" altLang="zh-CN" dirty="0" smtClean="0"/>
              <a:t>		text()	</a:t>
            </a:r>
            <a:r>
              <a:rPr lang="en-US" altLang="zh-CN" dirty="0" err="1" smtClean="0"/>
              <a:t>innerText</a:t>
            </a:r>
            <a:endParaRPr lang="en-US" altLang="zh-CN" dirty="0" smtClean="0"/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()	</a:t>
            </a:r>
            <a:r>
              <a:rPr lang="zh-CN" altLang="en-US" dirty="0" smtClean="0"/>
              <a:t>设置样式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两个参数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('</a:t>
            </a:r>
            <a:r>
              <a:rPr lang="en-US" altLang="zh-CN" dirty="0" err="1" smtClean="0"/>
              <a:t>color','red</a:t>
            </a:r>
            <a:r>
              <a:rPr lang="en-US" altLang="zh-CN" dirty="0" smtClean="0"/>
              <a:t>')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()	value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3177F1-746D-4EF3-BEA1-1969AEE7008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3177F1-746D-4EF3-BEA1-1969AEE7008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-&gt; </a:t>
            </a:r>
            <a:r>
              <a:rPr lang="zh-CN" altLang="en-US" dirty="0" smtClean="0"/>
              <a:t>后代选择器</a:t>
            </a:r>
            <a:r>
              <a:rPr lang="en-US" altLang="zh-CN" dirty="0" smtClean="0"/>
              <a:t>	$(</a:t>
            </a:r>
            <a:r>
              <a:rPr lang="zh-CN" altLang="en-US" dirty="0" smtClean="0"/>
              <a:t>祖代</a:t>
            </a:r>
            <a:r>
              <a:rPr lang="zh-CN" altLang="en-US" baseline="0" dirty="0" smtClean="0"/>
              <a:t> 后代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子代选择器</a:t>
            </a:r>
            <a:r>
              <a:rPr lang="en-US" altLang="zh-CN" dirty="0" smtClean="0"/>
              <a:t>	$(</a:t>
            </a:r>
            <a:r>
              <a:rPr lang="zh-CN" altLang="en-US" dirty="0" smtClean="0"/>
              <a:t>父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子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-&gt;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紧随选择器</a:t>
            </a:r>
            <a:r>
              <a:rPr lang="en-US" altLang="zh-CN" baseline="0" dirty="0" smtClean="0"/>
              <a:t>	$(</a:t>
            </a:r>
            <a:r>
              <a:rPr lang="zh-CN" altLang="en-US" baseline="0" dirty="0" smtClean="0"/>
              <a:t>前</a:t>
            </a:r>
            <a:r>
              <a:rPr lang="en-US" altLang="zh-CN" baseline="0" dirty="0" smtClean="0"/>
              <a:t>+</a:t>
            </a:r>
            <a:r>
              <a:rPr lang="zh-CN" altLang="en-US" baseline="0" dirty="0" smtClean="0"/>
              <a:t>后</a:t>
            </a:r>
            <a:r>
              <a:rPr lang="en-US" altLang="zh-CN" baseline="0" dirty="0" smtClean="0"/>
              <a:t>)	// $(</a:t>
            </a:r>
            <a:r>
              <a:rPr lang="zh-CN" altLang="en-US" baseline="0" dirty="0" smtClean="0"/>
              <a:t>前</a:t>
            </a:r>
            <a:r>
              <a:rPr lang="en-US" altLang="zh-CN" baseline="0" dirty="0" smtClean="0"/>
              <a:t>+*)</a:t>
            </a:r>
          </a:p>
          <a:p>
            <a:r>
              <a:rPr lang="en-US" altLang="zh-CN" baseline="0" dirty="0" smtClean="0"/>
              <a:t>-&gt; </a:t>
            </a:r>
            <a:r>
              <a:rPr lang="zh-CN" altLang="en-US" baseline="0" dirty="0" smtClean="0"/>
              <a:t>紧随选择器同义的方法</a:t>
            </a:r>
            <a:r>
              <a:rPr lang="en-US" altLang="zh-CN" baseline="0" dirty="0" smtClean="0"/>
              <a:t>	$(</a:t>
            </a:r>
            <a:r>
              <a:rPr lang="zh-CN" altLang="en-US" baseline="0" dirty="0" smtClean="0"/>
              <a:t>前</a:t>
            </a:r>
            <a:r>
              <a:rPr lang="en-US" altLang="zh-CN" baseline="0" dirty="0" smtClean="0"/>
              <a:t>).next(</a:t>
            </a:r>
            <a:r>
              <a:rPr lang="zh-CN" altLang="en-US" baseline="0" dirty="0" smtClean="0"/>
              <a:t>选择器</a:t>
            </a:r>
            <a:r>
              <a:rPr lang="en-US" altLang="zh-CN" baseline="0" dirty="0" smtClean="0"/>
              <a:t>)</a:t>
            </a:r>
            <a:r>
              <a:rPr lang="zh-CN" altLang="en-US" baseline="0" dirty="0" smtClean="0"/>
              <a:t>或</a:t>
            </a:r>
            <a:r>
              <a:rPr lang="en-US" altLang="zh-CN" baseline="0" dirty="0" smtClean="0"/>
              <a:t>$(</a:t>
            </a:r>
            <a:r>
              <a:rPr lang="zh-CN" altLang="en-US" baseline="0" dirty="0" smtClean="0"/>
              <a:t>前</a:t>
            </a:r>
            <a:r>
              <a:rPr lang="en-US" altLang="zh-CN" baseline="0" dirty="0" smtClean="0"/>
              <a:t>).next()</a:t>
            </a:r>
          </a:p>
          <a:p>
            <a:r>
              <a:rPr lang="en-US" altLang="zh-CN" baseline="0" dirty="0" smtClean="0"/>
              <a:t>-&gt; </a:t>
            </a:r>
            <a:r>
              <a:rPr lang="zh-CN" altLang="en-US" baseline="0" dirty="0" smtClean="0"/>
              <a:t>向后选择器</a:t>
            </a:r>
            <a:r>
              <a:rPr lang="en-US" altLang="zh-CN" baseline="0" dirty="0" smtClean="0"/>
              <a:t>	$(</a:t>
            </a:r>
            <a:r>
              <a:rPr lang="zh-CN" altLang="en-US" baseline="0" dirty="0" smtClean="0"/>
              <a:t>前</a:t>
            </a:r>
            <a:r>
              <a:rPr lang="en-US" altLang="zh-CN" baseline="0" dirty="0" smtClean="0"/>
              <a:t>~</a:t>
            </a:r>
            <a:r>
              <a:rPr lang="zh-CN" altLang="en-US" baseline="0" dirty="0" smtClean="0"/>
              <a:t>后</a:t>
            </a:r>
            <a:r>
              <a:rPr lang="en-US" altLang="zh-CN" baseline="0" dirty="0" smtClean="0"/>
              <a:t>)	// $(</a:t>
            </a:r>
            <a:r>
              <a:rPr lang="zh-CN" altLang="en-US" baseline="0" dirty="0" smtClean="0"/>
              <a:t>前</a:t>
            </a:r>
            <a:r>
              <a:rPr lang="en-US" altLang="zh-CN" baseline="0" dirty="0" smtClean="0"/>
              <a:t>~*)</a:t>
            </a:r>
          </a:p>
          <a:p>
            <a:r>
              <a:rPr lang="en-US" altLang="zh-CN" baseline="0" dirty="0" smtClean="0"/>
              <a:t>-&gt; </a:t>
            </a:r>
            <a:r>
              <a:rPr lang="zh-CN" altLang="en-US" baseline="0" dirty="0" smtClean="0"/>
              <a:t>向后的同义方法</a:t>
            </a:r>
            <a:r>
              <a:rPr lang="en-US" altLang="zh-CN" baseline="0" dirty="0" smtClean="0"/>
              <a:t>	$(</a:t>
            </a:r>
            <a:r>
              <a:rPr lang="zh-CN" altLang="en-US" baseline="0" dirty="0" smtClean="0"/>
              <a:t>前</a:t>
            </a:r>
            <a:r>
              <a:rPr lang="en-US" altLang="zh-CN" baseline="0" dirty="0" smtClean="0"/>
              <a:t>).</a:t>
            </a:r>
            <a:r>
              <a:rPr lang="en-US" altLang="zh-CN" baseline="0" dirty="0" err="1" smtClean="0"/>
              <a:t>nextAll</a:t>
            </a:r>
            <a:r>
              <a:rPr lang="en-US" altLang="zh-CN" baseline="0" dirty="0" smtClean="0"/>
              <a:t>(</a:t>
            </a:r>
            <a:r>
              <a:rPr lang="zh-CN" altLang="en-US" baseline="0" dirty="0" smtClean="0"/>
              <a:t>选择器</a:t>
            </a:r>
            <a:r>
              <a:rPr lang="en-US" altLang="zh-CN" baseline="0" dirty="0" smtClean="0"/>
              <a:t>)</a:t>
            </a:r>
            <a:r>
              <a:rPr lang="zh-CN" altLang="en-US" baseline="0" dirty="0" smtClean="0"/>
              <a:t>或</a:t>
            </a:r>
            <a:r>
              <a:rPr lang="en-US" altLang="zh-CN" baseline="0" dirty="0" smtClean="0"/>
              <a:t>$(</a:t>
            </a:r>
            <a:r>
              <a:rPr lang="zh-CN" altLang="en-US" baseline="0" dirty="0" smtClean="0"/>
              <a:t>前</a:t>
            </a:r>
            <a:r>
              <a:rPr lang="en-US" altLang="zh-CN" baseline="0" dirty="0" smtClean="0"/>
              <a:t>).</a:t>
            </a:r>
            <a:r>
              <a:rPr lang="en-US" altLang="zh-CN" baseline="0" dirty="0" err="1" smtClean="0"/>
              <a:t>nextAll</a:t>
            </a:r>
            <a:r>
              <a:rPr lang="en-US" altLang="zh-CN" baseline="0" dirty="0" smtClean="0"/>
              <a:t>()</a:t>
            </a:r>
          </a:p>
          <a:p>
            <a:r>
              <a:rPr lang="en-US" altLang="zh-CN" baseline="0" dirty="0" smtClean="0"/>
              <a:t>-&gt; </a:t>
            </a:r>
            <a:r>
              <a:rPr lang="zh-CN" altLang="en-US" baseline="0" dirty="0" smtClean="0"/>
              <a:t>向前选择方法</a:t>
            </a:r>
            <a:r>
              <a:rPr lang="en-US" altLang="zh-CN" baseline="0" dirty="0" smtClean="0"/>
              <a:t>	$(</a:t>
            </a:r>
            <a:r>
              <a:rPr lang="zh-CN" altLang="en-US" baseline="0" dirty="0" smtClean="0"/>
              <a:t>现</a:t>
            </a:r>
            <a:r>
              <a:rPr lang="en-US" altLang="zh-CN" baseline="0" dirty="0" smtClean="0"/>
              <a:t>).</a:t>
            </a:r>
            <a:r>
              <a:rPr lang="en-US" altLang="zh-CN" baseline="0" dirty="0" err="1" smtClean="0"/>
              <a:t>priv</a:t>
            </a:r>
            <a:r>
              <a:rPr lang="en-US" altLang="zh-CN" baseline="0" dirty="0" smtClean="0"/>
              <a:t>()</a:t>
            </a:r>
            <a:r>
              <a:rPr lang="zh-CN" altLang="en-US" baseline="0" dirty="0" smtClean="0"/>
              <a:t>与</a:t>
            </a:r>
            <a:r>
              <a:rPr lang="en-US" altLang="zh-CN" baseline="0" dirty="0" err="1" smtClean="0"/>
              <a:t>privAll</a:t>
            </a:r>
            <a:r>
              <a:rPr lang="en-US" altLang="zh-CN" baseline="0" dirty="0" smtClean="0"/>
              <a:t>()</a:t>
            </a:r>
          </a:p>
          <a:p>
            <a:r>
              <a:rPr lang="en-US" altLang="zh-CN" baseline="0" dirty="0" smtClean="0"/>
              <a:t>-&gt; </a:t>
            </a:r>
            <a:r>
              <a:rPr lang="zh-CN" altLang="en-US" baseline="0" dirty="0" smtClean="0"/>
              <a:t>反选方法</a:t>
            </a:r>
            <a:r>
              <a:rPr lang="en-US" altLang="zh-CN" baseline="0" dirty="0" smtClean="0"/>
              <a:t>		$(</a:t>
            </a:r>
            <a:r>
              <a:rPr lang="zh-CN" altLang="en-US" baseline="0" dirty="0" smtClean="0"/>
              <a:t>现</a:t>
            </a:r>
            <a:r>
              <a:rPr lang="en-US" altLang="zh-CN" baseline="0" dirty="0" smtClean="0"/>
              <a:t>).siblings();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3177F1-746D-4EF3-BEA1-1969AEE7008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第一个案例</a:t>
            </a:r>
            <a:endParaRPr lang="en-US" altLang="zh-CN" dirty="0" smtClean="0"/>
          </a:p>
          <a:p>
            <a:r>
              <a:rPr lang="en-US" altLang="zh-CN" dirty="0" smtClean="0"/>
              <a:t>$(function() {</a:t>
            </a:r>
          </a:p>
          <a:p>
            <a:r>
              <a:rPr lang="en-US" altLang="zh-CN" dirty="0" smtClean="0"/>
              <a:t>	$("#u1 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").</a:t>
            </a:r>
            <a:r>
              <a:rPr lang="en-US" altLang="zh-CN" dirty="0" err="1" smtClean="0"/>
              <a:t>mouseover</a:t>
            </a:r>
            <a:r>
              <a:rPr lang="en-US" altLang="zh-CN" dirty="0" smtClean="0"/>
              <a:t>(function() {</a:t>
            </a:r>
          </a:p>
          <a:p>
            <a:r>
              <a:rPr lang="en-US" altLang="zh-CN" dirty="0" smtClean="0"/>
              <a:t>		$(this).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("background-color", "red").siblings("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").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("background-color", "");</a:t>
            </a:r>
          </a:p>
          <a:p>
            <a:r>
              <a:rPr lang="en-US" altLang="zh-CN" dirty="0" smtClean="0"/>
              <a:t>	})</a:t>
            </a:r>
          </a:p>
          <a:p>
            <a:r>
              <a:rPr lang="en-US" altLang="zh-CN" dirty="0" smtClean="0"/>
              <a:t>})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第二个案例</a:t>
            </a:r>
            <a:endParaRPr lang="en-US" altLang="zh-CN" dirty="0" smtClean="0"/>
          </a:p>
          <a:p>
            <a:r>
              <a:rPr lang="en-US" altLang="zh-CN" dirty="0" smtClean="0"/>
              <a:t>$(function() {</a:t>
            </a:r>
          </a:p>
          <a:p>
            <a:r>
              <a:rPr lang="en-US" altLang="zh-CN" dirty="0" smtClean="0"/>
              <a:t>	$("#u1 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").</a:t>
            </a:r>
            <a:r>
              <a:rPr lang="en-US" altLang="zh-CN" dirty="0" err="1" smtClean="0"/>
              <a:t>mouseover</a:t>
            </a:r>
            <a:r>
              <a:rPr lang="en-US" altLang="zh-CN" dirty="0" smtClean="0"/>
              <a:t>(function() {</a:t>
            </a:r>
          </a:p>
          <a:p>
            <a:r>
              <a:rPr lang="en-US" altLang="zh-CN" dirty="0" smtClean="0"/>
              <a:t>		$(this).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("background-color", "red").siblings("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").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("background-color", "");</a:t>
            </a:r>
          </a:p>
          <a:p>
            <a:r>
              <a:rPr lang="en-US" altLang="zh-CN" dirty="0" smtClean="0"/>
              <a:t>	}).click(function() {</a:t>
            </a:r>
          </a:p>
          <a:p>
            <a:r>
              <a:rPr lang="en-US" altLang="zh-CN" dirty="0" smtClean="0"/>
              <a:t>		$(this).</a:t>
            </a:r>
            <a:r>
              <a:rPr lang="en-US" altLang="zh-CN" dirty="0" err="1" smtClean="0"/>
              <a:t>prevAll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").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("background=color", "yellow");</a:t>
            </a:r>
          </a:p>
          <a:p>
            <a:r>
              <a:rPr lang="en-US" altLang="zh-CN" dirty="0" smtClean="0"/>
              <a:t>		$(this).</a:t>
            </a:r>
            <a:r>
              <a:rPr lang="en-US" altLang="zh-CN" dirty="0" err="1" smtClean="0"/>
              <a:t>nextAll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").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("background=color", "yellow");</a:t>
            </a:r>
          </a:p>
          <a:p>
            <a:r>
              <a:rPr lang="en-US" altLang="zh-CN" dirty="0" smtClean="0"/>
              <a:t>	});</a:t>
            </a:r>
          </a:p>
          <a:p>
            <a:r>
              <a:rPr lang="en-US" altLang="zh-CN" dirty="0" smtClean="0"/>
              <a:t>});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第三个案例</a:t>
            </a:r>
            <a:endParaRPr lang="en-US" altLang="zh-CN" dirty="0" smtClean="0"/>
          </a:p>
          <a:p>
            <a:r>
              <a:rPr lang="en-US" altLang="zh-CN" dirty="0" smtClean="0"/>
              <a:t>$(function () {</a:t>
            </a:r>
          </a:p>
          <a:p>
            <a:r>
              <a:rPr lang="en-US" altLang="zh-CN" dirty="0" smtClean="0"/>
              <a:t>	$("#</a:t>
            </a:r>
            <a:r>
              <a:rPr lang="en-US" altLang="zh-CN" dirty="0" err="1" smtClean="0"/>
              <a:t>tbl</a:t>
            </a:r>
            <a:r>
              <a:rPr lang="en-US" altLang="zh-CN" dirty="0" smtClean="0"/>
              <a:t> td").</a:t>
            </a:r>
            <a:r>
              <a:rPr lang="en-US" altLang="zh-CN" dirty="0" err="1" smtClean="0"/>
              <a:t>mouseover</a:t>
            </a:r>
            <a:r>
              <a:rPr lang="en-US" altLang="zh-CN" dirty="0" smtClean="0"/>
              <a:t>(function() {</a:t>
            </a:r>
          </a:p>
          <a:p>
            <a:r>
              <a:rPr lang="en-US" altLang="zh-CN" dirty="0" smtClean="0"/>
              <a:t>		$(this).text("★").</a:t>
            </a:r>
            <a:r>
              <a:rPr lang="en-US" altLang="zh-CN" dirty="0" err="1" smtClean="0"/>
              <a:t>prevAll</a:t>
            </a:r>
            <a:r>
              <a:rPr lang="en-US" altLang="zh-CN" dirty="0" smtClean="0"/>
              <a:t>('td').text("★").end().</a:t>
            </a:r>
            <a:r>
              <a:rPr lang="en-US" altLang="zh-CN" dirty="0" err="1" smtClean="0"/>
              <a:t>nextAll</a:t>
            </a:r>
            <a:r>
              <a:rPr lang="en-US" altLang="zh-CN" dirty="0" smtClean="0"/>
              <a:t>('td').text('☆');</a:t>
            </a:r>
          </a:p>
          <a:p>
            <a:r>
              <a:rPr lang="en-US" altLang="zh-CN" dirty="0" smtClean="0"/>
              <a:t>	}).</a:t>
            </a:r>
            <a:r>
              <a:rPr lang="en-US" altLang="zh-CN" dirty="0" err="1" smtClean="0"/>
              <a:t>mouseout</a:t>
            </a:r>
            <a:r>
              <a:rPr lang="en-US" altLang="zh-CN" dirty="0" smtClean="0"/>
              <a:t>(function() {</a:t>
            </a:r>
          </a:p>
          <a:p>
            <a:r>
              <a:rPr lang="en-US" altLang="zh-CN" dirty="0" smtClean="0"/>
              <a:t>		$("#</a:t>
            </a:r>
            <a:r>
              <a:rPr lang="en-US" altLang="zh-CN" dirty="0" err="1" smtClean="0"/>
              <a:t>tbl</a:t>
            </a:r>
            <a:r>
              <a:rPr lang="en-US" altLang="zh-CN" dirty="0" smtClean="0"/>
              <a:t> td").text("☆");</a:t>
            </a:r>
          </a:p>
          <a:p>
            <a:r>
              <a:rPr lang="en-US" altLang="zh-CN" dirty="0" smtClean="0"/>
              <a:t>		$("#</a:t>
            </a:r>
            <a:r>
              <a:rPr lang="en-US" altLang="zh-CN" dirty="0" err="1" smtClean="0"/>
              <a:t>tbl</a:t>
            </a:r>
            <a:r>
              <a:rPr lang="en-US" altLang="zh-CN" dirty="0" smtClean="0"/>
              <a:t> td[</a:t>
            </a:r>
            <a:r>
              <a:rPr lang="en-US" altLang="zh-CN" dirty="0" err="1" smtClean="0"/>
              <a:t>isClicked</a:t>
            </a:r>
            <a:r>
              <a:rPr lang="en-US" altLang="zh-CN" dirty="0" smtClean="0"/>
              <a:t>=true]").text("★").</a:t>
            </a:r>
            <a:r>
              <a:rPr lang="en-US" altLang="zh-CN" dirty="0" err="1" smtClean="0"/>
              <a:t>prevAll</a:t>
            </a:r>
            <a:r>
              <a:rPr lang="en-US" altLang="zh-CN" dirty="0" smtClean="0"/>
              <a:t>("td").text("★");</a:t>
            </a:r>
          </a:p>
          <a:p>
            <a:r>
              <a:rPr lang="en-US" altLang="zh-CN" dirty="0" smtClean="0"/>
              <a:t>	}).click(function() {</a:t>
            </a:r>
          </a:p>
          <a:p>
            <a:r>
              <a:rPr lang="en-US" altLang="zh-CN" dirty="0" smtClean="0"/>
              <a:t>		$("#</a:t>
            </a:r>
            <a:r>
              <a:rPr lang="en-US" altLang="zh-CN" dirty="0" err="1" smtClean="0"/>
              <a:t>tbl</a:t>
            </a:r>
            <a:r>
              <a:rPr lang="en-US" altLang="zh-CN" dirty="0" smtClean="0"/>
              <a:t> td").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isClicked</a:t>
            </a:r>
            <a:r>
              <a:rPr lang="en-US" altLang="zh-CN" dirty="0" smtClean="0"/>
              <a:t>", true).sibling('td').</a:t>
            </a:r>
            <a:r>
              <a:rPr lang="en-US" altLang="zh-CN" dirty="0" err="1" smtClean="0"/>
              <a:t>removeAttr</a:t>
            </a:r>
            <a:r>
              <a:rPr lang="en-US" altLang="zh-CN" dirty="0" smtClean="0"/>
              <a:t>('</a:t>
            </a:r>
            <a:r>
              <a:rPr lang="en-US" altLang="zh-CN" dirty="0" err="1" smtClean="0"/>
              <a:t>isClicked</a:t>
            </a:r>
            <a:r>
              <a:rPr lang="en-US" altLang="zh-CN" dirty="0" smtClean="0"/>
              <a:t>');</a:t>
            </a:r>
          </a:p>
          <a:p>
            <a:r>
              <a:rPr lang="en-US" altLang="zh-CN" dirty="0" smtClean="0"/>
              <a:t>	});</a:t>
            </a:r>
          </a:p>
          <a:p>
            <a:r>
              <a:rPr lang="en-US" altLang="zh-CN" dirty="0" smtClean="0"/>
              <a:t>});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3177F1-746D-4EF3-BEA1-1969AEE7008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E4DF-972E-4C45-AE66-B5076FDCC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2DFC7-F3AD-4FBE-BB8A-12D2140073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040FD-0CCC-4A9A-9F4C-65408A962D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989138"/>
            <a:ext cx="7696200" cy="40989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F3666-14DC-4F7B-A679-56DCC6C043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2D997-F932-4BFA-B40B-0E7986D7EB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60AB7-FCAA-4D3D-8925-B06BD1302C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D54D1-3E21-43E6-B9A9-2E1A48EBD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BEC6C-3FC5-406E-BADD-DB4C34227C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/>
              <a:t>www.itcast.cn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3A1E5-F51F-417C-AA33-45C10F9376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/>
              <a:t>www.itcast.cn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C6CAA-DE46-4051-982D-A9B3220BCD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/>
              <a:t>www.itcast.cn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D075E-5E89-4CAA-8CDC-962F666B9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F7F62-5F80-4628-A0E2-4FD7DC2F50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99B99-4CA2-43B1-AF70-42C809A7C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12385-C267-4CA5-94BB-35B211DAB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B6966-9BF1-4A70-9F9D-BD9E5606D4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86575" y="1600200"/>
            <a:ext cx="2141538" cy="45259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27697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9E206-E761-4361-B9DD-254AD2A38E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8BD53-78B7-4122-9ED0-BCA320A5A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93F74-A267-4E91-977D-9449729060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49A74-8501-4DB1-B2C2-16F72687EF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8881D-0A3E-4C53-B107-E8A526B2F8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436F0-BD90-4538-B1D4-DDBB5681E3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926C2-A7C0-4BB3-BF08-E124405629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C3BAC-1CBE-4D71-87C3-A19B204BFF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/>
              <a:t>www.itcast.cn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F737E149-F2C3-41ED-B1B8-1E8EF6B765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1033" name="Picture 11" descr="LOGO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Rectangle 12"/>
          <p:cNvSpPr>
            <a:spLocks noChangeArrowheads="1"/>
          </p:cNvSpPr>
          <p:nvPr userDrawn="1"/>
        </p:nvSpPr>
        <p:spPr bwMode="auto">
          <a:xfrm>
            <a:off x="2555875" y="333375"/>
            <a:ext cx="57626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buFont typeface="Wingdings" pitchFamily="2" charset="2"/>
              <a:buNone/>
              <a:defRPr/>
            </a:pPr>
            <a:r>
              <a:rPr lang="en-US" sz="3300" b="1">
                <a:solidFill>
                  <a:srgbClr val="FF0000"/>
                </a:solidFill>
                <a:latin typeface="Arial Black" pitchFamily="34" charset="0"/>
                <a:ea typeface="隶书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高级软件人才实作培训专家</a:t>
            </a:r>
            <a:endParaRPr lang="en-US" sz="3300" b="1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2" r:id="rId2"/>
    <p:sldLayoutId id="2147483781" r:id="rId3"/>
    <p:sldLayoutId id="2147483780" r:id="rId4"/>
    <p:sldLayoutId id="2147483779" r:id="rId5"/>
    <p:sldLayoutId id="2147483778" r:id="rId6"/>
    <p:sldLayoutId id="2147483777" r:id="rId7"/>
    <p:sldLayoutId id="2147483776" r:id="rId8"/>
    <p:sldLayoutId id="2147483775" r:id="rId9"/>
    <p:sldLayoutId id="2147483774" r:id="rId10"/>
    <p:sldLayoutId id="2147483773" r:id="rId11"/>
    <p:sldLayoutId id="21474837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323850" y="1268413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395288" y="1484313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1187450" y="2852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pic>
        <p:nvPicPr>
          <p:cNvPr id="2053" name="Picture 11" descr="LOGO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55650" y="404813"/>
            <a:ext cx="1582738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4" name="Rectangle 13"/>
          <p:cNvSpPr>
            <a:spLocks noChangeArrowheads="1"/>
          </p:cNvSpPr>
          <p:nvPr userDrawn="1"/>
        </p:nvSpPr>
        <p:spPr bwMode="auto">
          <a:xfrm>
            <a:off x="2411413" y="404813"/>
            <a:ext cx="5762625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buFont typeface="Wingdings" pitchFamily="2" charset="2"/>
              <a:buNone/>
              <a:defRPr/>
            </a:pPr>
            <a:r>
              <a:rPr lang="en-US" sz="3300" b="1">
                <a:solidFill>
                  <a:srgbClr val="FF0000"/>
                </a:solidFill>
                <a:latin typeface="Arial Black" pitchFamily="34" charset="0"/>
                <a:ea typeface="隶书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高级软件人才实作培训专家</a:t>
            </a:r>
            <a:endParaRPr lang="en-US" sz="3300" b="1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055" name="Line 14"/>
          <p:cNvSpPr>
            <a:spLocks noChangeShapeType="1"/>
          </p:cNvSpPr>
          <p:nvPr userDrawn="1"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5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997200"/>
            <a:ext cx="769620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8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9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/>
              <a:t>www.itcast.cn</a:t>
            </a:r>
          </a:p>
        </p:txBody>
      </p:sp>
      <p:sp>
        <p:nvSpPr>
          <p:cNvPr id="2060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C833532C-E36B-42AD-A5AE-A0EC43AFBF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3" r:id="rId2"/>
    <p:sldLayoutId id="2147483792" r:id="rId3"/>
    <p:sldLayoutId id="2147483791" r:id="rId4"/>
    <p:sldLayoutId id="2147483790" r:id="rId5"/>
    <p:sldLayoutId id="2147483789" r:id="rId6"/>
    <p:sldLayoutId id="2147483788" r:id="rId7"/>
    <p:sldLayoutId id="2147483787" r:id="rId8"/>
    <p:sldLayoutId id="2147483786" r:id="rId9"/>
    <p:sldLayoutId id="2147483785" r:id="rId10"/>
    <p:sldLayoutId id="21474837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" TargetMode="External"/><Relationship Id="rId2" Type="http://schemas.openxmlformats.org/officeDocument/2006/relationships/hyperlink" Target="http://jquer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queryui.com/" TargetMode="External"/><Relationship Id="rId4" Type="http://schemas.openxmlformats.org/officeDocument/2006/relationships/hyperlink" Target="http://api.jquery.com/api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 txBox="1">
            <a:spLocks noGrp="1" noChangeArrowheads="1"/>
          </p:cNvSpPr>
          <p:nvPr/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北京传智播客教育   </a:t>
            </a:r>
            <a:r>
              <a:rPr lang="en-US" altLang="zh-CN" sz="1400"/>
              <a:t>www.itcast.cn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357158" y="3000372"/>
            <a:ext cx="8064500" cy="936625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zh-CN" sz="4800" b="1" dirty="0" err="1" smtClean="0">
                <a:latin typeface="黑体" pitchFamily="2" charset="-122"/>
                <a:ea typeface="黑体" pitchFamily="2" charset="-122"/>
              </a:rPr>
              <a:t>jQuery</a:t>
            </a:r>
            <a:r>
              <a:rPr lang="zh-CN" altLang="en-US" sz="4800" b="1" dirty="0" smtClean="0">
                <a:latin typeface="黑体" pitchFamily="2" charset="-122"/>
                <a:ea typeface="黑体" pitchFamily="2" charset="-122"/>
              </a:rPr>
              <a:t>编程</a:t>
            </a:r>
            <a:endParaRPr lang="en-US" altLang="zh-CN" sz="4800" b="1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76" name="Text Box 9"/>
          <p:cNvSpPr txBox="1">
            <a:spLocks noChangeArrowheads="1"/>
          </p:cNvSpPr>
          <p:nvPr/>
        </p:nvSpPr>
        <p:spPr bwMode="auto">
          <a:xfrm>
            <a:off x="2916238" y="4437063"/>
            <a:ext cx="388937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3600" b="1" dirty="0"/>
              <a:t>讲师</a:t>
            </a:r>
            <a:r>
              <a:rPr lang="zh-CN" altLang="en-US" sz="3600" b="1" dirty="0" smtClean="0"/>
              <a:t>：蒋坤</a:t>
            </a:r>
            <a:endParaRPr lang="zh-CN" altLang="en-US" sz="3600" dirty="0">
              <a:ea typeface="华文行楷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trim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-&gt; </a:t>
            </a:r>
            <a:r>
              <a:rPr lang="zh-CN" altLang="en-US" dirty="0" smtClean="0"/>
              <a:t>本质就是正则表达式</a:t>
            </a:r>
            <a:endParaRPr lang="en-US" altLang="zh-CN" dirty="0" smtClean="0"/>
          </a:p>
          <a:p>
            <a:r>
              <a:rPr lang="en-US" altLang="zh-CN" dirty="0" smtClean="0"/>
              <a:t>-&gt; $.trim(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对象与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928802"/>
            <a:ext cx="7696200" cy="4286280"/>
          </a:xfrm>
        </p:spPr>
        <p:txBody>
          <a:bodyPr/>
          <a:lstStyle/>
          <a:p>
            <a:r>
              <a:rPr lang="en-US" altLang="zh-CN" sz="2000" dirty="0" smtClean="0"/>
              <a:t>-&gt; </a:t>
            </a:r>
            <a:r>
              <a:rPr lang="zh-CN" altLang="en-US" sz="2000" dirty="0" smtClean="0"/>
              <a:t>什么</a:t>
            </a:r>
            <a:r>
              <a:rPr lang="en-US" altLang="zh-CN" sz="2000" dirty="0" smtClean="0"/>
              <a:t>DOM</a:t>
            </a:r>
            <a:r>
              <a:rPr lang="zh-CN" altLang="en-US" sz="2000" dirty="0" smtClean="0"/>
              <a:t>对象</a:t>
            </a:r>
          </a:p>
          <a:p>
            <a:pPr lvl="1"/>
            <a:r>
              <a:rPr lang="zh-CN" altLang="en-US" sz="1400" dirty="0" smtClean="0"/>
              <a:t>页面上的标签节点等，必须是页面文档树中的节点</a:t>
            </a:r>
          </a:p>
          <a:p>
            <a:r>
              <a:rPr lang="en-US" altLang="zh-CN" sz="2000" dirty="0" smtClean="0"/>
              <a:t>-&gt; </a:t>
            </a:r>
            <a:r>
              <a:rPr lang="en-US" altLang="zh-CN" sz="2000" dirty="0" err="1" smtClean="0"/>
              <a:t>jQuery</a:t>
            </a:r>
            <a:r>
              <a:rPr lang="zh-CN" altLang="en-US" sz="2000" dirty="0" smtClean="0"/>
              <a:t>对象</a:t>
            </a:r>
          </a:p>
          <a:p>
            <a:pPr lvl="1"/>
            <a:r>
              <a:rPr lang="zh-CN" altLang="en-US" sz="1400" dirty="0" smtClean="0"/>
              <a:t>将</a:t>
            </a:r>
            <a:r>
              <a:rPr lang="en-US" altLang="zh-CN" sz="1400" dirty="0" smtClean="0"/>
              <a:t>DOM</a:t>
            </a:r>
            <a:r>
              <a:rPr lang="zh-CN" altLang="en-US" sz="1400" dirty="0" smtClean="0"/>
              <a:t>封装后得到</a:t>
            </a:r>
            <a:r>
              <a:rPr lang="en-US" altLang="zh-CN" sz="1400" dirty="0" err="1" smtClean="0"/>
              <a:t>jQuery</a:t>
            </a:r>
            <a:r>
              <a:rPr lang="zh-CN" altLang="en-US" sz="1400" dirty="0" smtClean="0"/>
              <a:t>对象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数组可以转换为</a:t>
            </a:r>
            <a:r>
              <a:rPr lang="en-US" altLang="zh-CN" sz="1400" dirty="0" err="1" smtClean="0"/>
              <a:t>jQuery</a:t>
            </a:r>
            <a:r>
              <a:rPr lang="zh-CN" altLang="en-US" sz="1400" dirty="0" smtClean="0"/>
              <a:t>对象吗？</a:t>
            </a:r>
            <a:r>
              <a:rPr lang="en-US" altLang="zh-CN" sz="1400" dirty="0" smtClean="0"/>
              <a:t>)</a:t>
            </a:r>
          </a:p>
          <a:p>
            <a:r>
              <a:rPr lang="en-US" altLang="zh-CN" sz="2000" dirty="0" smtClean="0"/>
              <a:t>-&gt; </a:t>
            </a:r>
            <a:r>
              <a:rPr lang="zh-CN" altLang="en-US" sz="2000" dirty="0" smtClean="0"/>
              <a:t>如何获得</a:t>
            </a:r>
            <a:r>
              <a:rPr lang="en-US" altLang="zh-CN" sz="2000" dirty="0" smtClean="0"/>
              <a:t>DOM</a:t>
            </a:r>
            <a:r>
              <a:rPr lang="zh-CN" altLang="en-US" sz="2000" dirty="0" smtClean="0"/>
              <a:t>对象</a:t>
            </a:r>
          </a:p>
          <a:p>
            <a:pPr lvl="1"/>
            <a:r>
              <a:rPr lang="en-US" altLang="zh-CN" sz="1400" dirty="0" err="1" smtClean="0"/>
              <a:t>document.getElement</a:t>
            </a:r>
            <a:r>
              <a:rPr lang="en-US" altLang="zh-CN" sz="1400" dirty="0" smtClean="0"/>
              <a:t>...();</a:t>
            </a:r>
            <a:r>
              <a:rPr lang="zh-CN" altLang="en-US" sz="1400" dirty="0" smtClean="0"/>
              <a:t>方法</a:t>
            </a:r>
          </a:p>
          <a:p>
            <a:r>
              <a:rPr lang="en-US" altLang="zh-CN" sz="2000" dirty="0" smtClean="0"/>
              <a:t>-&gt; </a:t>
            </a:r>
            <a:r>
              <a:rPr lang="zh-CN" altLang="en-US" sz="2000" dirty="0" smtClean="0"/>
              <a:t>如何将</a:t>
            </a:r>
            <a:r>
              <a:rPr lang="en-US" altLang="zh-CN" sz="2000" dirty="0" smtClean="0"/>
              <a:t>DOM</a:t>
            </a:r>
            <a:r>
              <a:rPr lang="zh-CN" altLang="en-US" sz="2000" dirty="0" smtClean="0"/>
              <a:t>对象转换为</a:t>
            </a:r>
            <a:r>
              <a:rPr lang="en-US" altLang="zh-CN" sz="2000" dirty="0" err="1" smtClean="0"/>
              <a:t>jQuery</a:t>
            </a:r>
            <a:r>
              <a:rPr lang="zh-CN" altLang="en-US" sz="2000" dirty="0" smtClean="0"/>
              <a:t>对象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在层中点击按钮显示文本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en-US" altLang="zh-CN" sz="1400" dirty="0" err="1" smtClean="0"/>
              <a:t>var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jqObj</a:t>
            </a:r>
            <a:r>
              <a:rPr lang="en-US" altLang="zh-CN" sz="1400" dirty="0" smtClean="0"/>
              <a:t> = $(</a:t>
            </a:r>
            <a:r>
              <a:rPr lang="en-US" altLang="zh-CN" sz="1400" dirty="0" err="1" smtClean="0"/>
              <a:t>domObj</a:t>
            </a:r>
            <a:r>
              <a:rPr lang="en-US" altLang="zh-CN" sz="1400" dirty="0" smtClean="0"/>
              <a:t>); // </a:t>
            </a:r>
            <a:r>
              <a:rPr lang="zh-CN" altLang="en-US" sz="1400" dirty="0" smtClean="0"/>
              <a:t>解决了</a:t>
            </a:r>
            <a:r>
              <a:rPr lang="en-US" altLang="zh-CN" sz="1400" dirty="0" err="1" smtClean="0"/>
              <a:t>innerText</a:t>
            </a:r>
            <a:r>
              <a:rPr lang="zh-CN" altLang="en-US" sz="1400" dirty="0" smtClean="0"/>
              <a:t>的兼容性</a:t>
            </a:r>
          </a:p>
          <a:p>
            <a:pPr lvl="1"/>
            <a:r>
              <a:rPr lang="en-US" altLang="zh-CN" sz="1400" dirty="0" smtClean="0"/>
              <a:t>// </a:t>
            </a:r>
            <a:r>
              <a:rPr lang="en-US" altLang="zh-CN" sz="1400" dirty="0" err="1" smtClean="0"/>
              <a:t>jqObj.innerHTML</a:t>
            </a:r>
            <a:r>
              <a:rPr lang="en-US" altLang="zh-CN" sz="1400" dirty="0" smtClean="0"/>
              <a:t> = '123'; </a:t>
            </a:r>
            <a:r>
              <a:rPr lang="zh-CN" altLang="en-US" sz="1400" dirty="0" smtClean="0"/>
              <a:t>成员不能互相调用</a:t>
            </a:r>
          </a:p>
          <a:p>
            <a:r>
              <a:rPr lang="en-US" altLang="zh-CN" sz="2000" dirty="0" smtClean="0"/>
              <a:t>-&gt; </a:t>
            </a:r>
            <a:r>
              <a:rPr lang="zh-CN" altLang="en-US" sz="2000" dirty="0" smtClean="0"/>
              <a:t>将</a:t>
            </a:r>
            <a:r>
              <a:rPr lang="en-US" altLang="zh-CN" sz="2000" dirty="0" err="1" smtClean="0"/>
              <a:t>jQuery</a:t>
            </a:r>
            <a:r>
              <a:rPr lang="zh-CN" altLang="en-US" sz="2000" dirty="0" smtClean="0"/>
              <a:t>对象转换为</a:t>
            </a:r>
            <a:r>
              <a:rPr lang="en-US" altLang="zh-CN" sz="2000" dirty="0" smtClean="0"/>
              <a:t>DOM</a:t>
            </a:r>
            <a:r>
              <a:rPr lang="zh-CN" altLang="en-US" sz="2000" dirty="0" smtClean="0"/>
              <a:t>对象</a:t>
            </a:r>
          </a:p>
          <a:p>
            <a:pPr lvl="1"/>
            <a:r>
              <a:rPr lang="en-US" altLang="zh-CN" sz="1400" dirty="0" err="1" smtClean="0"/>
              <a:t>var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domObj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jqObj.get</a:t>
            </a:r>
            <a:r>
              <a:rPr lang="en-US" altLang="zh-CN" sz="1400" dirty="0" smtClean="0"/>
              <a:t>(0);</a:t>
            </a:r>
          </a:p>
          <a:p>
            <a:pPr lvl="1"/>
            <a:r>
              <a:rPr lang="en-US" altLang="zh-CN" sz="1400" dirty="0" err="1" smtClean="0"/>
              <a:t>var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domObj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jqObj</a:t>
            </a:r>
            <a:r>
              <a:rPr lang="en-US" altLang="zh-CN" sz="1400" dirty="0" smtClean="0"/>
              <a:t>[0];</a:t>
            </a:r>
          </a:p>
          <a:p>
            <a:r>
              <a:rPr lang="en-US" altLang="zh-CN" sz="2000" dirty="0" smtClean="0"/>
              <a:t>-&gt; </a:t>
            </a:r>
            <a:r>
              <a:rPr lang="zh-CN" altLang="en-US" sz="2000" dirty="0" smtClean="0"/>
              <a:t>获得页面上的元素 </a:t>
            </a:r>
            <a:r>
              <a:rPr lang="en-US" altLang="zh-CN" sz="2000" dirty="0" smtClean="0"/>
              <a:t>// </a:t>
            </a:r>
            <a:r>
              <a:rPr lang="en-US" altLang="zh-CN" sz="2000" dirty="0" err="1" smtClean="0"/>
              <a:t>jq</a:t>
            </a:r>
            <a:r>
              <a:rPr lang="zh-CN" altLang="en-US" sz="2000" dirty="0" smtClean="0"/>
              <a:t>中多方法少属性，便于链式编程</a:t>
            </a:r>
          </a:p>
          <a:p>
            <a:pPr lvl="1"/>
            <a:r>
              <a:rPr lang="en-US" altLang="zh-CN" sz="1400" dirty="0" smtClean="0"/>
              <a:t>$(</a:t>
            </a:r>
            <a:r>
              <a:rPr lang="zh-CN" altLang="en-US" sz="1400" dirty="0" smtClean="0"/>
              <a:t>选择器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问题，什么需要转换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-&gt; </a:t>
            </a:r>
            <a:r>
              <a:rPr lang="zh-CN" altLang="en-US" dirty="0" smtClean="0"/>
              <a:t>数组要转吗？</a:t>
            </a:r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字符串和数字有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转换么？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选择器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重点、灵活</a:t>
            </a:r>
            <a:r>
              <a:rPr lang="en-US" altLang="zh-CN" sz="2800" dirty="0" smtClean="0"/>
              <a:t>) // </a:t>
            </a:r>
            <a:r>
              <a:rPr lang="zh-CN" altLang="en-US" sz="2800" dirty="0" smtClean="0"/>
              <a:t>与</a:t>
            </a:r>
            <a:r>
              <a:rPr lang="en-US" altLang="zh-CN" sz="2800" dirty="0" smtClean="0"/>
              <a:t>CSS</a:t>
            </a:r>
            <a:r>
              <a:rPr lang="zh-CN" altLang="en-US" sz="2800" dirty="0" smtClean="0"/>
              <a:t>中的选择器一样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786" y="1857364"/>
            <a:ext cx="7696200" cy="4440258"/>
          </a:xfrm>
        </p:spPr>
        <p:txBody>
          <a:bodyPr/>
          <a:lstStyle/>
          <a:p>
            <a:r>
              <a:rPr lang="en-US" altLang="zh-CN" sz="2000" dirty="0" smtClean="0"/>
              <a:t>-&gt; id</a:t>
            </a:r>
            <a:r>
              <a:rPr lang="zh-CN" altLang="en-US" sz="2000" dirty="0" smtClean="0"/>
              <a:t>选择器：</a:t>
            </a:r>
            <a:r>
              <a:rPr lang="en-US" altLang="zh-CN" sz="2000" dirty="0" smtClean="0"/>
              <a:t>$('#id')</a:t>
            </a:r>
          </a:p>
          <a:p>
            <a:pPr lvl="1"/>
            <a:r>
              <a:rPr lang="en-US" altLang="zh-CN" sz="1500" dirty="0" smtClean="0"/>
              <a:t>text()</a:t>
            </a:r>
            <a:r>
              <a:rPr lang="zh-CN" altLang="en-US" sz="1500" dirty="0" smtClean="0"/>
              <a:t>方法相当于</a:t>
            </a:r>
            <a:r>
              <a:rPr lang="en-US" altLang="zh-CN" sz="1500" dirty="0" err="1" smtClean="0"/>
              <a:t>innerText</a:t>
            </a:r>
            <a:r>
              <a:rPr lang="zh-CN" altLang="en-US" sz="1500" dirty="0" smtClean="0"/>
              <a:t>属性</a:t>
            </a:r>
          </a:p>
          <a:p>
            <a:pPr lvl="1"/>
            <a:r>
              <a:rPr lang="en-US" altLang="zh-CN" sz="1500" dirty="0" err="1" smtClean="0"/>
              <a:t>jQuery</a:t>
            </a:r>
            <a:r>
              <a:rPr lang="zh-CN" altLang="en-US" sz="1500" dirty="0" smtClean="0"/>
              <a:t>中很多方法是传参设置，无参取值</a:t>
            </a:r>
            <a:endParaRPr lang="en-US" altLang="zh-CN" sz="1500" dirty="0" smtClean="0"/>
          </a:p>
          <a:p>
            <a:r>
              <a:rPr lang="en-US" altLang="zh-CN" sz="2000" dirty="0" smtClean="0"/>
              <a:t>-&gt; </a:t>
            </a:r>
            <a:r>
              <a:rPr lang="zh-CN" altLang="en-US" sz="2000" dirty="0" smtClean="0"/>
              <a:t>标签选择器：</a:t>
            </a:r>
            <a:r>
              <a:rPr lang="en-US" altLang="zh-CN" sz="2000" dirty="0" smtClean="0"/>
              <a:t>$('target')</a:t>
            </a:r>
          </a:p>
          <a:p>
            <a:pPr lvl="1"/>
            <a:r>
              <a:rPr lang="zh-CN" altLang="en-US" sz="1500" dirty="0" smtClean="0"/>
              <a:t>如果页面上有多个</a:t>
            </a:r>
            <a:r>
              <a:rPr lang="en-US" altLang="zh-CN" sz="1500" dirty="0" smtClean="0"/>
              <a:t>div</a:t>
            </a:r>
            <a:r>
              <a:rPr lang="zh-CN" altLang="en-US" sz="1500" dirty="0" smtClean="0"/>
              <a:t>，调用这个方法会对所有</a:t>
            </a:r>
            <a:r>
              <a:rPr lang="en-US" altLang="zh-CN" sz="1500" dirty="0" smtClean="0"/>
              <a:t>div</a:t>
            </a:r>
            <a:r>
              <a:rPr lang="zh-CN" altLang="en-US" sz="1500" dirty="0" smtClean="0"/>
              <a:t>执行这个操作</a:t>
            </a:r>
          </a:p>
          <a:p>
            <a:pPr lvl="1"/>
            <a:r>
              <a:rPr lang="zh-CN" altLang="en-US" sz="1500" dirty="0" smtClean="0"/>
              <a:t>不像以前需要循环，这个称为隐式迭代</a:t>
            </a:r>
            <a:endParaRPr lang="en-US" altLang="zh-CN" sz="1500" dirty="0" smtClean="0"/>
          </a:p>
          <a:p>
            <a:r>
              <a:rPr lang="en-US" altLang="zh-CN" sz="2000" dirty="0" smtClean="0"/>
              <a:t>-&gt; </a:t>
            </a:r>
            <a:r>
              <a:rPr lang="zh-CN" altLang="en-US" sz="2000" dirty="0" smtClean="0"/>
              <a:t>类选器：</a:t>
            </a:r>
            <a:r>
              <a:rPr lang="en-US" altLang="zh-CN" sz="2000" dirty="0" smtClean="0"/>
              <a:t>$('.</a:t>
            </a:r>
            <a:r>
              <a:rPr lang="en-US" altLang="zh-CN" sz="2000" dirty="0" err="1" smtClean="0"/>
              <a:t>className</a:t>
            </a:r>
            <a:r>
              <a:rPr lang="en-US" altLang="zh-CN" sz="2000" dirty="0" smtClean="0"/>
              <a:t>')</a:t>
            </a:r>
          </a:p>
          <a:p>
            <a:pPr lvl="1"/>
            <a:r>
              <a:rPr lang="zh-CN" altLang="en-US" sz="1500" dirty="0" smtClean="0"/>
              <a:t>对任何元素处理，只要应用了对应类</a:t>
            </a:r>
          </a:p>
          <a:p>
            <a:r>
              <a:rPr lang="en-US" altLang="zh-CN" sz="2000" dirty="0" smtClean="0"/>
              <a:t>-&gt; </a:t>
            </a:r>
            <a:r>
              <a:rPr lang="zh-CN" altLang="en-US" sz="2000" dirty="0" smtClean="0"/>
              <a:t>标签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类选择器：</a:t>
            </a:r>
            <a:r>
              <a:rPr lang="en-US" altLang="zh-CN" sz="2000" dirty="0" smtClean="0"/>
              <a:t>$('</a:t>
            </a:r>
            <a:r>
              <a:rPr lang="en-US" altLang="zh-CN" sz="2000" dirty="0" err="1" smtClean="0"/>
              <a:t>target.className</a:t>
            </a:r>
            <a:r>
              <a:rPr lang="en-US" altLang="zh-CN" sz="2000" dirty="0" smtClean="0"/>
              <a:t>')</a:t>
            </a:r>
          </a:p>
          <a:p>
            <a:r>
              <a:rPr lang="en-US" altLang="zh-CN" sz="2000" dirty="0" smtClean="0"/>
              <a:t>-&gt; </a:t>
            </a:r>
            <a:r>
              <a:rPr lang="zh-CN" altLang="en-US" sz="2000" dirty="0" smtClean="0"/>
              <a:t>方法介绍</a:t>
            </a:r>
          </a:p>
          <a:p>
            <a:pPr lvl="1"/>
            <a:r>
              <a:rPr lang="en-US" altLang="zh-CN" sz="1500" dirty="0" smtClean="0"/>
              <a:t>html()	</a:t>
            </a:r>
            <a:r>
              <a:rPr lang="en-US" altLang="zh-CN" sz="1500" dirty="0" err="1" smtClean="0"/>
              <a:t>innerHTML</a:t>
            </a:r>
            <a:endParaRPr lang="en-US" altLang="zh-CN" sz="1500" dirty="0" smtClean="0"/>
          </a:p>
          <a:p>
            <a:pPr lvl="1"/>
            <a:r>
              <a:rPr lang="en-US" altLang="zh-CN" sz="1500" dirty="0" smtClean="0"/>
              <a:t>text()	</a:t>
            </a:r>
            <a:r>
              <a:rPr lang="en-US" altLang="zh-CN" sz="1500" dirty="0" err="1" smtClean="0"/>
              <a:t>innerText</a:t>
            </a:r>
            <a:endParaRPr lang="en-US" altLang="zh-CN" sz="1500" dirty="0" smtClean="0"/>
          </a:p>
          <a:p>
            <a:pPr lvl="1"/>
            <a:r>
              <a:rPr lang="en-US" altLang="zh-CN" sz="1500" dirty="0" err="1" smtClean="0"/>
              <a:t>css</a:t>
            </a:r>
            <a:r>
              <a:rPr lang="en-US" altLang="zh-CN" sz="1500" dirty="0" smtClean="0"/>
              <a:t>()	</a:t>
            </a:r>
            <a:r>
              <a:rPr lang="zh-CN" altLang="en-US" sz="1500" dirty="0" smtClean="0"/>
              <a:t>设置样式</a:t>
            </a:r>
            <a:r>
              <a:rPr lang="en-US" altLang="zh-CN" sz="1500" dirty="0" smtClean="0"/>
              <a:t>, </a:t>
            </a:r>
            <a:r>
              <a:rPr lang="zh-CN" altLang="en-US" sz="1500" dirty="0" smtClean="0"/>
              <a:t>两个参数</a:t>
            </a:r>
            <a:r>
              <a:rPr lang="en-US" altLang="zh-CN" sz="1500" dirty="0" err="1" smtClean="0"/>
              <a:t>css</a:t>
            </a:r>
            <a:r>
              <a:rPr lang="en-US" altLang="zh-CN" sz="1500" dirty="0" smtClean="0"/>
              <a:t>('</a:t>
            </a:r>
            <a:r>
              <a:rPr lang="en-US" altLang="zh-CN" sz="1500" dirty="0" err="1" smtClean="0"/>
              <a:t>color','red</a:t>
            </a:r>
            <a:r>
              <a:rPr lang="en-US" altLang="zh-CN" sz="1500" dirty="0" smtClean="0"/>
              <a:t>')</a:t>
            </a:r>
          </a:p>
          <a:p>
            <a:pPr lvl="1"/>
            <a:r>
              <a:rPr lang="en-US" altLang="zh-CN" sz="1500" dirty="0" err="1" smtClean="0"/>
              <a:t>val</a:t>
            </a:r>
            <a:r>
              <a:rPr lang="en-US" altLang="zh-CN" sz="1500" dirty="0" smtClean="0"/>
              <a:t>()	value</a:t>
            </a:r>
            <a:endParaRPr lang="zh-CN" altLang="en-US" sz="1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: </a:t>
            </a:r>
            <a:r>
              <a:rPr lang="zh-CN" altLang="en-US" smtClean="0"/>
              <a:t>点击段落，获得段落中内容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857364"/>
            <a:ext cx="7696200" cy="4357718"/>
          </a:xfrm>
        </p:spPr>
        <p:txBody>
          <a:bodyPr/>
          <a:lstStyle/>
          <a:p>
            <a:r>
              <a:rPr lang="en-US" altLang="zh-CN" sz="1600" dirty="0" smtClean="0"/>
              <a:t>&lt;style type="text/</a:t>
            </a:r>
            <a:r>
              <a:rPr lang="en-US" altLang="zh-CN" sz="1600" dirty="0" err="1" smtClean="0"/>
              <a:t>css</a:t>
            </a:r>
            <a:r>
              <a:rPr lang="en-US" altLang="zh-CN" sz="1600" dirty="0" smtClean="0"/>
              <a:t>"&gt;</a:t>
            </a:r>
          </a:p>
          <a:p>
            <a:r>
              <a:rPr lang="en-US" altLang="zh-CN" sz="1600" dirty="0" smtClean="0"/>
              <a:t>	.test { background-</a:t>
            </a:r>
            <a:r>
              <a:rPr lang="en-US" altLang="zh-CN" sz="1600" dirty="0" err="1" smtClean="0"/>
              <a:t>color:red</a:t>
            </a:r>
            <a:r>
              <a:rPr lang="en-US" altLang="zh-CN" sz="1600" dirty="0" smtClean="0"/>
              <a:t>; }</a:t>
            </a:r>
          </a:p>
          <a:p>
            <a:r>
              <a:rPr lang="en-US" altLang="zh-CN" sz="1600" dirty="0" smtClean="0"/>
              <a:t>&lt;/style&gt;</a:t>
            </a:r>
          </a:p>
          <a:p>
            <a:r>
              <a:rPr lang="en-US" altLang="zh-CN" sz="1600" dirty="0" smtClean="0"/>
              <a:t>&lt;script type="text/</a:t>
            </a:r>
            <a:r>
              <a:rPr lang="en-US" altLang="zh-CN" sz="1600" dirty="0" err="1" smtClean="0"/>
              <a:t>javascript</a:t>
            </a:r>
            <a:r>
              <a:rPr lang="en-US" altLang="zh-CN" sz="1600" dirty="0" smtClean="0"/>
              <a:t>"&gt;</a:t>
            </a:r>
          </a:p>
          <a:p>
            <a:r>
              <a:rPr lang="en-US" altLang="zh-CN" sz="1600" dirty="0" smtClean="0"/>
              <a:t>	$(function() {</a:t>
            </a:r>
          </a:p>
          <a:p>
            <a:r>
              <a:rPr lang="en-US" altLang="zh-CN" sz="1600" dirty="0" smtClean="0"/>
              <a:t>		$('.test').click(function() { // </a:t>
            </a:r>
            <a:r>
              <a:rPr lang="zh-CN" altLang="en-US" sz="1600" dirty="0" smtClean="0"/>
              <a:t>在</a:t>
            </a:r>
            <a:r>
              <a:rPr lang="en-US" altLang="zh-CN" sz="1600" dirty="0" err="1" smtClean="0"/>
              <a:t>jQuery</a:t>
            </a:r>
            <a:r>
              <a:rPr lang="zh-CN" altLang="en-US" sz="1600" dirty="0" smtClean="0"/>
              <a:t>中去掉了</a:t>
            </a:r>
            <a:r>
              <a:rPr lang="en-US" altLang="zh-CN" sz="1600" dirty="0" smtClean="0"/>
              <a:t>on</a:t>
            </a:r>
          </a:p>
          <a:p>
            <a:r>
              <a:rPr lang="en-US" altLang="zh-CN" sz="1600" dirty="0" smtClean="0"/>
              <a:t>			alert($(this).text());</a:t>
            </a:r>
          </a:p>
          <a:p>
            <a:r>
              <a:rPr lang="en-US" altLang="zh-CN" sz="1600" dirty="0" smtClean="0"/>
              <a:t>		});</a:t>
            </a:r>
          </a:p>
          <a:p>
            <a:r>
              <a:rPr lang="en-US" altLang="zh-CN" sz="1600" dirty="0" smtClean="0"/>
              <a:t>	});</a:t>
            </a:r>
          </a:p>
          <a:p>
            <a:r>
              <a:rPr lang="en-US" altLang="zh-CN" sz="1600" dirty="0" smtClean="0"/>
              <a:t>&lt;/script&gt;</a:t>
            </a:r>
          </a:p>
          <a:p>
            <a:r>
              <a:rPr lang="en-US" altLang="zh-CN" sz="1600" dirty="0" smtClean="0"/>
              <a:t>	&lt;p class="test"&gt;Test1&lt;/p&gt;</a:t>
            </a:r>
          </a:p>
          <a:p>
            <a:r>
              <a:rPr lang="en-US" altLang="zh-CN" sz="1600" dirty="0" smtClean="0"/>
              <a:t>	&lt;p class="test"&gt;Test2&lt;/p&gt;</a:t>
            </a:r>
          </a:p>
          <a:p>
            <a:r>
              <a:rPr lang="en-US" altLang="zh-CN" sz="1600" dirty="0" smtClean="0"/>
              <a:t>	&lt;p class="test"&gt;Test3&lt;/p&gt;</a:t>
            </a:r>
          </a:p>
          <a:p>
            <a:r>
              <a:rPr lang="en-US" altLang="zh-CN" sz="1600" dirty="0" smtClean="0"/>
              <a:t>	&lt;p class="test"&gt;Test4&lt;/p&gt;</a:t>
            </a:r>
          </a:p>
          <a:p>
            <a:endParaRPr lang="zh-CN" alt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选择器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-&gt; </a:t>
            </a:r>
            <a:r>
              <a:rPr lang="zh-CN" altLang="en-US" sz="2000" dirty="0" smtClean="0"/>
              <a:t>多条件选择器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组合、复合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en-US" altLang="zh-CN" sz="1500" dirty="0" smtClean="0"/>
              <a:t>$('#</a:t>
            </a:r>
            <a:r>
              <a:rPr lang="en-US" altLang="zh-CN" sz="1500" dirty="0" err="1" smtClean="0"/>
              <a:t>id,target,.className</a:t>
            </a:r>
            <a:r>
              <a:rPr lang="en-US" altLang="zh-CN" sz="1500" dirty="0" smtClean="0"/>
              <a:t>')</a:t>
            </a:r>
          </a:p>
          <a:p>
            <a:r>
              <a:rPr lang="en-US" altLang="zh-CN" sz="2000" dirty="0" smtClean="0"/>
              <a:t>-&gt; </a:t>
            </a:r>
            <a:r>
              <a:rPr lang="zh-CN" altLang="en-US" sz="2000" dirty="0" smtClean="0"/>
              <a:t>层次选择器</a:t>
            </a:r>
          </a:p>
          <a:p>
            <a:pPr lvl="1"/>
            <a:r>
              <a:rPr lang="en-US" altLang="zh-CN" sz="1500" dirty="0" smtClean="0"/>
              <a:t>-&gt; </a:t>
            </a:r>
            <a:r>
              <a:rPr lang="zh-CN" altLang="en-US" sz="1500" dirty="0" smtClean="0"/>
              <a:t>后代选择器</a:t>
            </a:r>
            <a:r>
              <a:rPr lang="en-US" altLang="zh-CN" sz="1500" dirty="0" smtClean="0"/>
              <a:t>		$(</a:t>
            </a:r>
            <a:r>
              <a:rPr lang="zh-CN" altLang="en-US" sz="1500" dirty="0" smtClean="0"/>
              <a:t>祖代 后代</a:t>
            </a:r>
            <a:r>
              <a:rPr lang="en-US" altLang="zh-CN" sz="1500" dirty="0" smtClean="0"/>
              <a:t>)</a:t>
            </a:r>
          </a:p>
          <a:p>
            <a:pPr lvl="1"/>
            <a:r>
              <a:rPr lang="en-US" altLang="zh-CN" sz="1500" dirty="0" smtClean="0"/>
              <a:t>-&gt; </a:t>
            </a:r>
            <a:r>
              <a:rPr lang="zh-CN" altLang="en-US" sz="1500" dirty="0" smtClean="0"/>
              <a:t>子代选择器</a:t>
            </a:r>
            <a:r>
              <a:rPr lang="en-US" altLang="zh-CN" sz="1500" dirty="0" smtClean="0"/>
              <a:t>		$(</a:t>
            </a:r>
            <a:r>
              <a:rPr lang="zh-CN" altLang="en-US" sz="1500" dirty="0" smtClean="0"/>
              <a:t>父</a:t>
            </a:r>
            <a:r>
              <a:rPr lang="en-US" altLang="zh-CN" sz="1500" dirty="0" smtClean="0"/>
              <a:t>&gt;</a:t>
            </a:r>
            <a:r>
              <a:rPr lang="zh-CN" altLang="en-US" sz="1500" dirty="0" smtClean="0"/>
              <a:t>子</a:t>
            </a:r>
            <a:r>
              <a:rPr lang="en-US" altLang="zh-CN" sz="1500" dirty="0" smtClean="0"/>
              <a:t>)</a:t>
            </a:r>
          </a:p>
          <a:p>
            <a:pPr lvl="1"/>
            <a:r>
              <a:rPr lang="en-US" altLang="zh-CN" sz="1500" dirty="0" smtClean="0"/>
              <a:t>-&gt; </a:t>
            </a:r>
            <a:r>
              <a:rPr lang="zh-CN" altLang="en-US" sz="1500" dirty="0" smtClean="0"/>
              <a:t>紧随选择器</a:t>
            </a:r>
            <a:r>
              <a:rPr lang="en-US" altLang="zh-CN" sz="1500" dirty="0" smtClean="0"/>
              <a:t>		$(</a:t>
            </a:r>
            <a:r>
              <a:rPr lang="zh-CN" altLang="en-US" sz="1500" dirty="0" smtClean="0"/>
              <a:t>前</a:t>
            </a:r>
            <a:r>
              <a:rPr lang="en-US" altLang="zh-CN" sz="1500" dirty="0" smtClean="0"/>
              <a:t>+</a:t>
            </a:r>
            <a:r>
              <a:rPr lang="zh-CN" altLang="en-US" sz="1500" dirty="0" smtClean="0"/>
              <a:t>后</a:t>
            </a:r>
            <a:r>
              <a:rPr lang="en-US" altLang="zh-CN" sz="1500" dirty="0" smtClean="0"/>
              <a:t>)	// $(</a:t>
            </a:r>
            <a:r>
              <a:rPr lang="zh-CN" altLang="en-US" sz="1500" dirty="0" smtClean="0"/>
              <a:t>前</a:t>
            </a:r>
            <a:r>
              <a:rPr lang="en-US" altLang="zh-CN" sz="1500" dirty="0" smtClean="0"/>
              <a:t>+*)</a:t>
            </a:r>
          </a:p>
          <a:p>
            <a:pPr lvl="1"/>
            <a:r>
              <a:rPr lang="en-US" altLang="zh-CN" sz="1500" dirty="0" smtClean="0"/>
              <a:t>-&gt; </a:t>
            </a:r>
            <a:r>
              <a:rPr lang="zh-CN" altLang="en-US" sz="1500" dirty="0" smtClean="0"/>
              <a:t>紧随选择器同义的方法</a:t>
            </a:r>
            <a:r>
              <a:rPr lang="en-US" altLang="zh-CN" sz="1500" dirty="0" smtClean="0"/>
              <a:t>	$(</a:t>
            </a:r>
            <a:r>
              <a:rPr lang="zh-CN" altLang="en-US" sz="1500" dirty="0" smtClean="0"/>
              <a:t>前</a:t>
            </a:r>
            <a:r>
              <a:rPr lang="en-US" altLang="zh-CN" sz="1500" dirty="0" smtClean="0"/>
              <a:t>).next(</a:t>
            </a:r>
            <a:r>
              <a:rPr lang="zh-CN" altLang="en-US" sz="1500" dirty="0" smtClean="0"/>
              <a:t>选择器</a:t>
            </a:r>
            <a:r>
              <a:rPr lang="en-US" altLang="zh-CN" sz="1500" dirty="0" smtClean="0"/>
              <a:t>)</a:t>
            </a:r>
            <a:r>
              <a:rPr lang="zh-CN" altLang="en-US" sz="1500" dirty="0" smtClean="0"/>
              <a:t>或</a:t>
            </a:r>
            <a:r>
              <a:rPr lang="en-US" altLang="zh-CN" sz="1500" dirty="0" smtClean="0"/>
              <a:t>$(</a:t>
            </a:r>
            <a:r>
              <a:rPr lang="zh-CN" altLang="en-US" sz="1500" dirty="0" smtClean="0"/>
              <a:t>前</a:t>
            </a:r>
            <a:r>
              <a:rPr lang="en-US" altLang="zh-CN" sz="1500" dirty="0" smtClean="0"/>
              <a:t>).next()</a:t>
            </a:r>
          </a:p>
          <a:p>
            <a:pPr lvl="1"/>
            <a:r>
              <a:rPr lang="en-US" altLang="zh-CN" sz="1500" dirty="0" smtClean="0"/>
              <a:t>-&gt; </a:t>
            </a:r>
            <a:r>
              <a:rPr lang="zh-CN" altLang="en-US" sz="1500" dirty="0" smtClean="0"/>
              <a:t>向后选择器</a:t>
            </a:r>
            <a:r>
              <a:rPr lang="en-US" altLang="zh-CN" sz="1500" dirty="0" smtClean="0"/>
              <a:t>		$(</a:t>
            </a:r>
            <a:r>
              <a:rPr lang="zh-CN" altLang="en-US" sz="1500" dirty="0" smtClean="0"/>
              <a:t>前</a:t>
            </a:r>
            <a:r>
              <a:rPr lang="en-US" altLang="zh-CN" sz="1500" dirty="0" smtClean="0"/>
              <a:t>~</a:t>
            </a:r>
            <a:r>
              <a:rPr lang="zh-CN" altLang="en-US" sz="1500" dirty="0" smtClean="0"/>
              <a:t>后</a:t>
            </a:r>
            <a:r>
              <a:rPr lang="en-US" altLang="zh-CN" sz="1500" dirty="0" smtClean="0"/>
              <a:t>)	// $(</a:t>
            </a:r>
            <a:r>
              <a:rPr lang="zh-CN" altLang="en-US" sz="1500" dirty="0" smtClean="0"/>
              <a:t>前</a:t>
            </a:r>
            <a:r>
              <a:rPr lang="en-US" altLang="zh-CN" sz="1500" dirty="0" smtClean="0"/>
              <a:t>~*)</a:t>
            </a:r>
          </a:p>
          <a:p>
            <a:pPr lvl="1"/>
            <a:r>
              <a:rPr lang="en-US" altLang="zh-CN" sz="1500" dirty="0" smtClean="0"/>
              <a:t>-&gt; </a:t>
            </a:r>
            <a:r>
              <a:rPr lang="zh-CN" altLang="en-US" sz="1500" dirty="0" smtClean="0"/>
              <a:t>向后的同义方法</a:t>
            </a:r>
            <a:r>
              <a:rPr lang="en-US" altLang="zh-CN" sz="1500" dirty="0" smtClean="0"/>
              <a:t>		$(</a:t>
            </a:r>
            <a:r>
              <a:rPr lang="zh-CN" altLang="en-US" sz="1500" dirty="0" smtClean="0"/>
              <a:t>前</a:t>
            </a:r>
            <a:r>
              <a:rPr lang="en-US" altLang="zh-CN" sz="1500" dirty="0" smtClean="0"/>
              <a:t>).</a:t>
            </a:r>
            <a:r>
              <a:rPr lang="en-US" altLang="zh-CN" sz="1500" dirty="0" err="1" smtClean="0"/>
              <a:t>nextAll</a:t>
            </a:r>
            <a:r>
              <a:rPr lang="en-US" altLang="zh-CN" sz="1500" dirty="0" smtClean="0"/>
              <a:t>(</a:t>
            </a:r>
            <a:r>
              <a:rPr lang="zh-CN" altLang="en-US" sz="1500" dirty="0" smtClean="0"/>
              <a:t>选择器</a:t>
            </a:r>
            <a:r>
              <a:rPr lang="en-US" altLang="zh-CN" sz="1500" dirty="0" smtClean="0"/>
              <a:t>)</a:t>
            </a:r>
            <a:r>
              <a:rPr lang="zh-CN" altLang="en-US" sz="1500" dirty="0" smtClean="0"/>
              <a:t>或</a:t>
            </a:r>
            <a:r>
              <a:rPr lang="en-US" altLang="zh-CN" sz="1500" dirty="0" smtClean="0"/>
              <a:t>$(</a:t>
            </a:r>
            <a:r>
              <a:rPr lang="zh-CN" altLang="en-US" sz="1500" dirty="0" smtClean="0"/>
              <a:t>前</a:t>
            </a:r>
            <a:r>
              <a:rPr lang="en-US" altLang="zh-CN" sz="1500" dirty="0" smtClean="0"/>
              <a:t>).</a:t>
            </a:r>
            <a:r>
              <a:rPr lang="en-US" altLang="zh-CN" sz="1500" dirty="0" err="1" smtClean="0"/>
              <a:t>nextAll</a:t>
            </a:r>
            <a:r>
              <a:rPr lang="en-US" altLang="zh-CN" sz="1500" dirty="0" smtClean="0"/>
              <a:t>()</a:t>
            </a:r>
          </a:p>
          <a:p>
            <a:pPr lvl="1"/>
            <a:r>
              <a:rPr lang="en-US" altLang="zh-CN" sz="1500" dirty="0" smtClean="0"/>
              <a:t>-&gt; </a:t>
            </a:r>
            <a:r>
              <a:rPr lang="zh-CN" altLang="en-US" sz="1500" dirty="0" smtClean="0"/>
              <a:t>向前选择方法</a:t>
            </a:r>
            <a:r>
              <a:rPr lang="en-US" altLang="zh-CN" sz="1500" dirty="0" smtClean="0"/>
              <a:t>		$(</a:t>
            </a:r>
            <a:r>
              <a:rPr lang="zh-CN" altLang="en-US" sz="1500" dirty="0" smtClean="0"/>
              <a:t>现</a:t>
            </a:r>
            <a:r>
              <a:rPr lang="en-US" altLang="zh-CN" sz="1500" dirty="0" smtClean="0"/>
              <a:t>).</a:t>
            </a:r>
            <a:r>
              <a:rPr lang="en-US" altLang="zh-CN" sz="1500" dirty="0" err="1" smtClean="0"/>
              <a:t>priv</a:t>
            </a:r>
            <a:r>
              <a:rPr lang="en-US" altLang="zh-CN" sz="1500" dirty="0" smtClean="0"/>
              <a:t>()</a:t>
            </a:r>
            <a:r>
              <a:rPr lang="zh-CN" altLang="en-US" sz="1500" dirty="0" smtClean="0"/>
              <a:t>与</a:t>
            </a:r>
            <a:r>
              <a:rPr lang="en-US" altLang="zh-CN" sz="1500" dirty="0" err="1" smtClean="0"/>
              <a:t>privAll</a:t>
            </a:r>
            <a:r>
              <a:rPr lang="en-US" altLang="zh-CN" sz="1500" dirty="0" smtClean="0"/>
              <a:t>()</a:t>
            </a:r>
          </a:p>
          <a:p>
            <a:pPr lvl="1"/>
            <a:r>
              <a:rPr lang="en-US" altLang="zh-CN" sz="1500" dirty="0" smtClean="0"/>
              <a:t>-&gt; </a:t>
            </a:r>
            <a:r>
              <a:rPr lang="zh-CN" altLang="en-US" sz="1500" dirty="0" smtClean="0"/>
              <a:t>反选方法</a:t>
            </a:r>
            <a:r>
              <a:rPr lang="en-US" altLang="zh-CN" sz="1500" dirty="0" smtClean="0"/>
              <a:t>			$(</a:t>
            </a:r>
            <a:r>
              <a:rPr lang="zh-CN" altLang="en-US" sz="1500" dirty="0" smtClean="0"/>
              <a:t>现</a:t>
            </a:r>
            <a:r>
              <a:rPr lang="en-US" altLang="zh-CN" sz="1500" dirty="0" smtClean="0"/>
              <a:t>).siblings();</a:t>
            </a:r>
            <a:endParaRPr lang="zh-CN" altLang="en-US" sz="1500" dirty="0" smtClean="0"/>
          </a:p>
          <a:p>
            <a:r>
              <a:rPr lang="en-US" altLang="zh-CN" sz="2000" dirty="0" smtClean="0"/>
              <a:t>-&gt; $(‘*’)</a:t>
            </a:r>
            <a:r>
              <a:rPr lang="zh-CN" altLang="en-US" sz="2000" dirty="0" smtClean="0"/>
              <a:t>所有元素</a:t>
            </a:r>
          </a:p>
          <a:p>
            <a:r>
              <a:rPr lang="zh-CN" altLang="en-US" sz="2000" dirty="0" smtClean="0"/>
              <a:t>注：选择器表达式中的空格不能多也不能少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-&gt; </a:t>
            </a:r>
            <a:r>
              <a:rPr lang="en-US" altLang="zh-CN" dirty="0" err="1" smtClean="0"/>
              <a:t>ul</a:t>
            </a:r>
            <a:r>
              <a:rPr lang="zh-CN" altLang="en-US" dirty="0" smtClean="0"/>
              <a:t>列表，鼠标移到上边变色</a:t>
            </a:r>
          </a:p>
          <a:p>
            <a:r>
              <a:rPr lang="en-US" altLang="zh-CN" dirty="0" smtClean="0"/>
              <a:t>-&gt; </a:t>
            </a:r>
            <a:r>
              <a:rPr lang="en-US" altLang="zh-CN" dirty="0" err="1" smtClean="0"/>
              <a:t>ul</a:t>
            </a:r>
            <a:r>
              <a:rPr lang="zh-CN" altLang="en-US" dirty="0" smtClean="0"/>
              <a:t>列表，点击后，前面全部变黄色，后面全部变蓝色，自己不变色</a:t>
            </a:r>
            <a:r>
              <a:rPr lang="en-US" altLang="zh-CN" dirty="0" smtClean="0"/>
              <a:t>(</a:t>
            </a:r>
            <a:r>
              <a:rPr lang="zh-CN" altLang="en-US" dirty="0" smtClean="0"/>
              <a:t>链式可以做吗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评分控件</a:t>
            </a:r>
            <a:endParaRPr lang="en-US" altLang="zh-CN" dirty="0" smtClean="0"/>
          </a:p>
          <a:p>
            <a:r>
              <a:rPr lang="en-US" altLang="zh-CN" dirty="0" smtClean="0"/>
              <a:t>-&gt; end()</a:t>
            </a:r>
            <a:r>
              <a:rPr lang="zh-CN" altLang="en-US" dirty="0" smtClean="0"/>
              <a:t>方法，恢复链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判断页面上是否存在某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857364"/>
            <a:ext cx="7696200" cy="4429156"/>
          </a:xfrm>
        </p:spPr>
        <p:txBody>
          <a:bodyPr/>
          <a:lstStyle/>
          <a:p>
            <a:r>
              <a:rPr lang="en-US" altLang="zh-CN" dirty="0" smtClean="0"/>
              <a:t>-&gt;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方法获得某</a:t>
            </a:r>
            <a:r>
              <a:rPr lang="en-US" altLang="zh-CN" dirty="0" smtClean="0"/>
              <a:t>id</a:t>
            </a:r>
            <a:r>
              <a:rPr lang="zh-CN" altLang="en-US" dirty="0" smtClean="0"/>
              <a:t>元素，如果元素不存在则得到</a:t>
            </a:r>
            <a:r>
              <a:rPr lang="en-US" altLang="zh-CN" dirty="0" err="1" smtClean="0"/>
              <a:t>nul</a:t>
            </a:r>
            <a:endParaRPr lang="en-US" altLang="zh-CN" dirty="0" smtClean="0"/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选择器</a:t>
            </a:r>
            <a:r>
              <a:rPr lang="en-US" altLang="zh-CN" dirty="0" smtClean="0"/>
              <a:t>$("#id")</a:t>
            </a:r>
            <a:r>
              <a:rPr lang="zh-CN" altLang="en-US" dirty="0" smtClean="0"/>
              <a:t>得到的是特殊对象集合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包装集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-&gt;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IE</a:t>
            </a:r>
            <a:r>
              <a:rPr lang="zh-CN" altLang="en-US" dirty="0" smtClean="0"/>
              <a:t>开发人员工具添加监视</a:t>
            </a:r>
          </a:p>
          <a:p>
            <a:pPr lvl="1"/>
            <a:r>
              <a:rPr lang="en-US" altLang="zh-CN" dirty="0" smtClean="0"/>
              <a:t>-&gt;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length</a:t>
            </a:r>
            <a:r>
              <a:rPr lang="zh-CN" altLang="en-US" dirty="0" smtClean="0"/>
              <a:t>得到获得元素个数</a:t>
            </a:r>
          </a:p>
          <a:p>
            <a:pPr lvl="1"/>
            <a:r>
              <a:rPr lang="zh-CN" altLang="en-US" dirty="0" smtClean="0"/>
              <a:t>	</a:t>
            </a:r>
            <a:r>
              <a:rPr lang="en-US" altLang="zh-CN" dirty="0" smtClean="0"/>
              <a:t>if($("#id").length &gt; 0) {</a:t>
            </a:r>
          </a:p>
          <a:p>
            <a:pPr lvl="1"/>
            <a:r>
              <a:rPr lang="en-US" altLang="zh-CN" dirty="0" smtClean="0"/>
              <a:t>		// </a:t>
            </a:r>
            <a:r>
              <a:rPr lang="zh-CN" altLang="en-US" dirty="0" smtClean="0"/>
              <a:t>得到元素</a:t>
            </a:r>
          </a:p>
          <a:p>
            <a:pPr lvl="1"/>
            <a:r>
              <a:rPr lang="zh-CN" altLang="en-US" dirty="0" smtClean="0"/>
              <a:t>	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控制类样式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链式编程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-&gt; </a:t>
            </a:r>
            <a:r>
              <a:rPr lang="zh-CN" altLang="en-US" dirty="0" smtClean="0"/>
              <a:t>方式</a:t>
            </a:r>
          </a:p>
          <a:p>
            <a:pPr lvl="1"/>
            <a:r>
              <a:rPr lang="en-US" altLang="zh-CN" dirty="0" err="1" smtClean="0"/>
              <a:t>addClass</a:t>
            </a:r>
            <a:r>
              <a:rPr lang="en-US" altLang="zh-CN" dirty="0" smtClean="0"/>
              <a:t>(</a:t>
            </a:r>
            <a:r>
              <a:rPr lang="zh-CN" altLang="en-US" dirty="0" smtClean="0"/>
              <a:t>类名</a:t>
            </a:r>
            <a:r>
              <a:rPr lang="en-US" altLang="zh-CN" dirty="0" smtClean="0"/>
              <a:t>)	</a:t>
            </a:r>
          </a:p>
          <a:p>
            <a:pPr lvl="1"/>
            <a:r>
              <a:rPr lang="en-US" altLang="zh-CN" dirty="0" err="1" smtClean="0"/>
              <a:t>removeClass</a:t>
            </a:r>
            <a:r>
              <a:rPr lang="en-US" altLang="zh-CN" dirty="0" smtClean="0"/>
              <a:t>(</a:t>
            </a:r>
            <a:r>
              <a:rPr lang="zh-CN" altLang="en-US" dirty="0" smtClean="0"/>
              <a:t>类名</a:t>
            </a:r>
            <a:r>
              <a:rPr lang="en-US" altLang="zh-CN" dirty="0" smtClean="0"/>
              <a:t>)	</a:t>
            </a:r>
          </a:p>
          <a:p>
            <a:pPr lvl="1"/>
            <a:r>
              <a:rPr lang="en-US" altLang="zh-CN" dirty="0" err="1" smtClean="0"/>
              <a:t>hasClass</a:t>
            </a:r>
            <a:r>
              <a:rPr lang="en-US" altLang="zh-CN" dirty="0" smtClean="0"/>
              <a:t>(</a:t>
            </a:r>
            <a:r>
              <a:rPr lang="zh-CN" altLang="en-US" dirty="0" smtClean="0"/>
              <a:t>类名</a:t>
            </a:r>
            <a:r>
              <a:rPr lang="en-US" altLang="zh-CN" dirty="0" smtClean="0"/>
              <a:t>)	// </a:t>
            </a:r>
            <a:r>
              <a:rPr lang="zh-CN" altLang="en-US" dirty="0" smtClean="0"/>
              <a:t>返回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toggleClass</a:t>
            </a:r>
            <a:r>
              <a:rPr lang="en-US" altLang="zh-CN" dirty="0" smtClean="0"/>
              <a:t>(</a:t>
            </a:r>
            <a:r>
              <a:rPr lang="zh-CN" altLang="en-US" dirty="0" smtClean="0"/>
              <a:t>类名</a:t>
            </a:r>
            <a:r>
              <a:rPr lang="en-US" altLang="zh-CN" dirty="0" smtClean="0"/>
              <a:t>) 	// </a:t>
            </a:r>
            <a:r>
              <a:rPr lang="zh-CN" altLang="en-US" dirty="0" smtClean="0"/>
              <a:t>切换样式的应用与删除</a:t>
            </a:r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实例：开灯关灯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989138"/>
            <a:ext cx="7696200" cy="4297382"/>
          </a:xfrm>
        </p:spPr>
        <p:txBody>
          <a:bodyPr/>
          <a:lstStyle/>
          <a:p>
            <a:r>
              <a:rPr lang="en-US" altLang="zh-CN" sz="2800" dirty="0" smtClean="0"/>
              <a:t>-&gt; </a:t>
            </a:r>
            <a:r>
              <a:rPr lang="zh-CN" altLang="en-US" sz="2800" dirty="0" smtClean="0"/>
              <a:t>内容</a:t>
            </a:r>
            <a:r>
              <a:rPr lang="en-US" altLang="zh-CN" sz="2800" dirty="0" smtClean="0"/>
              <a:t>: </a:t>
            </a:r>
            <a:r>
              <a:rPr lang="zh-CN" altLang="en-US" sz="2800" dirty="0" smtClean="0"/>
              <a:t>掌握</a:t>
            </a:r>
            <a:r>
              <a:rPr lang="en-US" altLang="zh-CN" sz="2800" dirty="0" err="1" smtClean="0"/>
              <a:t>JQuery</a:t>
            </a:r>
            <a:r>
              <a:rPr lang="zh-CN" altLang="en-US" sz="2800" dirty="0" smtClean="0"/>
              <a:t>的思想，如何设计与理念</a:t>
            </a:r>
            <a:endParaRPr lang="en-US" altLang="zh-CN" sz="2800" dirty="0" smtClean="0"/>
          </a:p>
          <a:p>
            <a:r>
              <a:rPr lang="en-US" altLang="zh-CN" sz="2800" dirty="0" smtClean="0"/>
              <a:t>-&gt; </a:t>
            </a:r>
            <a:r>
              <a:rPr lang="zh-CN" altLang="en-US" sz="2800" dirty="0" smtClean="0"/>
              <a:t>目标</a:t>
            </a:r>
            <a:r>
              <a:rPr lang="en-US" altLang="zh-CN" sz="2800" dirty="0" smtClean="0"/>
              <a:t>: </a:t>
            </a:r>
            <a:r>
              <a:rPr lang="zh-CN" altLang="en-US" sz="2800" dirty="0" smtClean="0"/>
              <a:t>使用</a:t>
            </a:r>
            <a:r>
              <a:rPr lang="en-US" altLang="zh-CN" sz="2800" dirty="0" err="1" smtClean="0"/>
              <a:t>JQuery</a:t>
            </a:r>
            <a:r>
              <a:rPr lang="zh-CN" altLang="en-US" sz="2800" dirty="0" smtClean="0"/>
              <a:t>设计常见的效果</a:t>
            </a:r>
            <a:r>
              <a:rPr lang="en-US" altLang="zh-CN" sz="2800" dirty="0" smtClean="0"/>
              <a:t>. </a:t>
            </a:r>
          </a:p>
          <a:p>
            <a:r>
              <a:rPr lang="en-US" altLang="zh-CN" sz="2800" dirty="0" smtClean="0"/>
              <a:t>-&gt; </a:t>
            </a:r>
            <a:r>
              <a:rPr lang="zh-CN" altLang="en-US" sz="2800" dirty="0" smtClean="0"/>
              <a:t>参考</a:t>
            </a:r>
            <a:r>
              <a:rPr lang="en-US" altLang="zh-CN" sz="2800" dirty="0" smtClean="0"/>
              <a:t>: 《</a:t>
            </a:r>
            <a:r>
              <a:rPr lang="zh-CN" altLang="en-US" sz="2800" dirty="0" smtClean="0"/>
              <a:t>锋利的</a:t>
            </a:r>
            <a:r>
              <a:rPr lang="en-US" altLang="zh-CN" sz="2800" dirty="0" err="1" smtClean="0"/>
              <a:t>jQuery</a:t>
            </a:r>
            <a:r>
              <a:rPr lang="en-US" altLang="zh-CN" sz="2800" dirty="0" smtClean="0"/>
              <a:t>》</a:t>
            </a:r>
          </a:p>
          <a:p>
            <a:r>
              <a:rPr lang="en-US" altLang="zh-CN" sz="2800" dirty="0" smtClean="0"/>
              <a:t>-&gt; </a:t>
            </a:r>
            <a:r>
              <a:rPr lang="en-US" altLang="zh-CN" sz="2800" dirty="0" err="1" smtClean="0"/>
              <a:t>jQuery</a:t>
            </a:r>
            <a:r>
              <a:rPr lang="zh-CN" altLang="en-US" sz="2800" dirty="0" smtClean="0"/>
              <a:t>官网</a:t>
            </a:r>
            <a:r>
              <a:rPr lang="en-US" altLang="zh-CN" sz="2800" dirty="0" smtClean="0"/>
              <a:t>:  </a:t>
            </a:r>
            <a:r>
              <a:rPr lang="en-US" altLang="zh-CN" sz="2800" dirty="0" smtClean="0">
                <a:hlinkClick r:id="rId2"/>
              </a:rPr>
              <a:t>http://jquery.com</a:t>
            </a:r>
            <a:endParaRPr lang="en-US" altLang="zh-CN" sz="2800" dirty="0" smtClean="0"/>
          </a:p>
          <a:p>
            <a:r>
              <a:rPr lang="en-US" altLang="zh-CN" sz="2800" dirty="0" smtClean="0"/>
              <a:t>-&gt; </a:t>
            </a:r>
            <a:r>
              <a:rPr lang="zh-CN" altLang="en-US" sz="2800" dirty="0" smtClean="0"/>
              <a:t>在线</a:t>
            </a:r>
            <a:r>
              <a:rPr lang="en-US" altLang="zh-CN" sz="2800" dirty="0" smtClean="0"/>
              <a:t>API: </a:t>
            </a:r>
          </a:p>
          <a:p>
            <a:pPr lvl="1"/>
            <a:r>
              <a:rPr lang="en-US" altLang="zh-CN" sz="2300" dirty="0" smtClean="0">
                <a:hlinkClick r:id="rId3"/>
              </a:rPr>
              <a:t>http://api.jquery.com</a:t>
            </a:r>
            <a:endParaRPr lang="en-US" altLang="zh-CN" sz="2300" dirty="0" smtClean="0"/>
          </a:p>
          <a:p>
            <a:pPr lvl="1"/>
            <a:r>
              <a:rPr lang="en-US" altLang="zh-CN" sz="2300" dirty="0" smtClean="0">
                <a:hlinkClick r:id="rId4"/>
              </a:rPr>
              <a:t>http://api.jquery.com/api</a:t>
            </a:r>
            <a:r>
              <a:rPr lang="en-US" altLang="zh-CN" sz="2300" dirty="0" smtClean="0"/>
              <a:t> (xml</a:t>
            </a:r>
            <a:r>
              <a:rPr lang="zh-CN" altLang="en-US" sz="2300" dirty="0" smtClean="0"/>
              <a:t>文件</a:t>
            </a:r>
            <a:r>
              <a:rPr lang="en-US" altLang="zh-CN" sz="2300" dirty="0" smtClean="0"/>
              <a:t>)</a:t>
            </a:r>
          </a:p>
          <a:p>
            <a:r>
              <a:rPr lang="en-US" altLang="zh-CN" sz="2800" dirty="0" smtClean="0"/>
              <a:t>-&gt; </a:t>
            </a:r>
            <a:r>
              <a:rPr lang="en-US" altLang="zh-CN" sz="2800" dirty="0" err="1" smtClean="0"/>
              <a:t>Jquery</a:t>
            </a:r>
            <a:r>
              <a:rPr lang="en-US" altLang="zh-CN" sz="2800" dirty="0" smtClean="0"/>
              <a:t> UI:  </a:t>
            </a:r>
            <a:r>
              <a:rPr lang="en-US" altLang="zh-CN" sz="2800" dirty="0" smtClean="0">
                <a:hlinkClick r:id="rId5"/>
              </a:rPr>
              <a:t>http://jqueryui.com</a:t>
            </a:r>
            <a:endParaRPr lang="en-US" altLang="zh-CN" sz="28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过滤选择器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857364"/>
            <a:ext cx="7696200" cy="4429156"/>
          </a:xfrm>
        </p:spPr>
        <p:txBody>
          <a:bodyPr/>
          <a:lstStyle/>
          <a:p>
            <a:r>
              <a:rPr lang="en-US" altLang="zh-CN" sz="2400" dirty="0" smtClean="0"/>
              <a:t>-&gt; </a:t>
            </a:r>
            <a:r>
              <a:rPr lang="zh-CN" altLang="en-US" sz="2400" dirty="0" smtClean="0"/>
              <a:t>复习选择器</a:t>
            </a:r>
          </a:p>
          <a:p>
            <a:r>
              <a:rPr lang="en-US" altLang="zh-CN" sz="2400" dirty="0" smtClean="0"/>
              <a:t>-&gt; </a:t>
            </a:r>
            <a:r>
              <a:rPr lang="zh-CN" altLang="en-US" sz="2400" dirty="0" smtClean="0"/>
              <a:t>基本过滤器 </a:t>
            </a:r>
            <a:r>
              <a:rPr lang="en-US" altLang="zh-CN" sz="2400" dirty="0" smtClean="0"/>
              <a:t>":</a:t>
            </a:r>
            <a:r>
              <a:rPr lang="zh-CN" altLang="en-US" sz="2400" dirty="0" smtClean="0"/>
              <a:t>标记</a:t>
            </a:r>
            <a:r>
              <a:rPr lang="en-US" altLang="zh-CN" sz="2400" dirty="0" smtClean="0"/>
              <a:t>“</a:t>
            </a:r>
          </a:p>
          <a:p>
            <a:pPr lvl="1"/>
            <a:r>
              <a:rPr lang="en-US" altLang="zh-CN" sz="2000" dirty="0" smtClean="0"/>
              <a:t>:first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:last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:</a:t>
            </a:r>
            <a:r>
              <a:rPr lang="en-US" altLang="zh-CN" sz="2000" dirty="0" err="1" smtClean="0"/>
              <a:t>eq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索引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:even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:odd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:</a:t>
            </a:r>
            <a:r>
              <a:rPr lang="en-US" altLang="zh-CN" sz="2000" dirty="0" err="1" smtClean="0"/>
              <a:t>gt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索引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:</a:t>
            </a:r>
            <a:r>
              <a:rPr lang="en-US" altLang="zh-CN" sz="2000" dirty="0" err="1" smtClean="0"/>
              <a:t>lt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索引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en-US" altLang="zh-CN" sz="2000" dirty="0" smtClean="0"/>
              <a:t>:not(selector)</a:t>
            </a:r>
          </a:p>
          <a:p>
            <a:pPr lvl="1"/>
            <a:r>
              <a:rPr lang="zh-CN" altLang="en-US" sz="2000" dirty="0" smtClean="0"/>
              <a:t>直接获得元素 </a:t>
            </a:r>
            <a:r>
              <a:rPr lang="en-US" altLang="zh-CN" sz="2000" dirty="0" smtClean="0"/>
              <a:t>:header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:animated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:focus</a:t>
            </a:r>
          </a:p>
          <a:p>
            <a:pPr lvl="1"/>
            <a:r>
              <a:rPr lang="zh-CN" altLang="en-US" sz="2000" dirty="0" smtClean="0"/>
              <a:t>方法：</a:t>
            </a:r>
            <a:r>
              <a:rPr lang="en-US" altLang="zh-CN" sz="2000" dirty="0" smtClean="0"/>
              <a:t>first()	last()</a:t>
            </a:r>
          </a:p>
          <a:p>
            <a:r>
              <a:rPr lang="en-US" altLang="zh-CN" sz="2400" dirty="0" smtClean="0"/>
              <a:t>-&gt; </a:t>
            </a:r>
            <a:r>
              <a:rPr lang="zh-CN" altLang="en-US" sz="2400" dirty="0" smtClean="0"/>
              <a:t>过滤器使用后还可继续过滤，每次都用上一次过滤的结果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写一个表格</a:t>
            </a:r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第一行是表头，显示大字体</a:t>
            </a:r>
            <a:r>
              <a:rPr lang="en-US" altLang="zh-CN" dirty="0" smtClean="0"/>
              <a:t>(font-size:30px)</a:t>
            </a:r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最后一行是汇总，显示红色</a:t>
            </a:r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正文前三行是前三个排名，显示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号大字体</a:t>
            </a:r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表格偶数行红色背景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857364"/>
            <a:ext cx="7696200" cy="4429156"/>
          </a:xfrm>
        </p:spPr>
        <p:txBody>
          <a:bodyPr/>
          <a:lstStyle/>
          <a:p>
            <a:r>
              <a:rPr lang="en-US" altLang="zh-CN" sz="2800" dirty="0" smtClean="0"/>
              <a:t>-&gt; </a:t>
            </a:r>
            <a:r>
              <a:rPr lang="zh-CN" altLang="en-US" sz="2800" dirty="0" smtClean="0"/>
              <a:t>点击按钮，表格格行变色</a:t>
            </a:r>
          </a:p>
          <a:p>
            <a:r>
              <a:rPr lang="en-US" altLang="zh-CN" sz="2800" dirty="0" smtClean="0"/>
              <a:t>-&gt; </a:t>
            </a:r>
            <a:r>
              <a:rPr lang="zh-CN" altLang="en-US" sz="2800" dirty="0" smtClean="0"/>
              <a:t>列表中前三名粗体</a:t>
            </a:r>
            <a:r>
              <a:rPr lang="en-US" altLang="zh-CN" sz="2800" dirty="0" smtClean="0"/>
              <a:t>(font-</a:t>
            </a:r>
            <a:r>
              <a:rPr lang="en-US" altLang="zh-CN" sz="2800" dirty="0" err="1" smtClean="0"/>
              <a:t>weight:boldssss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800" dirty="0" smtClean="0"/>
              <a:t>-&gt; </a:t>
            </a:r>
            <a:r>
              <a:rPr lang="zh-CN" altLang="en-US" sz="2800" dirty="0" smtClean="0"/>
              <a:t>点击表格，当前行变红，其余变白</a:t>
            </a:r>
          </a:p>
          <a:p>
            <a:r>
              <a:rPr lang="en-US" altLang="zh-CN" sz="2800" dirty="0" smtClean="0"/>
              <a:t>-&gt; </a:t>
            </a:r>
            <a:r>
              <a:rPr lang="zh-CN" altLang="en-US" sz="2800" dirty="0" smtClean="0"/>
              <a:t>相对定位，在某个范围内找特定内容</a:t>
            </a:r>
          </a:p>
          <a:p>
            <a:pPr lvl="1"/>
            <a:r>
              <a:rPr lang="en-US" altLang="zh-CN" sz="2400" dirty="0" smtClean="0"/>
              <a:t>$(“p”, this)</a:t>
            </a:r>
            <a:r>
              <a:rPr lang="zh-CN" altLang="en-US" sz="2400" dirty="0" smtClean="0"/>
              <a:t>表示在当前下找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标签</a:t>
            </a:r>
          </a:p>
          <a:p>
            <a:pPr lvl="1"/>
            <a:r>
              <a:rPr lang="zh-CN" altLang="en-US" sz="2400" dirty="0" smtClean="0"/>
              <a:t>第二个参数可以是</a:t>
            </a:r>
            <a:r>
              <a:rPr lang="en-US" altLang="zh-CN" sz="2400" dirty="0" smtClean="0"/>
              <a:t>DOM</a:t>
            </a:r>
            <a:r>
              <a:rPr lang="zh-CN" altLang="en-US" sz="2400" dirty="0" smtClean="0"/>
              <a:t>对象，</a:t>
            </a:r>
            <a:r>
              <a:rPr lang="en-US" altLang="zh-CN" sz="2400" dirty="0" err="1" smtClean="0"/>
              <a:t>jQuery</a:t>
            </a:r>
            <a:r>
              <a:rPr lang="zh-CN" altLang="en-US" sz="2400" dirty="0" smtClean="0"/>
              <a:t>对象，甚至是选择器</a:t>
            </a:r>
          </a:p>
          <a:p>
            <a:pPr lvl="1"/>
            <a:r>
              <a:rPr lang="en-US" altLang="zh-CN" sz="2400" dirty="0" smtClean="0"/>
              <a:t>$(this).siblings('</a:t>
            </a:r>
            <a:r>
              <a:rPr lang="en-US" altLang="zh-CN" sz="2400" dirty="0" err="1" smtClean="0"/>
              <a:t>tr</a:t>
            </a:r>
            <a:r>
              <a:rPr lang="en-US" altLang="zh-CN" sz="2400" dirty="0" smtClean="0"/>
              <a:t>').filter('td')</a:t>
            </a:r>
            <a:r>
              <a:rPr lang="zh-CN" altLang="en-US" sz="2400" dirty="0" smtClean="0"/>
              <a:t>当前行的兄弟中的</a:t>
            </a:r>
            <a:r>
              <a:rPr lang="en-US" altLang="zh-CN" sz="2400" dirty="0" smtClean="0"/>
              <a:t>td</a:t>
            </a:r>
            <a:r>
              <a:rPr lang="zh-CN" altLang="en-US" sz="2400" dirty="0" smtClean="0"/>
              <a:t>元素</a:t>
            </a:r>
          </a:p>
          <a:p>
            <a:pPr lvl="1"/>
            <a:r>
              <a:rPr lang="en-US" altLang="zh-CN" sz="2400" dirty="0" smtClean="0"/>
              <a:t>filter</a:t>
            </a:r>
            <a:r>
              <a:rPr lang="zh-CN" altLang="en-US" sz="2400" dirty="0" smtClean="0"/>
              <a:t>是筛选的方法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属性过滤器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-&gt; </a:t>
            </a:r>
            <a:r>
              <a:rPr lang="zh-CN" altLang="en-US" sz="2400" dirty="0" smtClean="0"/>
              <a:t>判断是否具有某些属性，及属性值</a:t>
            </a:r>
          </a:p>
          <a:p>
            <a:r>
              <a:rPr lang="en-US" altLang="zh-CN" sz="2400" dirty="0" smtClean="0"/>
              <a:t>-&gt; </a:t>
            </a:r>
            <a:r>
              <a:rPr lang="zh-CN" altLang="en-US" sz="2400" dirty="0" smtClean="0"/>
              <a:t>语法</a:t>
            </a:r>
            <a:r>
              <a:rPr lang="en-US" altLang="zh-CN" sz="2400" dirty="0" smtClean="0"/>
              <a:t>"[</a:t>
            </a:r>
            <a:r>
              <a:rPr lang="zh-CN" altLang="en-US" sz="2400" dirty="0" smtClean="0"/>
              <a:t>属性名</a:t>
            </a:r>
            <a:r>
              <a:rPr lang="en-US" altLang="zh-CN" sz="2400" dirty="0" smtClean="0"/>
              <a:t>]"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"[</a:t>
            </a:r>
            <a:r>
              <a:rPr lang="zh-CN" altLang="en-US" sz="2400" dirty="0" smtClean="0"/>
              <a:t>属性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值</a:t>
            </a:r>
            <a:r>
              <a:rPr lang="en-US" altLang="zh-CN" sz="2400" dirty="0" smtClean="0"/>
              <a:t>]“</a:t>
            </a:r>
          </a:p>
          <a:p>
            <a:r>
              <a:rPr lang="en-US" altLang="zh-CN" sz="2400" dirty="0" smtClean="0"/>
              <a:t>-&gt; </a:t>
            </a:r>
            <a:r>
              <a:rPr lang="zh-CN" altLang="en-US" sz="2400" dirty="0" smtClean="0"/>
              <a:t>多个属性过滤器写在一起可以同时过滤</a:t>
            </a:r>
          </a:p>
          <a:p>
            <a:r>
              <a:rPr lang="en-US" altLang="zh-CN" sz="2400" dirty="0" smtClean="0"/>
              <a:t>-&gt; </a:t>
            </a:r>
            <a:r>
              <a:rPr lang="zh-CN" altLang="en-US" sz="2400" dirty="0" smtClean="0"/>
              <a:t>其他语法</a:t>
            </a:r>
          </a:p>
          <a:p>
            <a:pPr lvl="1"/>
            <a:r>
              <a:rPr lang="en-US" altLang="zh-CN" sz="1900" dirty="0" smtClean="0"/>
              <a:t>[</a:t>
            </a:r>
            <a:r>
              <a:rPr lang="zh-CN" altLang="en-US" sz="1900" dirty="0" smtClean="0"/>
              <a:t>属性</a:t>
            </a:r>
            <a:r>
              <a:rPr lang="en-US" altLang="zh-CN" sz="1900" dirty="0" smtClean="0"/>
              <a:t>]		</a:t>
            </a:r>
            <a:r>
              <a:rPr lang="zh-CN" altLang="en-US" sz="1900" dirty="0" smtClean="0"/>
              <a:t>表示包含属性</a:t>
            </a:r>
          </a:p>
          <a:p>
            <a:pPr lvl="1"/>
            <a:r>
              <a:rPr lang="en-US" altLang="zh-CN" sz="1900" dirty="0" smtClean="0"/>
              <a:t>[</a:t>
            </a:r>
            <a:r>
              <a:rPr lang="zh-CN" altLang="en-US" sz="1900" dirty="0" smtClean="0"/>
              <a:t>属性</a:t>
            </a:r>
            <a:r>
              <a:rPr lang="en-US" altLang="zh-CN" sz="1900" dirty="0" smtClean="0"/>
              <a:t>=</a:t>
            </a:r>
            <a:r>
              <a:rPr lang="zh-CN" altLang="en-US" sz="1900" dirty="0" smtClean="0"/>
              <a:t>值</a:t>
            </a:r>
            <a:r>
              <a:rPr lang="en-US" altLang="zh-CN" sz="1900" dirty="0" smtClean="0"/>
              <a:t>]	</a:t>
            </a:r>
            <a:r>
              <a:rPr lang="zh-CN" altLang="en-US" sz="1900" dirty="0" smtClean="0"/>
              <a:t>表示指定属性与值</a:t>
            </a:r>
          </a:p>
          <a:p>
            <a:pPr lvl="1"/>
            <a:r>
              <a:rPr lang="en-US" altLang="zh-CN" sz="1900" dirty="0" smtClean="0"/>
              <a:t>[</a:t>
            </a:r>
            <a:r>
              <a:rPr lang="zh-CN" altLang="en-US" sz="1900" dirty="0" smtClean="0"/>
              <a:t>属性*</a:t>
            </a:r>
            <a:r>
              <a:rPr lang="en-US" altLang="zh-CN" sz="1900" dirty="0" smtClean="0"/>
              <a:t>=</a:t>
            </a:r>
            <a:r>
              <a:rPr lang="zh-CN" altLang="en-US" sz="1900" dirty="0" smtClean="0"/>
              <a:t>值</a:t>
            </a:r>
            <a:r>
              <a:rPr lang="en-US" altLang="zh-CN" sz="1900" dirty="0" smtClean="0"/>
              <a:t>]	</a:t>
            </a:r>
            <a:r>
              <a:rPr lang="zh-CN" altLang="en-US" sz="1900" dirty="0" smtClean="0"/>
              <a:t>表示属性值中包含某值</a:t>
            </a:r>
          </a:p>
          <a:p>
            <a:pPr lvl="1"/>
            <a:r>
              <a:rPr lang="en-US" altLang="zh-CN" sz="1900" dirty="0" smtClean="0"/>
              <a:t>[</a:t>
            </a:r>
            <a:r>
              <a:rPr lang="zh-CN" altLang="en-US" sz="1900" dirty="0" smtClean="0"/>
              <a:t>属性</a:t>
            </a:r>
            <a:r>
              <a:rPr lang="en-US" altLang="zh-CN" sz="1900" dirty="0" smtClean="0"/>
              <a:t>^=</a:t>
            </a:r>
            <a:r>
              <a:rPr lang="zh-CN" altLang="en-US" sz="1900" dirty="0" smtClean="0"/>
              <a:t>值</a:t>
            </a:r>
            <a:r>
              <a:rPr lang="en-US" altLang="zh-CN" sz="1900" dirty="0" smtClean="0"/>
              <a:t>]	</a:t>
            </a:r>
            <a:r>
              <a:rPr lang="zh-CN" altLang="en-US" sz="1900" dirty="0" smtClean="0"/>
              <a:t>表示属性值以某值开头</a:t>
            </a:r>
          </a:p>
          <a:p>
            <a:pPr lvl="1"/>
            <a:r>
              <a:rPr lang="en-US" altLang="zh-CN" sz="1900" dirty="0" smtClean="0"/>
              <a:t>[</a:t>
            </a:r>
            <a:r>
              <a:rPr lang="zh-CN" altLang="en-US" sz="1900" dirty="0" smtClean="0"/>
              <a:t>属性</a:t>
            </a:r>
            <a:r>
              <a:rPr lang="en-US" altLang="zh-CN" sz="1900" dirty="0" smtClean="0"/>
              <a:t>$=</a:t>
            </a:r>
            <a:r>
              <a:rPr lang="zh-CN" altLang="en-US" sz="1900" dirty="0" smtClean="0"/>
              <a:t>值</a:t>
            </a:r>
            <a:r>
              <a:rPr lang="en-US" altLang="zh-CN" sz="1900" dirty="0" smtClean="0"/>
              <a:t>]	</a:t>
            </a:r>
            <a:r>
              <a:rPr lang="zh-CN" altLang="en-US" sz="1900" dirty="0" smtClean="0"/>
              <a:t>表示属性值以某值结尾</a:t>
            </a:r>
          </a:p>
          <a:p>
            <a:r>
              <a:rPr lang="en-US" altLang="zh-CN" sz="2400" dirty="0" smtClean="0"/>
              <a:t>-&gt; </a:t>
            </a:r>
            <a:r>
              <a:rPr lang="zh-CN" altLang="en-US" sz="2400" dirty="0" smtClean="0"/>
              <a:t>可以替换</a:t>
            </a:r>
            <a:r>
              <a:rPr lang="en-US" altLang="zh-CN" sz="2400" dirty="0" err="1" smtClean="0"/>
              <a:t>getElementsByName</a:t>
            </a:r>
            <a:r>
              <a:rPr lang="zh-CN" altLang="en-US" sz="2400" dirty="0" smtClean="0"/>
              <a:t>方法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表单对象选择器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857364"/>
            <a:ext cx="7696200" cy="4230699"/>
          </a:xfrm>
        </p:spPr>
        <p:txBody>
          <a:bodyPr/>
          <a:lstStyle/>
          <a:p>
            <a:r>
              <a:rPr lang="en-US" altLang="zh-CN" sz="2800" dirty="0" smtClean="0"/>
              <a:t>-&gt; $("#form1 :enabled")</a:t>
            </a:r>
          </a:p>
          <a:p>
            <a:pPr lvl="1"/>
            <a:r>
              <a:rPr lang="zh-CN" altLang="en-US" sz="2400" dirty="0" smtClean="0"/>
              <a:t>选取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form1</a:t>
            </a:r>
            <a:r>
              <a:rPr lang="zh-CN" altLang="en-US" sz="2400" dirty="0" smtClean="0"/>
              <a:t>的表单中所有启用的元素</a:t>
            </a:r>
          </a:p>
          <a:p>
            <a:r>
              <a:rPr lang="en-US" altLang="zh-CN" sz="2800" dirty="0" smtClean="0"/>
              <a:t>-&gt; $("#form2 :disabled")</a:t>
            </a:r>
          </a:p>
          <a:p>
            <a:pPr lvl="1"/>
            <a:r>
              <a:rPr lang="zh-CN" altLang="en-US" sz="2400" dirty="0" smtClean="0"/>
              <a:t>选定禁用的元素</a:t>
            </a:r>
          </a:p>
          <a:p>
            <a:r>
              <a:rPr lang="en-US" altLang="zh-CN" sz="2800" dirty="0" smtClean="0"/>
              <a:t>-&gt; $(“</a:t>
            </a:r>
            <a:r>
              <a:rPr lang="en-US" altLang="zh-CN" sz="2800" dirty="0" err="1" smtClean="0"/>
              <a:t>input:checked</a:t>
            </a:r>
            <a:r>
              <a:rPr lang="en-US" altLang="zh-CN" sz="2800" dirty="0" smtClean="0"/>
              <a:t>”)</a:t>
            </a:r>
          </a:p>
          <a:p>
            <a:pPr lvl="1"/>
            <a:r>
              <a:rPr lang="zh-CN" altLang="en-US" sz="2400" dirty="0" smtClean="0"/>
              <a:t>选取所有选中的元素，在</a:t>
            </a:r>
            <a:r>
              <a:rPr lang="en-US" altLang="zh-CN" sz="2400" dirty="0" smtClean="0"/>
              <a:t>IE9+</a:t>
            </a:r>
            <a:r>
              <a:rPr lang="zh-CN" altLang="en-US" sz="2400" dirty="0" smtClean="0"/>
              <a:t>和其他浏览器中会得到</a:t>
            </a:r>
            <a:r>
              <a:rPr lang="en-US" altLang="zh-CN" sz="2400" dirty="0" smtClean="0"/>
              <a:t>select</a:t>
            </a:r>
            <a:r>
              <a:rPr lang="zh-CN" altLang="en-US" sz="2400" dirty="0" smtClean="0"/>
              <a:t>标签的元素</a:t>
            </a:r>
          </a:p>
          <a:p>
            <a:r>
              <a:rPr lang="en-US" altLang="zh-CN" sz="2800" dirty="0" smtClean="0"/>
              <a:t>-&gt; $("</a:t>
            </a:r>
            <a:r>
              <a:rPr lang="en-US" altLang="zh-CN" sz="2800" dirty="0" err="1" smtClean="0"/>
              <a:t>select:selected</a:t>
            </a:r>
            <a:r>
              <a:rPr lang="en-US" altLang="zh-CN" sz="2800" dirty="0" smtClean="0"/>
              <a:t>")</a:t>
            </a:r>
          </a:p>
          <a:p>
            <a:pPr lvl="1"/>
            <a:r>
              <a:rPr lang="zh-CN" altLang="en-US" sz="2400" dirty="0" smtClean="0"/>
              <a:t>选取所有的下拉列表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元素的</a:t>
            </a:r>
            <a:r>
              <a:rPr lang="en-US" altLang="zh-CN" dirty="0" smtClean="0"/>
              <a:t>each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-&gt; </a:t>
            </a:r>
            <a:r>
              <a:rPr lang="zh-CN" altLang="en-US" dirty="0" smtClean="0"/>
              <a:t>案例：添加一些</a:t>
            </a:r>
            <a:r>
              <a:rPr lang="en-US" altLang="zh-CN" dirty="0" smtClean="0"/>
              <a:t>checkbox</a:t>
            </a:r>
            <a:r>
              <a:rPr lang="zh-CN" altLang="en-US" dirty="0" smtClean="0"/>
              <a:t>，显示出选中个数与其值</a:t>
            </a:r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语法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&gt;.each(function(k, v) {</a:t>
            </a:r>
          </a:p>
          <a:p>
            <a:pPr lvl="1"/>
            <a:r>
              <a:rPr lang="en-US" altLang="zh-CN" dirty="0" smtClean="0"/>
              <a:t>	// </a:t>
            </a:r>
            <a:r>
              <a:rPr lang="zh-CN" altLang="en-US" dirty="0" smtClean="0"/>
              <a:t>迭代函数</a:t>
            </a:r>
          </a:p>
          <a:p>
            <a:pPr lvl="1"/>
            <a:r>
              <a:rPr lang="en-US" altLang="zh-CN" dirty="0" smtClean="0"/>
              <a:t>});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其他过滤器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-&gt; </a:t>
            </a:r>
            <a:r>
              <a:rPr lang="zh-CN" altLang="en-US" sz="2400" dirty="0" smtClean="0"/>
              <a:t>简写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-&gt; :radio :checkbox :text :submit :image :reset :button :file</a:t>
            </a:r>
          </a:p>
          <a:p>
            <a:pPr lvl="1"/>
            <a:r>
              <a:rPr lang="en-US" altLang="zh-CN" sz="2000" dirty="0" smtClean="0"/>
              <a:t>-&gt; :input	</a:t>
            </a:r>
            <a:r>
              <a:rPr lang="zh-CN" altLang="en-US" sz="2000" dirty="0" smtClean="0"/>
              <a:t>所有</a:t>
            </a:r>
            <a:r>
              <a:rPr lang="en-US" altLang="zh-CN" sz="2000" dirty="0" smtClean="0"/>
              <a:t>input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textarea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select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button</a:t>
            </a:r>
            <a:r>
              <a:rPr lang="zh-CN" altLang="en-US" sz="2000" dirty="0" smtClean="0"/>
              <a:t>元素</a:t>
            </a:r>
            <a:endParaRPr lang="en-US" altLang="zh-CN" sz="2000" dirty="0" smtClean="0"/>
          </a:p>
          <a:p>
            <a:r>
              <a:rPr lang="en-US" altLang="zh-CN" sz="2400" dirty="0" smtClean="0"/>
              <a:t>-&gt; </a:t>
            </a:r>
            <a:r>
              <a:rPr lang="zh-CN" altLang="en-US" sz="2400" dirty="0" smtClean="0"/>
              <a:t>可见过滤器</a:t>
            </a:r>
          </a:p>
          <a:p>
            <a:pPr lvl="1"/>
            <a:r>
              <a:rPr lang="en-US" altLang="zh-CN" sz="2000" dirty="0" smtClean="0"/>
              <a:t>-&gt; :hidden	</a:t>
            </a:r>
            <a:r>
              <a:rPr lang="zh-CN" altLang="en-US" sz="2000" dirty="0" smtClean="0"/>
              <a:t>选取页面中不可见元素</a:t>
            </a:r>
          </a:p>
          <a:p>
            <a:pPr lvl="2"/>
            <a:r>
              <a:rPr lang="zh-CN" altLang="en-US" sz="1800" dirty="0" smtClean="0"/>
              <a:t>表单元素</a:t>
            </a:r>
            <a:r>
              <a:rPr lang="en-US" altLang="zh-CN" sz="1800" dirty="0" smtClean="0"/>
              <a:t>type="hidden"(</a:t>
            </a:r>
            <a:r>
              <a:rPr lang="zh-CN" altLang="en-US" sz="1800" dirty="0" smtClean="0"/>
              <a:t>隐藏域</a:t>
            </a:r>
            <a:r>
              <a:rPr lang="en-US" altLang="zh-CN" sz="1800" dirty="0" smtClean="0"/>
              <a:t>)</a:t>
            </a:r>
          </a:p>
          <a:p>
            <a:pPr lvl="2"/>
            <a:r>
              <a:rPr lang="zh-CN" altLang="en-US" sz="1800" dirty="0" smtClean="0"/>
              <a:t>设置</a:t>
            </a:r>
            <a:r>
              <a:rPr lang="en-US" altLang="zh-CN" sz="1800" dirty="0" err="1" smtClean="0"/>
              <a:t>css</a:t>
            </a:r>
            <a:r>
              <a:rPr lang="zh-CN" altLang="en-US" sz="1800" dirty="0" smtClean="0"/>
              <a:t>的</a:t>
            </a:r>
            <a:r>
              <a:rPr lang="en-US" altLang="zh-CN" sz="1800" dirty="0" err="1" smtClean="0"/>
              <a:t>display:none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高宽为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的层</a:t>
            </a:r>
          </a:p>
          <a:p>
            <a:pPr lvl="2"/>
            <a:r>
              <a:rPr lang="zh-CN" altLang="en-US" sz="1800" dirty="0" smtClean="0"/>
              <a:t>父元素隐藏，子元素亦隐藏</a:t>
            </a:r>
          </a:p>
          <a:p>
            <a:pPr lvl="2"/>
            <a:r>
              <a:rPr lang="zh-CN" altLang="en-US" sz="1800" dirty="0" smtClean="0"/>
              <a:t>注意</a:t>
            </a:r>
            <a:r>
              <a:rPr lang="en-US" altLang="zh-CN" sz="1800" dirty="0" smtClean="0"/>
              <a:t>:</a:t>
            </a:r>
            <a:r>
              <a:rPr lang="en-US" altLang="zh-CN" sz="1800" dirty="0" err="1" smtClean="0"/>
              <a:t>visibility:hidden</a:t>
            </a:r>
            <a:r>
              <a:rPr lang="zh-CN" altLang="en-US" sz="1800" dirty="0" smtClean="0"/>
              <a:t>与</a:t>
            </a:r>
            <a:r>
              <a:rPr lang="en-US" altLang="zh-CN" sz="1800" dirty="0" smtClean="0"/>
              <a:t>opacity</a:t>
            </a:r>
            <a:r>
              <a:rPr lang="zh-CN" altLang="en-US" sz="1800" dirty="0" smtClean="0"/>
              <a:t>为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不算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jQuery</a:t>
            </a:r>
            <a:r>
              <a:rPr lang="zh-CN" altLang="en-US" sz="1800" dirty="0" smtClean="0"/>
              <a:t>版本不同 </a:t>
            </a:r>
            <a:r>
              <a:rPr lang="en-US" altLang="zh-CN" sz="1800" dirty="0" smtClean="0"/>
              <a:t>1.3.2)</a:t>
            </a:r>
          </a:p>
          <a:p>
            <a:pPr lvl="1"/>
            <a:r>
              <a:rPr lang="en-US" altLang="zh-CN" sz="2000" dirty="0" smtClean="0"/>
              <a:t>-&gt; :</a:t>
            </a:r>
            <a:r>
              <a:rPr lang="en-US" altLang="zh-CN" sz="2000" dirty="0" smtClean="0"/>
              <a:t>visible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选取</a:t>
            </a:r>
            <a:r>
              <a:rPr lang="zh-CN" altLang="en-US" sz="2000" dirty="0" smtClean="0"/>
              <a:t>页面中</a:t>
            </a:r>
            <a:r>
              <a:rPr lang="zh-CN" altLang="en-US" sz="2000" dirty="0" smtClean="0"/>
              <a:t>可见元素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其他过滤器</a:t>
            </a:r>
            <a:r>
              <a:rPr lang="en-US" altLang="zh-CN" dirty="0" smtClean="0"/>
              <a:t>2(</a:t>
            </a:r>
            <a:r>
              <a:rPr lang="zh-CN" altLang="en-US" dirty="0" smtClean="0"/>
              <a:t>内容过滤器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-&gt; :contains(text)</a:t>
            </a:r>
          </a:p>
          <a:p>
            <a:pPr lvl="1"/>
            <a:r>
              <a:rPr lang="zh-CN" altLang="en-US" dirty="0" smtClean="0"/>
              <a:t>过滤出包含给定文本的元素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innerText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-&gt; :empty</a:t>
            </a:r>
          </a:p>
          <a:p>
            <a:pPr lvl="1"/>
            <a:r>
              <a:rPr lang="zh-CN" altLang="en-US" dirty="0" smtClean="0"/>
              <a:t>过滤出没有子节点</a:t>
            </a:r>
          </a:p>
          <a:p>
            <a:r>
              <a:rPr lang="en-US" altLang="zh-CN" dirty="0" smtClean="0"/>
              <a:t>-&gt; :has(selector)</a:t>
            </a:r>
          </a:p>
          <a:p>
            <a:pPr lvl="1"/>
            <a:r>
              <a:rPr lang="zh-CN" altLang="en-US" dirty="0" smtClean="0"/>
              <a:t>过滤出子元素中使用了</a:t>
            </a:r>
            <a:r>
              <a:rPr lang="en-US" altLang="zh-CN" dirty="0" smtClean="0"/>
              <a:t>selector</a:t>
            </a:r>
            <a:r>
              <a:rPr lang="zh-CN" altLang="en-US" dirty="0" smtClean="0"/>
              <a:t>的这个元素</a:t>
            </a:r>
          </a:p>
          <a:p>
            <a:r>
              <a:rPr lang="en-US" altLang="zh-CN" dirty="0" smtClean="0"/>
              <a:t>-&gt; :parent</a:t>
            </a:r>
          </a:p>
          <a:p>
            <a:pPr lvl="1"/>
            <a:r>
              <a:rPr lang="zh-CN" altLang="en-US" dirty="0" smtClean="0"/>
              <a:t>过滤出可以做父元素的元素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即包含子节点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其他过滤器</a:t>
            </a:r>
            <a:r>
              <a:rPr lang="en-US" altLang="zh-CN" dirty="0" smtClean="0"/>
              <a:t>3(</a:t>
            </a:r>
            <a:r>
              <a:rPr lang="zh-CN" altLang="en-US" dirty="0" smtClean="0"/>
              <a:t>子元素过滤器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-&gt; :first-child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:last-child</a:t>
            </a:r>
          </a:p>
          <a:p>
            <a:r>
              <a:rPr lang="en-US" altLang="zh-CN" dirty="0" smtClean="0"/>
              <a:t>-&gt; :only-child</a:t>
            </a:r>
          </a:p>
          <a:p>
            <a:r>
              <a:rPr lang="en-US" altLang="zh-CN" dirty="0" smtClean="0"/>
              <a:t>-&gt; :nth-child(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) // </a:t>
            </a:r>
            <a:r>
              <a:rPr lang="zh-CN" altLang="en-US" dirty="0" smtClean="0"/>
              <a:t>可以是索引、</a:t>
            </a:r>
            <a:r>
              <a:rPr lang="en-US" altLang="zh-CN" dirty="0" smtClean="0"/>
              <a:t>even</a:t>
            </a:r>
            <a:r>
              <a:rPr lang="zh-CN" altLang="en-US" dirty="0" smtClean="0"/>
              <a:t>或</a:t>
            </a:r>
            <a:r>
              <a:rPr lang="en-US" altLang="zh-CN" dirty="0" smtClean="0"/>
              <a:t>odd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3n</a:t>
            </a:r>
          </a:p>
          <a:p>
            <a:r>
              <a:rPr lang="en-US" altLang="zh-CN" dirty="0" smtClean="0"/>
              <a:t>-&gt; .children()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浏览器的兼容性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的好处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-&gt; </a:t>
            </a:r>
            <a:r>
              <a:rPr lang="zh-CN" altLang="en-US" sz="2800" dirty="0" smtClean="0"/>
              <a:t>框架库，里面做了必要判断和处理</a:t>
            </a:r>
          </a:p>
          <a:p>
            <a:r>
              <a:rPr lang="en-US" altLang="zh-CN" sz="2800" dirty="0" smtClean="0"/>
              <a:t>-&gt; </a:t>
            </a:r>
            <a:r>
              <a:rPr lang="zh-CN" altLang="en-US" sz="2800" dirty="0" smtClean="0"/>
              <a:t>往层中添加字符串</a:t>
            </a:r>
            <a:r>
              <a:rPr lang="en-US" altLang="zh-CN" sz="2800" dirty="0" err="1" smtClean="0"/>
              <a:t>innerText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火狐不兼容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800" dirty="0" smtClean="0"/>
              <a:t>-&gt; </a:t>
            </a:r>
            <a:r>
              <a:rPr lang="zh-CN" altLang="en-US" sz="2800" dirty="0" smtClean="0"/>
              <a:t>得到鼠标坐标</a:t>
            </a:r>
            <a:r>
              <a:rPr lang="en-US" altLang="zh-CN" sz="2800" dirty="0" err="1" smtClean="0"/>
              <a:t>event.ClientX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火狐不兼容</a:t>
            </a:r>
            <a:r>
              <a:rPr lang="en-US" altLang="zh-CN" sz="2800" dirty="0" smtClean="0"/>
              <a:t>)</a:t>
            </a:r>
          </a:p>
          <a:p>
            <a:pPr lvl="1"/>
            <a:r>
              <a:rPr lang="zh-CN" altLang="en-US" sz="2400" dirty="0" smtClean="0"/>
              <a:t>火狐有默认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，用</a:t>
            </a:r>
            <a:r>
              <a:rPr lang="en-US" altLang="zh-CN" sz="2400" dirty="0" smtClean="0"/>
              <a:t>arguments[0]</a:t>
            </a:r>
            <a:r>
              <a:rPr lang="zh-CN" altLang="en-US" sz="2400" dirty="0" smtClean="0"/>
              <a:t>得到参数，使用</a:t>
            </a:r>
          </a:p>
          <a:p>
            <a:pPr lvl="1"/>
            <a:r>
              <a:rPr lang="en-US" altLang="zh-CN" sz="2400" dirty="0" err="1" smtClean="0"/>
              <a:t>e.ClientX</a:t>
            </a:r>
            <a:r>
              <a:rPr lang="en-US" altLang="zh-CN" sz="2400" dirty="0" smtClean="0"/>
              <a:t> + "," + </a:t>
            </a:r>
            <a:r>
              <a:rPr lang="en-US" altLang="zh-CN" sz="2400" dirty="0" err="1" smtClean="0"/>
              <a:t>e.ClientY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-&gt; html()		</a:t>
            </a:r>
            <a:r>
              <a:rPr lang="en-US" altLang="zh-CN" dirty="0" err="1" smtClean="0"/>
              <a:t>innerHTML</a:t>
            </a:r>
            <a:endParaRPr lang="en-US" altLang="zh-CN" dirty="0" smtClean="0"/>
          </a:p>
          <a:p>
            <a:r>
              <a:rPr lang="en-US" altLang="zh-CN" dirty="0" smtClean="0"/>
              <a:t>-&gt; text()		</a:t>
            </a:r>
            <a:r>
              <a:rPr lang="en-US" altLang="zh-CN" dirty="0" err="1" smtClean="0"/>
              <a:t>innerText</a:t>
            </a:r>
            <a:endParaRPr lang="en-US" altLang="zh-CN" dirty="0" smtClean="0"/>
          </a:p>
          <a:p>
            <a:r>
              <a:rPr lang="en-US" altLang="zh-CN" dirty="0" smtClean="0"/>
              <a:t>-&gt; 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()		</a:t>
            </a:r>
            <a:r>
              <a:rPr lang="en-US" altLang="zh-CN" dirty="0" err="1" smtClean="0"/>
              <a:t>getAttribute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setAttribute</a:t>
            </a:r>
            <a:endParaRPr lang="en-US" altLang="zh-CN" dirty="0" smtClean="0"/>
          </a:p>
          <a:p>
            <a:r>
              <a:rPr lang="en-US" altLang="zh-CN" dirty="0" smtClean="0"/>
              <a:t>-&gt; </a:t>
            </a:r>
            <a:r>
              <a:rPr lang="en-US" altLang="zh-CN" dirty="0" err="1" smtClean="0"/>
              <a:t>removeAttr</a:t>
            </a:r>
            <a:r>
              <a:rPr lang="en-US" altLang="zh-CN" dirty="0" smtClean="0"/>
              <a:t>() // 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, “”);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动态创建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-&gt; </a:t>
            </a:r>
            <a:r>
              <a:rPr lang="zh-CN" altLang="en-US" dirty="0" smtClean="0"/>
              <a:t>创建使用：</a:t>
            </a:r>
            <a:r>
              <a:rPr lang="en-US" altLang="zh-CN" dirty="0" smtClean="0"/>
              <a:t>$(html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追加：</a:t>
            </a:r>
          </a:p>
          <a:p>
            <a:pPr lvl="1"/>
            <a:r>
              <a:rPr lang="zh-CN" altLang="en-US" dirty="0" smtClean="0"/>
              <a:t>父节点</a:t>
            </a:r>
            <a:r>
              <a:rPr lang="en-US" altLang="zh-CN" dirty="0" smtClean="0"/>
              <a:t>.append(</a:t>
            </a:r>
            <a:r>
              <a:rPr lang="en-US" altLang="zh-CN" dirty="0" err="1" smtClean="0"/>
              <a:t>dom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err="1" smtClean="0"/>
              <a:t>dom.appendTo</a:t>
            </a:r>
            <a:r>
              <a:rPr lang="en-US" altLang="zh-CN" dirty="0" smtClean="0"/>
              <a:t>(</a:t>
            </a:r>
            <a:r>
              <a:rPr lang="zh-CN" altLang="en-US" dirty="0" smtClean="0"/>
              <a:t>父节点</a:t>
            </a:r>
            <a:r>
              <a:rPr lang="en-US" altLang="zh-CN" dirty="0" smtClean="0"/>
              <a:t>); // </a:t>
            </a:r>
            <a:r>
              <a:rPr lang="zh-CN" altLang="en-US" dirty="0" smtClean="0"/>
              <a:t>选择器</a:t>
            </a:r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案例：创建网页表格</a:t>
            </a:r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练习：无刷新评论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其他追加方法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-&gt; </a:t>
            </a:r>
            <a:r>
              <a:rPr lang="zh-CN" altLang="en-US" dirty="0" smtClean="0"/>
              <a:t>子元素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appendTo</a:t>
            </a:r>
            <a:r>
              <a:rPr lang="en-US" altLang="zh-CN" dirty="0" smtClean="0"/>
              <a:t>(</a:t>
            </a:r>
            <a:r>
              <a:rPr lang="zh-CN" altLang="en-US" dirty="0" smtClean="0"/>
              <a:t>父元素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子元素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prependTo</a:t>
            </a:r>
            <a:r>
              <a:rPr lang="en-US" altLang="zh-CN" dirty="0" smtClean="0"/>
              <a:t>(</a:t>
            </a:r>
            <a:r>
              <a:rPr lang="zh-CN" altLang="en-US" dirty="0" smtClean="0"/>
              <a:t>父元素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-&gt; </a:t>
            </a:r>
            <a:r>
              <a:rPr lang="en-US" altLang="zh-CN" dirty="0" err="1" smtClean="0"/>
              <a:t>A.insertBefore</a:t>
            </a:r>
            <a:r>
              <a:rPr lang="en-US" altLang="zh-CN" dirty="0" smtClean="0"/>
              <a:t>(B)</a:t>
            </a:r>
          </a:p>
          <a:p>
            <a:r>
              <a:rPr lang="en-US" altLang="zh-CN" dirty="0" smtClean="0"/>
              <a:t>-&gt; </a:t>
            </a:r>
            <a:r>
              <a:rPr lang="en-US" altLang="zh-CN" dirty="0" err="1" smtClean="0"/>
              <a:t>A.insertAfter</a:t>
            </a:r>
            <a:r>
              <a:rPr lang="en-US" altLang="zh-CN" dirty="0" smtClean="0"/>
              <a:t>(B)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989138"/>
            <a:ext cx="7696200" cy="4225944"/>
          </a:xfrm>
        </p:spPr>
        <p:txBody>
          <a:bodyPr/>
          <a:lstStyle/>
          <a:p>
            <a:r>
              <a:rPr lang="en-US" altLang="zh-CN" sz="2000" dirty="0" smtClean="0"/>
              <a:t>-&gt; empty()</a:t>
            </a:r>
          </a:p>
          <a:p>
            <a:pPr lvl="1"/>
            <a:r>
              <a:rPr lang="en-US" altLang="zh-CN" sz="1500" dirty="0" smtClean="0"/>
              <a:t>-&gt; </a:t>
            </a:r>
            <a:r>
              <a:rPr lang="zh-CN" altLang="en-US" sz="1500" dirty="0" smtClean="0"/>
              <a:t>删除所有的</a:t>
            </a:r>
            <a:r>
              <a:rPr lang="zh-CN" altLang="en-US" sz="1500" dirty="0" smtClean="0">
                <a:solidFill>
                  <a:srgbClr val="FF0000"/>
                </a:solidFill>
              </a:rPr>
              <a:t>子</a:t>
            </a:r>
            <a:r>
              <a:rPr lang="zh-CN" altLang="en-US" sz="1500" dirty="0" smtClean="0"/>
              <a:t>节点</a:t>
            </a:r>
            <a:r>
              <a:rPr lang="en-US" altLang="zh-CN" sz="1500" dirty="0" smtClean="0"/>
              <a:t>(</a:t>
            </a:r>
            <a:r>
              <a:rPr lang="zh-CN" altLang="en-US" sz="1500" dirty="0" smtClean="0"/>
              <a:t>类似集合</a:t>
            </a:r>
            <a:r>
              <a:rPr lang="en-US" altLang="zh-CN" sz="1500" dirty="0" smtClean="0"/>
              <a:t>Clear</a:t>
            </a:r>
            <a:r>
              <a:rPr lang="zh-CN" altLang="en-US" sz="1500" dirty="0" smtClean="0"/>
              <a:t>方法</a:t>
            </a:r>
            <a:r>
              <a:rPr lang="en-US" altLang="zh-CN" sz="1500" dirty="0" smtClean="0"/>
              <a:t>)</a:t>
            </a:r>
          </a:p>
          <a:p>
            <a:pPr lvl="1"/>
            <a:r>
              <a:rPr lang="en-US" altLang="zh-CN" sz="1500" dirty="0" smtClean="0"/>
              <a:t>-&gt; DOM</a:t>
            </a:r>
            <a:r>
              <a:rPr lang="zh-CN" altLang="en-US" sz="1500" dirty="0" smtClean="0"/>
              <a:t>实现参考</a:t>
            </a:r>
          </a:p>
          <a:p>
            <a:pPr lvl="1"/>
            <a:r>
              <a:rPr lang="en-US" altLang="zh-CN" sz="1500" dirty="0" smtClean="0"/>
              <a:t>while(</a:t>
            </a:r>
            <a:r>
              <a:rPr lang="en-US" altLang="zh-CN" sz="1500" dirty="0" err="1" smtClean="0"/>
              <a:t>ele.firstChild</a:t>
            </a:r>
            <a:r>
              <a:rPr lang="en-US" altLang="zh-CN" sz="1500" dirty="0" smtClean="0"/>
              <a:t>) {</a:t>
            </a:r>
            <a:r>
              <a:rPr lang="en-US" altLang="zh-CN" sz="1500" dirty="0" err="1" smtClean="0"/>
              <a:t>ele.removeChild</a:t>
            </a:r>
            <a:r>
              <a:rPr lang="en-US" altLang="zh-CN" sz="1500" dirty="0" smtClean="0"/>
              <a:t>(</a:t>
            </a:r>
            <a:r>
              <a:rPr lang="en-US" altLang="zh-CN" sz="1500" dirty="0" err="1" smtClean="0"/>
              <a:t>ele.firstChild</a:t>
            </a:r>
            <a:r>
              <a:rPr lang="en-US" altLang="zh-CN" sz="1500" dirty="0" smtClean="0"/>
              <a:t>);}</a:t>
            </a:r>
          </a:p>
          <a:p>
            <a:r>
              <a:rPr lang="en-US" altLang="zh-CN" sz="2000" dirty="0" smtClean="0"/>
              <a:t>-&gt; remove(selector)</a:t>
            </a:r>
          </a:p>
          <a:p>
            <a:pPr lvl="1"/>
            <a:r>
              <a:rPr lang="en-US" altLang="zh-CN" sz="1500" dirty="0" smtClean="0"/>
              <a:t>-&gt; </a:t>
            </a:r>
            <a:r>
              <a:rPr lang="zh-CN" altLang="en-US" sz="1500" dirty="0" smtClean="0"/>
              <a:t>对对象集进行删除</a:t>
            </a:r>
          </a:p>
          <a:p>
            <a:pPr lvl="1"/>
            <a:r>
              <a:rPr lang="en-US" altLang="zh-CN" sz="1500" dirty="0" smtClean="0"/>
              <a:t>-&gt; $("div").remove();</a:t>
            </a:r>
          </a:p>
          <a:p>
            <a:pPr lvl="1"/>
            <a:r>
              <a:rPr lang="en-US" altLang="zh-CN" sz="1500" dirty="0" smtClean="0"/>
              <a:t>-&gt; </a:t>
            </a:r>
            <a:r>
              <a:rPr lang="zh-CN" altLang="en-US" sz="1500" dirty="0" smtClean="0"/>
              <a:t>没有参数全删，有选择器进行过滤</a:t>
            </a:r>
          </a:p>
          <a:p>
            <a:pPr lvl="1"/>
            <a:r>
              <a:rPr lang="zh-CN" altLang="en-US" sz="1500" dirty="0" smtClean="0"/>
              <a:t>	</a:t>
            </a:r>
            <a:r>
              <a:rPr lang="en-US" altLang="zh-CN" sz="1500" dirty="0" smtClean="0"/>
              <a:t>$("div").remove(":contains(xyz)");</a:t>
            </a:r>
          </a:p>
          <a:p>
            <a:r>
              <a:rPr lang="en-US" altLang="zh-CN" sz="2000" dirty="0" smtClean="0"/>
              <a:t>-&gt; </a:t>
            </a:r>
            <a:r>
              <a:rPr lang="zh-CN" altLang="en-US" sz="2000" dirty="0" smtClean="0"/>
              <a:t>处理节点树的移动</a:t>
            </a:r>
          </a:p>
          <a:p>
            <a:r>
              <a:rPr lang="en-US" altLang="zh-CN" sz="2000" dirty="0" smtClean="0"/>
              <a:t>-&gt; </a:t>
            </a:r>
            <a:r>
              <a:rPr lang="zh-CN" altLang="en-US" sz="2000" dirty="0" smtClean="0"/>
              <a:t>克隆</a:t>
            </a:r>
          </a:p>
          <a:p>
            <a:pPr lvl="1"/>
            <a:r>
              <a:rPr lang="en-US" altLang="zh-CN" sz="1500" dirty="0" smtClean="0"/>
              <a:t>-&gt; </a:t>
            </a:r>
            <a:r>
              <a:rPr lang="zh-CN" altLang="en-US" sz="1500" dirty="0" smtClean="0"/>
              <a:t>元素</a:t>
            </a:r>
            <a:r>
              <a:rPr lang="en-US" altLang="zh-CN" sz="1500" dirty="0" smtClean="0"/>
              <a:t>.clone()</a:t>
            </a:r>
          </a:p>
          <a:p>
            <a:pPr lvl="1"/>
            <a:r>
              <a:rPr lang="en-US" altLang="zh-CN" sz="1500" dirty="0" smtClean="0"/>
              <a:t>-&gt; </a:t>
            </a:r>
            <a:r>
              <a:rPr lang="zh-CN" altLang="en-US" sz="1500" dirty="0" smtClean="0"/>
              <a:t>参数</a:t>
            </a:r>
            <a:r>
              <a:rPr lang="en-US" altLang="zh-CN" sz="1500" dirty="0" smtClean="0"/>
              <a:t>true</a:t>
            </a:r>
            <a:r>
              <a:rPr lang="zh-CN" altLang="en-US" sz="1500" dirty="0" smtClean="0"/>
              <a:t>连同事件等一并克隆过去</a:t>
            </a:r>
          </a:p>
          <a:p>
            <a:pPr lvl="1"/>
            <a:r>
              <a:rPr lang="zh-CN" altLang="en-US" sz="1500" dirty="0" smtClean="0"/>
              <a:t>	元素</a:t>
            </a:r>
            <a:r>
              <a:rPr lang="en-US" altLang="zh-CN" sz="1500" dirty="0" smtClean="0"/>
              <a:t>.clone().</a:t>
            </a:r>
            <a:r>
              <a:rPr lang="en-US" altLang="zh-CN" sz="1500" dirty="0" err="1" smtClean="0"/>
              <a:t>appendTo</a:t>
            </a:r>
            <a:r>
              <a:rPr lang="en-US" altLang="zh-CN" sz="1500" dirty="0" smtClean="0"/>
              <a:t>(</a:t>
            </a:r>
            <a:r>
              <a:rPr lang="zh-CN" altLang="en-US" sz="1500" dirty="0" smtClean="0"/>
              <a:t>父节点</a:t>
            </a:r>
            <a:r>
              <a:rPr lang="en-US" altLang="zh-CN" sz="1500" dirty="0" smtClean="0"/>
              <a:t>);</a:t>
            </a:r>
            <a:endParaRPr lang="zh-CN" altLang="en-US" sz="15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-&gt; </a:t>
            </a:r>
            <a:r>
              <a:rPr lang="zh-CN" altLang="en-US" dirty="0" smtClean="0"/>
              <a:t>加法计算器</a:t>
            </a:r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十秒点击</a:t>
            </a:r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实现搜索框效果</a:t>
            </a:r>
          </a:p>
          <a:p>
            <a:pPr lvl="1"/>
            <a:r>
              <a:rPr lang="zh-CN" altLang="en-US" dirty="0" smtClean="0"/>
              <a:t>	获得焦点</a:t>
            </a:r>
            <a:r>
              <a:rPr lang="en-US" altLang="zh-CN" dirty="0" smtClean="0"/>
              <a:t>focus</a:t>
            </a:r>
            <a:r>
              <a:rPr lang="zh-CN" altLang="en-US" dirty="0" smtClean="0"/>
              <a:t>、失去焦点</a:t>
            </a:r>
            <a:r>
              <a:rPr lang="en-US" altLang="zh-CN" dirty="0" smtClean="0"/>
              <a:t>blur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RadioButton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-&gt; </a:t>
            </a:r>
            <a:r>
              <a:rPr lang="zh-CN" altLang="en-US" sz="2400" dirty="0" smtClean="0"/>
              <a:t>控制</a:t>
            </a:r>
            <a:r>
              <a:rPr lang="en-US" altLang="zh-CN" sz="2400" dirty="0" smtClean="0"/>
              <a:t>radio</a:t>
            </a:r>
            <a:r>
              <a:rPr lang="zh-CN" altLang="en-US" sz="2400" dirty="0" smtClean="0"/>
              <a:t>被选中</a:t>
            </a:r>
          </a:p>
          <a:p>
            <a:r>
              <a:rPr lang="en-US" altLang="zh-CN" sz="2400" dirty="0" smtClean="0"/>
              <a:t>-&gt; </a:t>
            </a:r>
            <a:r>
              <a:rPr lang="zh-CN" altLang="en-US" sz="2400" dirty="0" smtClean="0"/>
              <a:t>使用组合选择器</a:t>
            </a:r>
          </a:p>
          <a:p>
            <a:pPr lvl="1"/>
            <a:r>
              <a:rPr lang="en-US" altLang="zh-CN" sz="2000" dirty="0" smtClean="0"/>
              <a:t>$(":radio[value=</a:t>
            </a:r>
            <a:r>
              <a:rPr lang="zh-CN" altLang="en-US" sz="2000" dirty="0" smtClean="0"/>
              <a:t>值</a:t>
            </a:r>
            <a:r>
              <a:rPr lang="en-US" altLang="zh-CN" sz="2000" dirty="0" smtClean="0"/>
              <a:t>1],:radio[value=</a:t>
            </a:r>
            <a:r>
              <a:rPr lang="zh-CN" altLang="en-US" sz="2000" dirty="0" smtClean="0"/>
              <a:t>值</a:t>
            </a:r>
            <a:r>
              <a:rPr lang="en-US" altLang="zh-CN" sz="2000" dirty="0" smtClean="0"/>
              <a:t>2]").</a:t>
            </a:r>
            <a:r>
              <a:rPr lang="en-US" altLang="zh-CN" sz="2000" dirty="0" err="1" smtClean="0"/>
              <a:t>attr</a:t>
            </a:r>
            <a:r>
              <a:rPr lang="en-US" altLang="zh-CN" sz="2000" dirty="0" smtClean="0"/>
              <a:t>("checked", true);</a:t>
            </a:r>
          </a:p>
          <a:p>
            <a:r>
              <a:rPr lang="en-US" altLang="zh-CN" sz="2400" dirty="0" smtClean="0"/>
              <a:t>-&gt; </a:t>
            </a:r>
            <a:r>
              <a:rPr lang="zh-CN" altLang="en-US" sz="2400" dirty="0" smtClean="0"/>
              <a:t>实现全选、反选</a:t>
            </a:r>
          </a:p>
          <a:p>
            <a:r>
              <a:rPr lang="en-US" altLang="zh-CN" sz="2400" dirty="0" smtClean="0"/>
              <a:t>-&gt; </a:t>
            </a:r>
            <a:r>
              <a:rPr lang="zh-CN" altLang="en-US" sz="2400" dirty="0" smtClean="0"/>
              <a:t>权限选择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微博案例</a:t>
            </a:r>
            <a:r>
              <a:rPr lang="en-US" altLang="zh-CN" dirty="0" smtClean="0"/>
              <a:t>(*)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-&gt; </a:t>
            </a:r>
            <a:r>
              <a:rPr lang="zh-CN" altLang="en-US" dirty="0" smtClean="0"/>
              <a:t>添加按钮变化代码</a:t>
            </a:r>
            <a:endParaRPr lang="en-US" altLang="zh-CN" dirty="0" smtClean="0"/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文本输入变化，添加事件</a:t>
            </a:r>
            <a:endParaRPr lang="en-US" altLang="zh-CN" dirty="0" smtClean="0"/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插入话题</a:t>
            </a:r>
            <a:endParaRPr lang="en-US" altLang="zh-CN" dirty="0" smtClean="0"/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朋友列表</a:t>
            </a:r>
            <a:endParaRPr lang="en-US" altLang="zh-CN" dirty="0" smtClean="0"/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添加表情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介绍一些常见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-&gt; </a:t>
            </a:r>
            <a:r>
              <a:rPr lang="zh-CN" altLang="en-US" sz="2800" dirty="0" smtClean="0"/>
              <a:t>什么是</a:t>
            </a:r>
            <a:r>
              <a:rPr lang="en-US" altLang="zh-CN" sz="2800" dirty="0" err="1" smtClean="0"/>
              <a:t>js</a:t>
            </a:r>
            <a:r>
              <a:rPr lang="zh-CN" altLang="en-US" sz="2800" dirty="0" smtClean="0"/>
              <a:t>框架库</a:t>
            </a:r>
          </a:p>
          <a:p>
            <a:pPr lvl="1"/>
            <a:r>
              <a:rPr lang="zh-CN" altLang="en-US" sz="2300" dirty="0" smtClean="0"/>
              <a:t>就是</a:t>
            </a:r>
            <a:r>
              <a:rPr lang="zh-CN" altLang="en-US" sz="2300" dirty="0" smtClean="0">
                <a:solidFill>
                  <a:srgbClr val="FF0000"/>
                </a:solidFill>
              </a:rPr>
              <a:t>使用</a:t>
            </a:r>
            <a:r>
              <a:rPr lang="en-US" altLang="zh-CN" sz="2300" dirty="0" err="1" smtClean="0">
                <a:solidFill>
                  <a:srgbClr val="FF0000"/>
                </a:solidFill>
              </a:rPr>
              <a:t>js</a:t>
            </a:r>
            <a:r>
              <a:rPr lang="zh-CN" altLang="en-US" sz="2300" dirty="0" smtClean="0">
                <a:solidFill>
                  <a:srgbClr val="FF0000"/>
                </a:solidFill>
              </a:rPr>
              <a:t>代码</a:t>
            </a:r>
            <a:r>
              <a:rPr lang="zh-CN" altLang="en-US" sz="2300" dirty="0" smtClean="0"/>
              <a:t>封装为一些文件，使用时只要引用进来即可</a:t>
            </a:r>
          </a:p>
          <a:p>
            <a:r>
              <a:rPr lang="en-US" altLang="zh-CN" sz="2800" dirty="0" smtClean="0"/>
              <a:t>-&gt; </a:t>
            </a:r>
            <a:r>
              <a:rPr lang="zh-CN" altLang="en-US" sz="2800" dirty="0" smtClean="0"/>
              <a:t>常见的</a:t>
            </a:r>
            <a:r>
              <a:rPr lang="en-US" altLang="zh-CN" sz="2800" dirty="0" smtClean="0"/>
              <a:t>JS</a:t>
            </a:r>
            <a:r>
              <a:rPr lang="zh-CN" altLang="en-US" sz="2800" dirty="0" smtClean="0"/>
              <a:t>库</a:t>
            </a:r>
          </a:p>
          <a:p>
            <a:pPr lvl="1"/>
            <a:r>
              <a:rPr lang="en-US" altLang="zh-CN" sz="2300" dirty="0" smtClean="0"/>
              <a:t>Prototype</a:t>
            </a:r>
            <a:r>
              <a:rPr lang="zh-CN" altLang="en-US" sz="2300" dirty="0" smtClean="0"/>
              <a:t>、</a:t>
            </a:r>
            <a:r>
              <a:rPr lang="en-US" altLang="zh-CN" sz="2300" dirty="0" smtClean="0"/>
              <a:t>YUI</a:t>
            </a:r>
            <a:r>
              <a:rPr lang="zh-CN" altLang="en-US" sz="2300" dirty="0" smtClean="0"/>
              <a:t>、</a:t>
            </a:r>
            <a:r>
              <a:rPr lang="en-US" altLang="zh-CN" sz="2300" dirty="0" smtClean="0"/>
              <a:t>Dojo</a:t>
            </a:r>
            <a:r>
              <a:rPr lang="zh-CN" altLang="en-US" sz="2300" dirty="0" smtClean="0"/>
              <a:t>、</a:t>
            </a:r>
            <a:r>
              <a:rPr lang="en-US" altLang="zh-CN" sz="2300" dirty="0" err="1" smtClean="0"/>
              <a:t>ExtJS</a:t>
            </a:r>
            <a:r>
              <a:rPr lang="zh-CN" altLang="en-US" sz="2300" dirty="0" smtClean="0"/>
              <a:t>、</a:t>
            </a:r>
            <a:r>
              <a:rPr lang="en-US" altLang="zh-CN" sz="2300" dirty="0" err="1" smtClean="0"/>
              <a:t>Jquery</a:t>
            </a:r>
            <a:r>
              <a:rPr lang="zh-CN" altLang="en-US" sz="2300" dirty="0" smtClean="0"/>
              <a:t>等</a:t>
            </a:r>
          </a:p>
          <a:p>
            <a:r>
              <a:rPr lang="en-US" altLang="zh-CN" sz="2800" dirty="0" smtClean="0"/>
              <a:t>-&gt; </a:t>
            </a:r>
            <a:r>
              <a:rPr lang="en-US" altLang="zh-CN" sz="2800" dirty="0" err="1" smtClean="0"/>
              <a:t>jQuery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并不是代替</a:t>
            </a:r>
            <a:r>
              <a:rPr lang="en-US" altLang="zh-CN" sz="2300" dirty="0" smtClean="0"/>
              <a:t>JS</a:t>
            </a:r>
            <a:r>
              <a:rPr lang="zh-CN" altLang="en-US" sz="2300" dirty="0" smtClean="0"/>
              <a:t>，实际上就是一堆</a:t>
            </a:r>
            <a:r>
              <a:rPr lang="en-US" altLang="zh-CN" sz="2300" dirty="0" smtClean="0"/>
              <a:t>JS</a:t>
            </a:r>
            <a:r>
              <a:rPr lang="zh-CN" altLang="en-US" sz="2300" dirty="0" smtClean="0"/>
              <a:t>代码</a:t>
            </a:r>
          </a:p>
          <a:p>
            <a:pPr lvl="1"/>
            <a:r>
              <a:rPr lang="en-US" altLang="zh-CN" sz="2300" dirty="0" err="1" smtClean="0"/>
              <a:t>jQuery</a:t>
            </a:r>
            <a:r>
              <a:rPr lang="zh-CN" altLang="en-US" sz="2300" dirty="0" smtClean="0"/>
              <a:t>不是全部的</a:t>
            </a:r>
            <a:r>
              <a:rPr lang="en-US" altLang="zh-CN" sz="2300" dirty="0" smtClean="0"/>
              <a:t>JS</a:t>
            </a:r>
            <a:r>
              <a:rPr lang="zh-CN" altLang="en-US" sz="2300" dirty="0" smtClean="0"/>
              <a:t>，所以有时也需要自己写</a:t>
            </a:r>
          </a:p>
          <a:p>
            <a:pPr lvl="1"/>
            <a:r>
              <a:rPr lang="en-US" altLang="zh-CN" sz="2300" dirty="0" smtClean="0">
                <a:solidFill>
                  <a:srgbClr val="FF0000"/>
                </a:solidFill>
              </a:rPr>
              <a:t>Write less do more</a:t>
            </a:r>
            <a:endParaRPr lang="zh-CN" altLang="en-US" sz="23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中的事件对象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857364"/>
            <a:ext cx="7696200" cy="4429156"/>
          </a:xfrm>
        </p:spPr>
        <p:txBody>
          <a:bodyPr/>
          <a:lstStyle/>
          <a:p>
            <a:r>
              <a:rPr lang="en-US" altLang="zh-CN" sz="2000" dirty="0" smtClean="0"/>
              <a:t>-&gt; </a:t>
            </a:r>
            <a:r>
              <a:rPr lang="zh-CN" altLang="en-US" sz="2000" dirty="0" smtClean="0"/>
              <a:t>注册事件</a:t>
            </a:r>
            <a:r>
              <a:rPr lang="en-US" altLang="zh-CN" sz="2000" dirty="0" smtClean="0"/>
              <a:t>bind</a:t>
            </a:r>
            <a:r>
              <a:rPr lang="zh-CN" altLang="en-US" sz="2000" dirty="0" smtClean="0"/>
              <a:t>方法</a:t>
            </a:r>
          </a:p>
          <a:p>
            <a:pPr lvl="1"/>
            <a:r>
              <a:rPr lang="en-US" altLang="zh-CN" sz="1500" dirty="0" smtClean="0"/>
              <a:t>-&gt; </a:t>
            </a:r>
            <a:r>
              <a:rPr lang="zh-CN" altLang="en-US" sz="1500" dirty="0" smtClean="0"/>
              <a:t>元素</a:t>
            </a:r>
            <a:r>
              <a:rPr lang="en-US" altLang="zh-CN" sz="1500" dirty="0" smtClean="0"/>
              <a:t>.bind("</a:t>
            </a:r>
            <a:r>
              <a:rPr lang="zh-CN" altLang="en-US" sz="1500" dirty="0" smtClean="0"/>
              <a:t>事件</a:t>
            </a:r>
            <a:r>
              <a:rPr lang="en-US" altLang="zh-CN" sz="1500" dirty="0" smtClean="0"/>
              <a:t>", </a:t>
            </a:r>
            <a:r>
              <a:rPr lang="en-US" altLang="zh-CN" sz="1500" dirty="0" err="1" smtClean="0"/>
              <a:t>func</a:t>
            </a:r>
            <a:r>
              <a:rPr lang="en-US" altLang="zh-CN" sz="1500" dirty="0" smtClean="0"/>
              <a:t>)</a:t>
            </a:r>
          </a:p>
          <a:p>
            <a:r>
              <a:rPr lang="en-US" altLang="zh-CN" sz="2000" dirty="0" smtClean="0"/>
              <a:t>-&gt; </a:t>
            </a:r>
            <a:r>
              <a:rPr lang="zh-CN" altLang="en-US" sz="2000" dirty="0" smtClean="0"/>
              <a:t>移除事件</a:t>
            </a:r>
            <a:r>
              <a:rPr lang="en-US" altLang="zh-CN" sz="2000" dirty="0" smtClean="0"/>
              <a:t>unbind</a:t>
            </a:r>
            <a:r>
              <a:rPr lang="zh-CN" altLang="en-US" sz="2000" dirty="0" smtClean="0"/>
              <a:t>方法 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不传参清空事件</a:t>
            </a:r>
          </a:p>
          <a:p>
            <a:pPr lvl="1"/>
            <a:r>
              <a:rPr lang="en-US" altLang="zh-CN" sz="1500" dirty="0" smtClean="0"/>
              <a:t>-&gt; </a:t>
            </a:r>
            <a:r>
              <a:rPr lang="zh-CN" altLang="en-US" sz="1500" dirty="0" smtClean="0"/>
              <a:t>元素</a:t>
            </a:r>
            <a:r>
              <a:rPr lang="en-US" altLang="zh-CN" sz="1500" dirty="0" smtClean="0"/>
              <a:t>.unbind("</a:t>
            </a:r>
            <a:r>
              <a:rPr lang="zh-CN" altLang="en-US" sz="1500" dirty="0" smtClean="0"/>
              <a:t>事件名</a:t>
            </a:r>
            <a:r>
              <a:rPr lang="en-US" altLang="zh-CN" sz="1500" dirty="0" smtClean="0"/>
              <a:t>");    // </a:t>
            </a:r>
            <a:r>
              <a:rPr lang="zh-CN" altLang="en-US" sz="1500" dirty="0" smtClean="0"/>
              <a:t>取消事件时会将该事件的事件链均移除</a:t>
            </a:r>
          </a:p>
          <a:p>
            <a:pPr lvl="1"/>
            <a:r>
              <a:rPr lang="en-US" altLang="zh-CN" sz="1500" dirty="0" smtClean="0"/>
              <a:t>-&gt; </a:t>
            </a:r>
            <a:r>
              <a:rPr lang="zh-CN" altLang="en-US" sz="1500" dirty="0" smtClean="0"/>
              <a:t>元素</a:t>
            </a:r>
            <a:r>
              <a:rPr lang="en-US" altLang="zh-CN" sz="1500" dirty="0" smtClean="0"/>
              <a:t>.unbind("</a:t>
            </a:r>
            <a:r>
              <a:rPr lang="zh-CN" altLang="en-US" sz="1500" dirty="0" smtClean="0"/>
              <a:t>事件</a:t>
            </a:r>
            <a:r>
              <a:rPr lang="en-US" altLang="zh-CN" sz="1500" dirty="0" smtClean="0"/>
              <a:t>", </a:t>
            </a:r>
            <a:r>
              <a:rPr lang="zh-CN" altLang="en-US" sz="1500" dirty="0" smtClean="0"/>
              <a:t>方法名</a:t>
            </a:r>
            <a:r>
              <a:rPr lang="en-US" altLang="zh-CN" sz="1500" dirty="0" smtClean="0"/>
              <a:t>); </a:t>
            </a:r>
            <a:r>
              <a:rPr lang="zh-CN" altLang="en-US" sz="1500" dirty="0" smtClean="0"/>
              <a:t>可以执行移除事件</a:t>
            </a:r>
          </a:p>
          <a:p>
            <a:r>
              <a:rPr lang="en-US" altLang="zh-CN" sz="2000" dirty="0" smtClean="0"/>
              <a:t>-&gt; hover</a:t>
            </a:r>
            <a:r>
              <a:rPr lang="zh-CN" altLang="en-US" sz="2000" dirty="0" smtClean="0"/>
              <a:t>方法</a:t>
            </a:r>
          </a:p>
          <a:p>
            <a:pPr lvl="1"/>
            <a:r>
              <a:rPr lang="zh-CN" altLang="en-US" sz="1500" dirty="0" smtClean="0"/>
              <a:t>元素</a:t>
            </a:r>
            <a:r>
              <a:rPr lang="en-US" altLang="zh-CN" sz="1500" dirty="0" smtClean="0"/>
              <a:t>.hover(</a:t>
            </a:r>
            <a:r>
              <a:rPr lang="en-US" altLang="zh-CN" sz="1500" dirty="0" err="1" smtClean="0"/>
              <a:t>func_over</a:t>
            </a:r>
            <a:r>
              <a:rPr lang="en-US" altLang="zh-CN" sz="1500" dirty="0" smtClean="0"/>
              <a:t>, </a:t>
            </a:r>
            <a:r>
              <a:rPr lang="en-US" altLang="zh-CN" sz="1500" dirty="0" err="1" smtClean="0"/>
              <a:t>func_out</a:t>
            </a:r>
            <a:r>
              <a:rPr lang="en-US" altLang="zh-CN" sz="1500" dirty="0" smtClean="0"/>
              <a:t>);    // </a:t>
            </a:r>
            <a:r>
              <a:rPr lang="zh-CN" altLang="en-US" sz="1500" dirty="0" smtClean="0"/>
              <a:t>其中使用</a:t>
            </a:r>
            <a:r>
              <a:rPr lang="en-US" altLang="zh-CN" sz="1500" dirty="0" smtClean="0"/>
              <a:t>enter</a:t>
            </a:r>
            <a:r>
              <a:rPr lang="zh-CN" altLang="en-US" sz="1500" dirty="0" smtClean="0"/>
              <a:t>与</a:t>
            </a:r>
            <a:r>
              <a:rPr lang="en-US" altLang="zh-CN" sz="1500" dirty="0" smtClean="0"/>
              <a:t>leave</a:t>
            </a:r>
            <a:r>
              <a:rPr lang="zh-CN" altLang="en-US" sz="1500" dirty="0" smtClean="0"/>
              <a:t>事件</a:t>
            </a:r>
          </a:p>
          <a:p>
            <a:r>
              <a:rPr lang="en-US" altLang="zh-CN" sz="2000" dirty="0" smtClean="0"/>
              <a:t>-&gt; toggle</a:t>
            </a:r>
            <a:r>
              <a:rPr lang="zh-CN" altLang="en-US" sz="2000" smtClean="0"/>
              <a:t>方法</a:t>
            </a:r>
            <a:endParaRPr lang="zh-CN" altLang="en-US" sz="2000" dirty="0" smtClean="0"/>
          </a:p>
          <a:p>
            <a:pPr lvl="1"/>
            <a:r>
              <a:rPr lang="zh-CN" altLang="en-US" sz="1500" dirty="0" smtClean="0"/>
              <a:t>元素</a:t>
            </a:r>
            <a:r>
              <a:rPr lang="en-US" altLang="zh-CN" sz="1500" dirty="0" smtClean="0"/>
              <a:t>.toggle(func1,func2,...);</a:t>
            </a:r>
          </a:p>
          <a:p>
            <a:r>
              <a:rPr lang="en-US" altLang="zh-CN" sz="2000" dirty="0" smtClean="0"/>
              <a:t>-&gt; </a:t>
            </a:r>
            <a:r>
              <a:rPr lang="zh-CN" altLang="en-US" sz="2000" dirty="0" smtClean="0"/>
              <a:t>如何获得事件对象</a:t>
            </a:r>
          </a:p>
          <a:p>
            <a:pPr lvl="1"/>
            <a:r>
              <a:rPr lang="zh-CN" altLang="en-US" sz="1500" dirty="0" smtClean="0"/>
              <a:t>在方法中传参</a:t>
            </a:r>
            <a:r>
              <a:rPr lang="en-US" altLang="zh-CN" sz="1500" dirty="0" smtClean="0"/>
              <a:t>e</a:t>
            </a:r>
          </a:p>
          <a:p>
            <a:pPr lvl="1"/>
            <a:r>
              <a:rPr lang="en-US" altLang="zh-CN" sz="1500" dirty="0" smtClean="0"/>
              <a:t>$("#dv1").</a:t>
            </a:r>
            <a:r>
              <a:rPr lang="en-US" altLang="zh-CN" sz="1500" dirty="0" err="1" smtClean="0"/>
              <a:t>mousemove</a:t>
            </a:r>
            <a:r>
              <a:rPr lang="en-US" altLang="zh-CN" sz="1500" dirty="0" smtClean="0"/>
              <a:t>(function(e) { </a:t>
            </a:r>
            <a:r>
              <a:rPr lang="en-US" altLang="zh-CN" sz="1500" dirty="0" err="1" smtClean="0"/>
              <a:t>document.title</a:t>
            </a:r>
            <a:r>
              <a:rPr lang="en-US" altLang="zh-CN" sz="1500" dirty="0" smtClean="0"/>
              <a:t> = </a:t>
            </a:r>
            <a:r>
              <a:rPr lang="en-US" altLang="zh-CN" sz="1500" dirty="0" err="1" smtClean="0"/>
              <a:t>e.pageX</a:t>
            </a:r>
            <a:r>
              <a:rPr lang="en-US" altLang="zh-CN" sz="1500" dirty="0" smtClean="0"/>
              <a:t>+",”+</a:t>
            </a:r>
            <a:r>
              <a:rPr lang="en-US" altLang="zh-CN" sz="1500" dirty="0" err="1" smtClean="0"/>
              <a:t>e.pageY</a:t>
            </a:r>
            <a:r>
              <a:rPr lang="en-US" altLang="zh-CN" sz="1500" dirty="0" smtClean="0"/>
              <a:t>; });</a:t>
            </a:r>
          </a:p>
          <a:p>
            <a:r>
              <a:rPr lang="en-US" altLang="zh-CN" sz="2000" dirty="0" smtClean="0"/>
              <a:t>-&gt; </a:t>
            </a:r>
            <a:r>
              <a:rPr lang="zh-CN" altLang="en-US" sz="2000" dirty="0" smtClean="0"/>
              <a:t>获取事件源	</a:t>
            </a:r>
            <a:r>
              <a:rPr lang="en-US" altLang="zh-CN" sz="2000" dirty="0" err="1" smtClean="0"/>
              <a:t>e.target</a:t>
            </a:r>
            <a:endParaRPr lang="en-US" altLang="zh-CN" sz="2000" dirty="0" smtClean="0"/>
          </a:p>
          <a:p>
            <a:r>
              <a:rPr lang="en-US" altLang="zh-CN" sz="2000" dirty="0" smtClean="0"/>
              <a:t>-&gt; </a:t>
            </a:r>
            <a:r>
              <a:rPr lang="zh-CN" altLang="en-US" sz="2000" dirty="0" smtClean="0"/>
              <a:t>取消事件冒泡	</a:t>
            </a:r>
            <a:r>
              <a:rPr lang="en-US" altLang="zh-CN" sz="2000" dirty="0" err="1" smtClean="0"/>
              <a:t>e.stopPropagation</a:t>
            </a:r>
            <a:r>
              <a:rPr lang="en-US" altLang="zh-CN" sz="2000" dirty="0" smtClean="0"/>
              <a:t>();</a:t>
            </a:r>
          </a:p>
          <a:p>
            <a:r>
              <a:rPr lang="en-US" altLang="zh-CN" sz="2000" dirty="0" smtClean="0"/>
              <a:t>-&gt; </a:t>
            </a:r>
            <a:r>
              <a:rPr lang="zh-CN" altLang="en-US" sz="2000" dirty="0" smtClean="0"/>
              <a:t>阻止事件执行	</a:t>
            </a:r>
            <a:r>
              <a:rPr lang="en-US" altLang="zh-CN" sz="2000" dirty="0" err="1" smtClean="0"/>
              <a:t>e.preventDefault</a:t>
            </a:r>
            <a:r>
              <a:rPr lang="en-US" altLang="zh-CN" sz="2000" dirty="0" smtClean="0"/>
              <a:t>();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事件是可以传参的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-&gt; bind("</a:t>
            </a:r>
            <a:r>
              <a:rPr lang="zh-CN" altLang="en-US" dirty="0" smtClean="0"/>
              <a:t>事件名</a:t>
            </a:r>
            <a:r>
              <a:rPr lang="en-US" altLang="zh-CN" dirty="0" smtClean="0"/>
              <a:t>", 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获取数据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事件的其他内容</a:t>
            </a:r>
            <a:r>
              <a:rPr lang="en-US" altLang="zh-CN" dirty="0" smtClean="0"/>
              <a:t>(</a:t>
            </a:r>
            <a:r>
              <a:rPr lang="zh-CN" altLang="en-US" dirty="0" smtClean="0"/>
              <a:t>事件对象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-&gt; </a:t>
            </a:r>
            <a:r>
              <a:rPr lang="zh-CN" altLang="en-US" dirty="0" smtClean="0"/>
              <a:t>鼠标点击	</a:t>
            </a:r>
            <a:r>
              <a:rPr lang="en-US" altLang="zh-CN" dirty="0" smtClean="0"/>
              <a:t>which</a:t>
            </a:r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键盘码	</a:t>
            </a:r>
            <a:r>
              <a:rPr lang="en-US" altLang="zh-CN" dirty="0" err="1" smtClean="0"/>
              <a:t>keyCode</a:t>
            </a:r>
            <a:endParaRPr lang="en-US" altLang="zh-CN" dirty="0" smtClean="0"/>
          </a:p>
          <a:p>
            <a:r>
              <a:rPr lang="en-US" altLang="zh-CN" dirty="0" smtClean="0"/>
              <a:t>-&gt; </a:t>
            </a:r>
            <a:r>
              <a:rPr lang="en-US" altLang="zh-CN" dirty="0" err="1" smtClean="0"/>
              <a:t>e.type</a:t>
            </a:r>
            <a:endParaRPr lang="en-US" altLang="zh-CN" dirty="0" smtClean="0"/>
          </a:p>
          <a:p>
            <a:r>
              <a:rPr lang="en-US" altLang="zh-CN" dirty="0" smtClean="0"/>
              <a:t>-&gt; </a:t>
            </a:r>
            <a:r>
              <a:rPr lang="en-US" altLang="zh-CN" dirty="0" err="1" smtClean="0"/>
              <a:t>altKey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shiftKey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ctrlKey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-&gt; </a:t>
            </a:r>
            <a:r>
              <a:rPr lang="zh-CN" altLang="en-US" dirty="0" smtClean="0"/>
              <a:t>跟着鼠标移动的图片</a:t>
            </a:r>
            <a:r>
              <a:rPr lang="en-US" altLang="zh-CN" dirty="0" smtClean="0"/>
              <a:t>	</a:t>
            </a:r>
          </a:p>
          <a:p>
            <a:pPr lvl="1"/>
            <a:r>
              <a:rPr lang="en-US" altLang="zh-CN" dirty="0" smtClean="0"/>
              <a:t>$(document).</a:t>
            </a:r>
            <a:r>
              <a:rPr lang="en-US" altLang="zh-CN" dirty="0" err="1" smtClean="0"/>
              <a:t>mousemove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-&gt; Tooltips</a:t>
            </a:r>
            <a:r>
              <a:rPr lang="zh-CN" altLang="en-US" dirty="0" smtClean="0"/>
              <a:t>效果</a:t>
            </a:r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美女图片解析层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插件： 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 cookie</a:t>
            </a:r>
            <a:endParaRPr lang="zh-CN" altLang="en-US" dirty="0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 smtClean="0"/>
              <a:t>什么是</a:t>
            </a:r>
            <a:r>
              <a:rPr lang="en-US" altLang="zh-CN" sz="1800" dirty="0" smtClean="0"/>
              <a:t>cookie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Cookie</a:t>
            </a:r>
            <a:r>
              <a:rPr lang="zh-CN" altLang="en-US" sz="1800" dirty="0" smtClean="0"/>
              <a:t>就是保存在浏览器上的内容，用户在这次浏览页面的时候向</a:t>
            </a:r>
            <a:r>
              <a:rPr lang="en-US" altLang="zh-CN" sz="1800" dirty="0" smtClean="0"/>
              <a:t>Cookie</a:t>
            </a:r>
            <a:r>
              <a:rPr lang="zh-CN" altLang="en-US" sz="1800" dirty="0" smtClean="0"/>
              <a:t>中保存文本内容，下次再访问页面的时候就可以取出来上次保存的内容，这样就可以得到上次“记忆”的内容。</a:t>
            </a:r>
            <a:r>
              <a:rPr lang="en-US" altLang="zh-CN" sz="1800" dirty="0" smtClean="0"/>
              <a:t>Cookie</a:t>
            </a:r>
            <a:r>
              <a:rPr lang="zh-CN" altLang="en-US" sz="1800" dirty="0" smtClean="0"/>
              <a:t>不是</a:t>
            </a:r>
            <a:r>
              <a:rPr lang="en-US" altLang="zh-CN" sz="1800" dirty="0" err="1" smtClean="0"/>
              <a:t>jQuery</a:t>
            </a:r>
            <a:r>
              <a:rPr lang="zh-CN" altLang="en-US" sz="1800" dirty="0" smtClean="0"/>
              <a:t>特有的概念，只不过</a:t>
            </a:r>
            <a:r>
              <a:rPr lang="en-US" altLang="zh-CN" sz="1800" dirty="0" err="1" smtClean="0"/>
              <a:t>jQueryCookie</a:t>
            </a:r>
            <a:r>
              <a:rPr lang="zh-CN" altLang="en-US" sz="1800" dirty="0" smtClean="0"/>
              <a:t>把它简化的更好用而已。</a:t>
            </a:r>
            <a:r>
              <a:rPr lang="en-US" altLang="zh-CN" sz="1800" dirty="0" smtClean="0"/>
              <a:t>Cookie</a:t>
            </a:r>
            <a:r>
              <a:rPr lang="zh-CN" altLang="en-US" sz="1800" dirty="0" smtClean="0"/>
              <a:t>就是存储在浏览器里的一些数据。</a:t>
            </a:r>
          </a:p>
          <a:p>
            <a:r>
              <a:rPr lang="en-US" altLang="zh-CN" sz="1800" dirty="0" smtClean="0"/>
              <a:t>Cookie</a:t>
            </a:r>
            <a:r>
              <a:rPr lang="zh-CN" altLang="en-US" sz="1800" dirty="0" smtClean="0"/>
              <a:t>需要浏览器的支持，浏览器的</a:t>
            </a:r>
            <a:r>
              <a:rPr lang="en-US" altLang="zh-CN" sz="1800" dirty="0" smtClean="0"/>
              <a:t>Cookie</a:t>
            </a:r>
            <a:r>
              <a:rPr lang="zh-CN" altLang="en-US" sz="1800" dirty="0" smtClean="0"/>
              <a:t>是可以禁用的，如果禁用了</a:t>
            </a:r>
            <a:r>
              <a:rPr lang="en-US" altLang="zh-CN" sz="1800" dirty="0" smtClean="0"/>
              <a:t>Cookie</a:t>
            </a:r>
            <a:r>
              <a:rPr lang="zh-CN" altLang="en-US" sz="1800" dirty="0" smtClean="0"/>
              <a:t>就不能使用了，不过一般不用考虑禁用</a:t>
            </a:r>
            <a:r>
              <a:rPr lang="en-US" altLang="zh-CN" sz="1800" dirty="0" smtClean="0"/>
              <a:t>Cookie</a:t>
            </a:r>
            <a:r>
              <a:rPr lang="zh-CN" altLang="en-US" sz="1800" dirty="0" smtClean="0"/>
              <a:t>的情况。</a:t>
            </a:r>
            <a:r>
              <a:rPr lang="en-US" altLang="zh-CN" sz="1800" dirty="0" smtClean="0"/>
              <a:t>Cookie</a:t>
            </a:r>
            <a:r>
              <a:rPr lang="zh-CN" altLang="en-US" sz="1800" dirty="0" smtClean="0"/>
              <a:t>的几个特征：</a:t>
            </a:r>
            <a:r>
              <a:rPr lang="en-US" altLang="zh-CN" sz="1800" dirty="0" smtClean="0"/>
              <a:t>Cookie</a:t>
            </a:r>
            <a:r>
              <a:rPr lang="zh-CN" altLang="en-US" sz="1800" dirty="0" smtClean="0"/>
              <a:t>是与域名相关的，所以</a:t>
            </a:r>
            <a:r>
              <a:rPr lang="en-US" altLang="zh-CN" sz="1800" dirty="0" smtClean="0"/>
              <a:t>163.com</a:t>
            </a:r>
            <a:r>
              <a:rPr lang="zh-CN" altLang="en-US" sz="1800" dirty="0" smtClean="0"/>
              <a:t>不能读取</a:t>
            </a:r>
            <a:r>
              <a:rPr lang="en-US" altLang="zh-CN" sz="1800" dirty="0" smtClean="0"/>
              <a:t>baidu.com</a:t>
            </a:r>
            <a:r>
              <a:rPr lang="zh-CN" altLang="en-US" sz="1800" dirty="0" smtClean="0"/>
              <a:t>记录的</a:t>
            </a:r>
            <a:r>
              <a:rPr lang="en-US" altLang="zh-CN" sz="1800" dirty="0" smtClean="0"/>
              <a:t>Cookie</a:t>
            </a:r>
            <a:r>
              <a:rPr lang="zh-CN" altLang="en-US" sz="1800" dirty="0" smtClean="0"/>
              <a:t>，正因为如此读取、设置</a:t>
            </a:r>
            <a:r>
              <a:rPr lang="en-US" altLang="zh-CN" sz="1800" dirty="0" smtClean="0"/>
              <a:t>Cookie</a:t>
            </a:r>
            <a:r>
              <a:rPr lang="zh-CN" altLang="en-US" sz="1800" dirty="0" smtClean="0"/>
              <a:t>的时候不用担心不同域名</a:t>
            </a:r>
            <a:r>
              <a:rPr lang="en-US" altLang="zh-CN" sz="1800" dirty="0" smtClean="0"/>
              <a:t>cookie</a:t>
            </a:r>
            <a:r>
              <a:rPr lang="zh-CN" altLang="en-US" sz="1800" dirty="0" smtClean="0"/>
              <a:t>的冲突；一个域名能写入的</a:t>
            </a:r>
            <a:r>
              <a:rPr lang="en-US" altLang="zh-CN" sz="1800" dirty="0" smtClean="0"/>
              <a:t>Cookie</a:t>
            </a:r>
            <a:r>
              <a:rPr lang="zh-CN" altLang="en-US" sz="1800" dirty="0" smtClean="0"/>
              <a:t>总尺寸是有限制的，一般是是几千字节，能写入的</a:t>
            </a:r>
            <a:r>
              <a:rPr lang="en-US" altLang="zh-CN" sz="1800" dirty="0" smtClean="0"/>
              <a:t>Cookie</a:t>
            </a:r>
            <a:r>
              <a:rPr lang="zh-CN" altLang="en-US" sz="1800" dirty="0" smtClean="0"/>
              <a:t>总条数一般是几十条，超过以后浏览器自己会根据自己的策略移除一些</a:t>
            </a:r>
            <a:r>
              <a:rPr lang="en-US" altLang="zh-CN" sz="1800" dirty="0" smtClean="0"/>
              <a:t>Cookie</a:t>
            </a:r>
            <a:r>
              <a:rPr lang="zh-CN" altLang="en-US" sz="1800" dirty="0" smtClean="0"/>
              <a:t>；</a:t>
            </a:r>
            <a:r>
              <a:rPr lang="en-US" altLang="zh-CN" sz="1800" dirty="0" smtClean="0"/>
              <a:t>Cookie</a:t>
            </a:r>
            <a:r>
              <a:rPr lang="zh-CN" altLang="en-US" sz="1800" dirty="0" smtClean="0"/>
              <a:t>不是写入以后一定下次能读出来，浏览器可能会定期清除、用户也可能会手动清除。写到</a:t>
            </a:r>
            <a:r>
              <a:rPr lang="en-US" altLang="zh-CN" sz="1800" dirty="0" smtClean="0"/>
              <a:t>Cookie</a:t>
            </a:r>
            <a:r>
              <a:rPr lang="zh-CN" altLang="en-US" sz="1800" dirty="0" smtClean="0"/>
              <a:t>中的数据一定是可有可无的数据，像防止投票作弊就不能用</a:t>
            </a:r>
            <a:r>
              <a:rPr lang="en-US" altLang="zh-CN" sz="1800" dirty="0" smtClean="0"/>
              <a:t>Cookie</a:t>
            </a:r>
            <a:r>
              <a:rPr lang="zh-CN" altLang="en-US" sz="1800" dirty="0" smtClean="0"/>
              <a:t>。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jQuery Cookie</a:t>
            </a:r>
            <a:r>
              <a:rPr lang="zh-CN" altLang="en-US" smtClean="0"/>
              <a:t>使用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1600" dirty="0" smtClean="0"/>
              <a:t>使用方法，</a:t>
            </a:r>
            <a:r>
              <a:rPr lang="en-US" altLang="zh-CN" sz="1600" dirty="0" smtClean="0"/>
              <a:t>Cookie</a:t>
            </a:r>
            <a:r>
              <a:rPr lang="zh-CN" altLang="en-US" sz="1600" dirty="0" smtClean="0"/>
              <a:t>保存的是键值对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/>
              <a:t>1</a:t>
            </a:r>
            <a:r>
              <a:rPr lang="zh-CN" altLang="en-US" sz="1600" dirty="0" smtClean="0"/>
              <a:t>、添加对</a:t>
            </a:r>
            <a:r>
              <a:rPr lang="en-US" altLang="zh-CN" sz="1600" dirty="0" err="1" smtClean="0"/>
              <a:t>jQuery.cookie.js</a:t>
            </a:r>
            <a:endParaRPr lang="en-US" altLang="zh-CN" sz="1600" dirty="0" smtClean="0"/>
          </a:p>
          <a:p>
            <a:pPr lvl="1">
              <a:lnSpc>
                <a:spcPct val="90000"/>
              </a:lnSpc>
            </a:pPr>
            <a:r>
              <a:rPr lang="en-US" altLang="zh-CN" sz="1600" dirty="0" smtClean="0"/>
              <a:t>2</a:t>
            </a:r>
            <a:r>
              <a:rPr lang="zh-CN" altLang="en-US" sz="1600" dirty="0" smtClean="0"/>
              <a:t>、设置值，</a:t>
            </a:r>
            <a:r>
              <a:rPr lang="en-US" altLang="zh-CN" sz="1600" dirty="0" smtClean="0"/>
              <a:t>$.cookie('</a:t>
            </a:r>
            <a:r>
              <a:rPr lang="zh-CN" altLang="en-US" sz="1600" dirty="0" smtClean="0"/>
              <a:t>名字</a:t>
            </a:r>
            <a:r>
              <a:rPr lang="en-US" altLang="zh-CN" sz="1600" dirty="0" smtClean="0"/>
              <a:t>', '</a:t>
            </a:r>
            <a:r>
              <a:rPr lang="zh-CN" altLang="en-US" sz="1600" dirty="0" smtClean="0"/>
              <a:t>值</a:t>
            </a:r>
            <a:r>
              <a:rPr lang="en-US" altLang="zh-CN" sz="1600" dirty="0" smtClean="0"/>
              <a:t>')</a:t>
            </a:r>
            <a:r>
              <a:rPr lang="zh-CN" altLang="en-US" sz="1600" dirty="0" smtClean="0"/>
              <a:t>。</a:t>
            </a:r>
            <a:r>
              <a:rPr lang="en-US" altLang="zh-CN" sz="1600" dirty="0" smtClean="0"/>
              <a:t>cookie</a:t>
            </a:r>
            <a:r>
              <a:rPr lang="zh-CN" altLang="en-US" sz="1600" dirty="0" smtClean="0"/>
              <a:t>中保存的值都是文本。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/>
              <a:t>3</a:t>
            </a:r>
            <a:r>
              <a:rPr lang="zh-CN" altLang="en-US" sz="1600" dirty="0" smtClean="0"/>
              <a:t>、读取值，</a:t>
            </a: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 v=$.cookie('</a:t>
            </a:r>
            <a:r>
              <a:rPr lang="zh-CN" altLang="en-US" sz="1600" dirty="0" smtClean="0"/>
              <a:t>名字</a:t>
            </a:r>
            <a:r>
              <a:rPr lang="en-US" altLang="zh-CN" sz="1600" dirty="0" smtClean="0"/>
              <a:t>')</a:t>
            </a:r>
          </a:p>
          <a:p>
            <a:pPr lvl="1">
              <a:lnSpc>
                <a:spcPct val="90000"/>
              </a:lnSpc>
            </a:pPr>
            <a:r>
              <a:rPr lang="en-US" altLang="zh-CN" sz="1600" noProof="1" smtClean="0"/>
              <a:t>alert($.cookie("</a:t>
            </a:r>
            <a:r>
              <a:rPr lang="zh-CN" altLang="en-US" sz="1600" noProof="1" smtClean="0"/>
              <a:t>用户名</a:t>
            </a:r>
            <a:r>
              <a:rPr lang="zh-CN" altLang="zh-CN" sz="1600" noProof="1" smtClean="0"/>
              <a:t>"));</a:t>
            </a:r>
          </a:p>
          <a:p>
            <a:pPr lvl="1">
              <a:lnSpc>
                <a:spcPct val="90000"/>
              </a:lnSpc>
            </a:pPr>
            <a:r>
              <a:rPr lang="en-US" altLang="zh-CN" sz="1600" noProof="1" smtClean="0"/>
              <a:t>$.cookie("</a:t>
            </a:r>
            <a:r>
              <a:rPr lang="zh-CN" altLang="en-US" sz="1600" noProof="1" smtClean="0"/>
              <a:t>用户名</a:t>
            </a:r>
            <a:r>
              <a:rPr lang="en-US" altLang="zh-CN" sz="1600" noProof="1" smtClean="0"/>
              <a:t>","tom");</a:t>
            </a:r>
            <a:r>
              <a:rPr lang="zh-CN" altLang="en-US" sz="1600" dirty="0" smtClean="0"/>
              <a:t>在同域名的另外一个页面中也能读取到。</a:t>
            </a:r>
          </a:p>
          <a:p>
            <a:pPr>
              <a:lnSpc>
                <a:spcPct val="90000"/>
              </a:lnSpc>
            </a:pPr>
            <a:r>
              <a:rPr lang="zh-CN" altLang="en-US" sz="1600" dirty="0" smtClean="0"/>
              <a:t>案例：点击登录以后保存用户名，再登录的时候读取上次保存的用户名，帮用户填上</a:t>
            </a:r>
          </a:p>
          <a:p>
            <a:pPr>
              <a:lnSpc>
                <a:spcPct val="90000"/>
              </a:lnSpc>
            </a:pPr>
            <a:r>
              <a:rPr lang="zh-CN" altLang="en-US" sz="1600" dirty="0" smtClean="0"/>
              <a:t>设置值的时候还可以指定第三个参数，</a:t>
            </a:r>
            <a:r>
              <a:rPr lang="en-US" altLang="zh-CN" sz="1600" dirty="0" smtClean="0"/>
              <a:t>$.cookie(‘</a:t>
            </a:r>
            <a:r>
              <a:rPr lang="zh-CN" altLang="en-US" sz="1600" dirty="0" smtClean="0"/>
              <a:t>名字</a:t>
            </a:r>
            <a:r>
              <a:rPr lang="en-US" altLang="zh-CN" sz="1600" dirty="0" smtClean="0"/>
              <a:t>’, ‘</a:t>
            </a:r>
            <a:r>
              <a:rPr lang="zh-CN" altLang="en-US" sz="1600" dirty="0" smtClean="0"/>
              <a:t>值</a:t>
            </a:r>
            <a:r>
              <a:rPr lang="en-US" altLang="zh-CN" sz="1600" dirty="0" smtClean="0"/>
              <a:t>’, { expires: 7, path: ‘/’, domain: ‘itcast.cn’, secure: true })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expires</a:t>
            </a:r>
            <a:r>
              <a:rPr lang="zh-CN" altLang="en-US" sz="1600" dirty="0" smtClean="0"/>
              <a:t>表示要求浏览器保留</a:t>
            </a:r>
            <a:r>
              <a:rPr lang="en-US" altLang="zh-CN" sz="1600" dirty="0" smtClean="0"/>
              <a:t>Cookie</a:t>
            </a:r>
            <a:r>
              <a:rPr lang="zh-CN" altLang="en-US" sz="1600" dirty="0" smtClean="0"/>
              <a:t>几天，这个值只是给浏览器的建议，可能没到时间就已经被清除了。可以实现“勾选</a:t>
            </a:r>
            <a:r>
              <a:rPr lang="en-US" altLang="zh-CN" sz="1600" dirty="0" smtClean="0"/>
              <a:t>【</a:t>
            </a:r>
            <a:r>
              <a:rPr lang="zh-CN" altLang="en-US" sz="1600" dirty="0" smtClean="0"/>
              <a:t>记录我的用户名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天</a:t>
            </a:r>
            <a:r>
              <a:rPr lang="en-US" altLang="zh-CN" sz="1600" dirty="0" smtClean="0"/>
              <a:t>】”</a:t>
            </a:r>
            <a:r>
              <a:rPr lang="zh-CN" altLang="en-US" sz="1600" dirty="0" smtClean="0"/>
              <a:t>的功能。如果不设定</a:t>
            </a:r>
            <a:r>
              <a:rPr lang="en-US" altLang="zh-CN" sz="1600" dirty="0" smtClean="0"/>
              <a:t>expires</a:t>
            </a:r>
            <a:r>
              <a:rPr lang="zh-CN" altLang="en-US" sz="1600" dirty="0" smtClean="0"/>
              <a:t>在浏览器关闭以后就清除，</a:t>
            </a:r>
            <a:r>
              <a:rPr lang="en-US" altLang="zh-CN" sz="1600" dirty="0" smtClean="0"/>
              <a:t>options</a:t>
            </a:r>
            <a:r>
              <a:rPr lang="zh-CN" altLang="en-US" sz="1600" dirty="0" smtClean="0"/>
              <a:t>参数用哪个设置哪个。 </a:t>
            </a:r>
            <a:r>
              <a:rPr lang="en-US" altLang="zh-CN" sz="1600" dirty="0" smtClean="0"/>
              <a:t>secure</a:t>
            </a:r>
            <a:r>
              <a:rPr lang="zh-CN" altLang="en-US" sz="1600" dirty="0" smtClean="0"/>
              <a:t>：传输</a:t>
            </a:r>
            <a:r>
              <a:rPr lang="en-US" altLang="zh-CN" sz="1600" dirty="0" smtClean="0"/>
              <a:t>cookies</a:t>
            </a:r>
            <a:r>
              <a:rPr lang="zh-CN" altLang="en-US" sz="1600" dirty="0" smtClean="0"/>
              <a:t>时候，是否需要一个安全协议。</a:t>
            </a:r>
          </a:p>
          <a:p>
            <a:pPr>
              <a:lnSpc>
                <a:spcPct val="90000"/>
              </a:lnSpc>
            </a:pPr>
            <a:r>
              <a:rPr lang="zh-CN" altLang="en-US" sz="1600" dirty="0" smtClean="0"/>
              <a:t>练习：实现“上次访问时间”功能；</a:t>
            </a:r>
          </a:p>
          <a:p>
            <a:pPr>
              <a:lnSpc>
                <a:spcPct val="90000"/>
              </a:lnSpc>
            </a:pPr>
            <a:r>
              <a:rPr lang="zh-CN" altLang="en-US" sz="1600" dirty="0" smtClean="0"/>
              <a:t>练习：允许用户点击不同颜色的色块设置网页的背景颜色，然后记住用户的选择，下次进入的时候是用用户上次设置的背景色。</a:t>
            </a:r>
            <a:r>
              <a:rPr lang="en-US" altLang="zh-CN" sz="1600" dirty="0" err="1" smtClean="0"/>
              <a:t>todo</a:t>
            </a:r>
            <a:r>
              <a:rPr lang="zh-CN" altLang="en-US" sz="1600" dirty="0" smtClean="0"/>
              <a:t>：换</a:t>
            </a:r>
            <a:r>
              <a:rPr lang="en-US" altLang="zh-CN" sz="1600" dirty="0" smtClean="0"/>
              <a:t>CSS</a:t>
            </a:r>
            <a:r>
              <a:rPr lang="zh-CN" altLang="en-US" sz="1600" dirty="0" smtClean="0"/>
              <a:t>文件实现换肤。</a:t>
            </a:r>
          </a:p>
          <a:p>
            <a:pPr>
              <a:lnSpc>
                <a:spcPct val="90000"/>
              </a:lnSpc>
            </a:pPr>
            <a:r>
              <a:rPr lang="en-US" altLang="zh-CN" sz="1600" dirty="0" smtClean="0"/>
              <a:t>IE</a:t>
            </a:r>
            <a:r>
              <a:rPr lang="zh-CN" altLang="en-US" sz="1600" dirty="0" smtClean="0"/>
              <a:t>开发人员工具，查看缓存。</a:t>
            </a:r>
            <a:r>
              <a:rPr lang="en-US" altLang="zh-CN" sz="1600" dirty="0" err="1" smtClean="0"/>
              <a:t>IECollection</a:t>
            </a:r>
            <a:r>
              <a:rPr lang="zh-CN" altLang="en-US" sz="1600" dirty="0" smtClean="0"/>
              <a:t>中也有。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-&gt; </a:t>
            </a:r>
            <a:r>
              <a:rPr lang="zh-CN" altLang="en-US" sz="2400" dirty="0" smtClean="0"/>
              <a:t>基本动画 </a:t>
            </a:r>
            <a:r>
              <a:rPr lang="en-US" altLang="zh-CN" sz="2400" dirty="0" smtClean="0"/>
              <a:t>show()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hide()</a:t>
            </a:r>
          </a:p>
          <a:p>
            <a:r>
              <a:rPr lang="en-US" altLang="zh-CN" sz="2400" dirty="0" smtClean="0"/>
              <a:t>-&gt; </a:t>
            </a:r>
            <a:r>
              <a:rPr lang="zh-CN" altLang="en-US" sz="2400" dirty="0" smtClean="0"/>
              <a:t>淡出淡入</a:t>
            </a:r>
            <a:r>
              <a:rPr lang="en-US" altLang="zh-CN" sz="2400" dirty="0" err="1" smtClean="0"/>
              <a:t>fadeOut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fadeIn</a:t>
            </a:r>
            <a:r>
              <a:rPr lang="en-US" altLang="zh-CN" sz="2400" dirty="0" smtClean="0"/>
              <a:t>()</a:t>
            </a:r>
          </a:p>
          <a:p>
            <a:r>
              <a:rPr lang="en-US" altLang="zh-CN" sz="2400" dirty="0" smtClean="0"/>
              <a:t>-&gt; </a:t>
            </a:r>
            <a:r>
              <a:rPr lang="zh-CN" altLang="en-US" sz="2400" dirty="0" smtClean="0"/>
              <a:t>卷帘</a:t>
            </a:r>
            <a:r>
              <a:rPr lang="en-US" altLang="zh-CN" sz="2400" dirty="0" err="1" smtClean="0"/>
              <a:t>slideDown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slideUp</a:t>
            </a:r>
            <a:r>
              <a:rPr lang="en-US" altLang="zh-CN" sz="2400" dirty="0" smtClean="0"/>
              <a:t>()</a:t>
            </a:r>
          </a:p>
          <a:p>
            <a:r>
              <a:rPr lang="en-US" altLang="zh-CN" sz="2400" dirty="0" smtClean="0"/>
              <a:t>-&gt; </a:t>
            </a:r>
            <a:r>
              <a:rPr lang="zh-CN" altLang="en-US" sz="2400" dirty="0" smtClean="0"/>
              <a:t>自定义动画</a:t>
            </a:r>
            <a:r>
              <a:rPr lang="en-US" altLang="zh-CN" sz="2400" dirty="0" smtClean="0"/>
              <a:t>animate(</a:t>
            </a:r>
            <a:r>
              <a:rPr lang="zh-CN" altLang="en-US" sz="2400" dirty="0" smtClean="0"/>
              <a:t>样式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间隔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回调</a:t>
            </a:r>
            <a:r>
              <a:rPr lang="en-US" altLang="zh-CN" sz="2400" dirty="0" smtClean="0"/>
              <a:t>)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间隔：</a:t>
            </a:r>
            <a:r>
              <a:rPr lang="en-US" altLang="zh-CN" sz="2400" dirty="0" smtClean="0"/>
              <a:t>slow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normal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fast</a:t>
            </a:r>
            <a:r>
              <a:rPr lang="zh-CN" altLang="en-US" sz="2400" dirty="0" smtClean="0"/>
              <a:t>与数字</a:t>
            </a:r>
            <a:endParaRPr lang="en-US" altLang="zh-CN" sz="2400" dirty="0" smtClean="0"/>
          </a:p>
          <a:p>
            <a:r>
              <a:rPr lang="zh-CN" altLang="en-US" sz="2400" dirty="0" smtClean="0"/>
              <a:t>延迟执行 </a:t>
            </a:r>
            <a:r>
              <a:rPr lang="en-US" altLang="zh-CN" sz="2400" dirty="0" smtClean="0"/>
              <a:t>delay(</a:t>
            </a:r>
            <a:r>
              <a:rPr lang="zh-CN" altLang="en-US" sz="2400" dirty="0" smtClean="0"/>
              <a:t>毫秒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stop() </a:t>
            </a:r>
            <a:r>
              <a:rPr lang="zh-CN" altLang="en-US" sz="2400" dirty="0" smtClean="0"/>
              <a:t>在连续动画执行中停止当前还没执行完的动画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在操作上的优势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-&gt; </a:t>
            </a:r>
            <a:r>
              <a:rPr lang="zh-CN" altLang="en-US" dirty="0" smtClean="0">
                <a:solidFill>
                  <a:srgbClr val="FF0000"/>
                </a:solidFill>
              </a:rPr>
              <a:t>写得少，做得多</a:t>
            </a:r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兼容性</a:t>
            </a:r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不同控件统一的操作</a:t>
            </a:r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体积小</a:t>
            </a:r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链式编程</a:t>
            </a:r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隐式迭代、插件丰富、开源、免费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2008</a:t>
            </a:r>
            <a:r>
              <a:rPr lang="zh-CN" altLang="en-US" dirty="0" smtClean="0"/>
              <a:t>使用智能提示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-&gt; 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SP1</a:t>
            </a:r>
            <a:r>
              <a:rPr lang="zh-CN" altLang="en-US" dirty="0" smtClean="0"/>
              <a:t>补丁</a:t>
            </a:r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VS90SP1-KB958502-x86</a:t>
            </a:r>
            <a:r>
              <a:rPr lang="zh-CN" altLang="en-US" dirty="0" smtClean="0"/>
              <a:t>补丁</a:t>
            </a:r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vsdoc</a:t>
            </a:r>
            <a:r>
              <a:rPr lang="zh-CN" altLang="en-US" dirty="0" smtClean="0"/>
              <a:t>文件与常规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文件放在一起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顶级对象：</a:t>
            </a:r>
            <a:r>
              <a:rPr lang="en-US" altLang="zh-CN" dirty="0" smtClean="0"/>
              <a:t>$(</a:t>
            </a:r>
            <a:r>
              <a:rPr lang="zh-CN" altLang="en-US" dirty="0" smtClean="0"/>
              <a:t>就是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989138"/>
            <a:ext cx="7696200" cy="4225944"/>
          </a:xfrm>
        </p:spPr>
        <p:txBody>
          <a:bodyPr/>
          <a:lstStyle/>
          <a:p>
            <a:r>
              <a:rPr lang="en-US" altLang="zh-CN" sz="2800" dirty="0" smtClean="0"/>
              <a:t>-&gt; </a:t>
            </a:r>
            <a:r>
              <a:rPr lang="en-US" altLang="zh-CN" sz="2800" dirty="0" err="1" smtClean="0"/>
              <a:t>jQuery</a:t>
            </a:r>
            <a:r>
              <a:rPr lang="zh-CN" altLang="en-US" sz="2800" dirty="0" smtClean="0"/>
              <a:t>就是顶级对象，也写为</a:t>
            </a:r>
            <a:r>
              <a:rPr lang="en-US" altLang="zh-CN" sz="2800" dirty="0" smtClean="0"/>
              <a:t>$</a:t>
            </a:r>
          </a:p>
          <a:p>
            <a:r>
              <a:rPr lang="en-US" altLang="zh-CN" sz="2800" dirty="0" smtClean="0"/>
              <a:t>-&gt; </a:t>
            </a:r>
            <a:r>
              <a:rPr lang="zh-CN" altLang="en-US" sz="2800" dirty="0" smtClean="0"/>
              <a:t>可以使用</a:t>
            </a:r>
            <a:r>
              <a:rPr lang="en-US" altLang="zh-CN" sz="2800" dirty="0" smtClean="0"/>
              <a:t>$</a:t>
            </a:r>
            <a:r>
              <a:rPr lang="zh-CN" altLang="en-US" sz="2800" dirty="0" smtClean="0"/>
              <a:t>调用方法</a:t>
            </a:r>
          </a:p>
          <a:p>
            <a:r>
              <a:rPr lang="en-US" altLang="zh-CN" sz="2800" dirty="0" smtClean="0"/>
              <a:t>-&gt; </a:t>
            </a:r>
            <a:r>
              <a:rPr lang="en-US" altLang="zh-CN" sz="2800" dirty="0" err="1" smtClean="0"/>
              <a:t>jQuery</a:t>
            </a:r>
            <a:r>
              <a:rPr lang="zh-CN" altLang="en-US" sz="2800" dirty="0" smtClean="0"/>
              <a:t>开源，版本的具体实现有些不同</a:t>
            </a:r>
          </a:p>
          <a:p>
            <a:r>
              <a:rPr lang="en-US" altLang="zh-CN" sz="2800" dirty="0" smtClean="0"/>
              <a:t>-&gt; </a:t>
            </a:r>
            <a:r>
              <a:rPr lang="zh-CN" altLang="en-US" sz="2800" dirty="0" smtClean="0"/>
              <a:t>如何使用</a:t>
            </a:r>
            <a:r>
              <a:rPr lang="en-US" altLang="zh-CN" sz="2800" dirty="0" err="1" smtClean="0"/>
              <a:t>jQuery</a:t>
            </a:r>
            <a:r>
              <a:rPr lang="zh-CN" altLang="en-US" sz="2800" dirty="0" smtClean="0"/>
              <a:t>库</a:t>
            </a:r>
          </a:p>
          <a:p>
            <a:pPr lvl="1"/>
            <a:r>
              <a:rPr lang="en-US" altLang="zh-CN" sz="2400" dirty="0" smtClean="0"/>
              <a:t>-&gt; </a:t>
            </a:r>
            <a:r>
              <a:rPr lang="zh-CN" altLang="en-US" sz="2400" dirty="0" smtClean="0"/>
              <a:t>新建空网站，添加</a:t>
            </a:r>
            <a:r>
              <a:rPr lang="en-US" altLang="zh-CN" sz="2400" dirty="0" smtClean="0"/>
              <a:t>Scripts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Styles</a:t>
            </a:r>
            <a:r>
              <a:rPr lang="zh-CN" altLang="en-US" sz="2400" dirty="0" smtClean="0"/>
              <a:t>目录</a:t>
            </a:r>
          </a:p>
          <a:p>
            <a:pPr lvl="1"/>
            <a:r>
              <a:rPr lang="en-US" altLang="zh-CN" sz="2400" dirty="0" smtClean="0"/>
              <a:t>-&gt; </a:t>
            </a:r>
            <a:r>
              <a:rPr lang="en-US" altLang="zh-CN" sz="2400" dirty="0" err="1" smtClean="0"/>
              <a:t>js</a:t>
            </a:r>
            <a:r>
              <a:rPr lang="zh-CN" altLang="en-US" sz="2400" dirty="0" smtClean="0"/>
              <a:t>版本有两个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正常、压缩</a:t>
            </a:r>
            <a:r>
              <a:rPr lang="en-US" altLang="zh-CN" sz="2400" dirty="0" smtClean="0"/>
              <a:t>)</a:t>
            </a:r>
          </a:p>
          <a:p>
            <a:pPr lvl="1"/>
            <a:r>
              <a:rPr lang="en-US" altLang="zh-CN" sz="2400" dirty="0" smtClean="0"/>
              <a:t>-&gt; </a:t>
            </a:r>
            <a:r>
              <a:rPr lang="zh-CN" altLang="en-US" sz="2400" dirty="0" smtClean="0"/>
              <a:t>将</a:t>
            </a:r>
            <a:r>
              <a:rPr lang="en-US" altLang="zh-CN" sz="2400" dirty="0" err="1" smtClean="0"/>
              <a:t>jQuery</a:t>
            </a:r>
            <a:r>
              <a:rPr lang="zh-CN" altLang="en-US" sz="2400" dirty="0" smtClean="0"/>
              <a:t>文件拷贝到</a:t>
            </a:r>
            <a:r>
              <a:rPr lang="en-US" altLang="zh-CN" sz="2400" dirty="0" smtClean="0"/>
              <a:t>Scripts</a:t>
            </a:r>
            <a:r>
              <a:rPr lang="zh-CN" altLang="en-US" sz="2400" dirty="0" smtClean="0"/>
              <a:t>中</a:t>
            </a:r>
          </a:p>
          <a:p>
            <a:pPr lvl="1"/>
            <a:r>
              <a:rPr lang="en-US" altLang="zh-CN" sz="2400" dirty="0" smtClean="0"/>
              <a:t>-&gt; </a:t>
            </a:r>
            <a:r>
              <a:rPr lang="zh-CN" altLang="en-US" sz="2400" dirty="0" smtClean="0"/>
              <a:t>添加引用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拖进来</a:t>
            </a:r>
            <a:r>
              <a:rPr lang="en-US" altLang="zh-CN" sz="2400" dirty="0" smtClean="0"/>
              <a:t>)</a:t>
            </a:r>
          </a:p>
          <a:p>
            <a:pPr lvl="1"/>
            <a:r>
              <a:rPr lang="en-US" altLang="zh-CN" sz="2400" dirty="0" smtClean="0"/>
              <a:t>-&gt; </a:t>
            </a:r>
            <a:r>
              <a:rPr lang="en-US" altLang="zh-CN" sz="2400" dirty="0" err="1" smtClean="0"/>
              <a:t>jQuery</a:t>
            </a:r>
            <a:r>
              <a:rPr lang="zh-CN" altLang="en-US" sz="2400" dirty="0" smtClean="0"/>
              <a:t>写注释很重要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编写简单的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-&gt; </a:t>
            </a:r>
            <a:r>
              <a:rPr lang="en-US" altLang="zh-CN" sz="2400" dirty="0" err="1" smtClean="0"/>
              <a:t>js</a:t>
            </a:r>
            <a:r>
              <a:rPr lang="zh-CN" altLang="en-US" sz="2400" dirty="0" smtClean="0"/>
              <a:t>写法</a:t>
            </a:r>
          </a:p>
          <a:p>
            <a:pPr lvl="1"/>
            <a:r>
              <a:rPr lang="en-US" altLang="zh-CN" sz="1900" dirty="0" err="1" smtClean="0"/>
              <a:t>onload</a:t>
            </a:r>
            <a:r>
              <a:rPr lang="en-US" altLang="zh-CN" sz="1900" dirty="0" smtClean="0"/>
              <a:t> = function() {alert("</a:t>
            </a:r>
            <a:r>
              <a:rPr lang="zh-CN" altLang="en-US" sz="1900" dirty="0" smtClean="0"/>
              <a:t>加载完毕</a:t>
            </a:r>
            <a:r>
              <a:rPr lang="en-US" altLang="zh-CN" sz="1900" dirty="0" smtClean="0"/>
              <a:t>");}</a:t>
            </a:r>
          </a:p>
          <a:p>
            <a:pPr lvl="1"/>
            <a:r>
              <a:rPr lang="zh-CN" altLang="en-US" sz="1900" dirty="0" smtClean="0"/>
              <a:t>写两个只执行最后一个</a:t>
            </a:r>
            <a:r>
              <a:rPr lang="en-US" altLang="zh-CN" sz="1900" dirty="0" smtClean="0"/>
              <a:t>, </a:t>
            </a:r>
            <a:r>
              <a:rPr lang="zh-CN" altLang="en-US" sz="1900" dirty="0" smtClean="0"/>
              <a:t>无法追加</a:t>
            </a:r>
          </a:p>
          <a:p>
            <a:pPr lvl="1"/>
            <a:r>
              <a:rPr lang="zh-CN" altLang="en-US" sz="1900" dirty="0" smtClean="0"/>
              <a:t>整个页面加载完毕触发</a:t>
            </a:r>
          </a:p>
          <a:p>
            <a:r>
              <a:rPr lang="en-US" altLang="zh-CN" sz="2400" dirty="0" smtClean="0"/>
              <a:t>-&gt; </a:t>
            </a:r>
            <a:r>
              <a:rPr lang="zh-CN" altLang="en-US" sz="2400" dirty="0" smtClean="0"/>
              <a:t>页面加载完毕的提示</a:t>
            </a:r>
          </a:p>
          <a:p>
            <a:pPr lvl="1"/>
            <a:r>
              <a:rPr lang="en-US" altLang="zh-CN" sz="1900" dirty="0" smtClean="0"/>
              <a:t>$(document).ready(function () { ... })</a:t>
            </a:r>
          </a:p>
          <a:p>
            <a:pPr lvl="1"/>
            <a:r>
              <a:rPr lang="en-US" altLang="zh-CN" sz="1900" dirty="0" smtClean="0"/>
              <a:t>DOM</a:t>
            </a:r>
            <a:r>
              <a:rPr lang="zh-CN" altLang="en-US" sz="1900" dirty="0" smtClean="0"/>
              <a:t>元素加载完毕触发、每写一次追加方法</a:t>
            </a:r>
          </a:p>
          <a:p>
            <a:pPr lvl="1"/>
            <a:r>
              <a:rPr lang="zh-CN" altLang="en-US" sz="1900" dirty="0" smtClean="0"/>
              <a:t>等价于 </a:t>
            </a:r>
            <a:r>
              <a:rPr lang="en-US" altLang="zh-CN" sz="1900" dirty="0" smtClean="0"/>
              <a:t>// </a:t>
            </a:r>
            <a:r>
              <a:rPr lang="zh-CN" altLang="en-US" sz="1900" dirty="0" smtClean="0"/>
              <a:t>分号要写，便于压缩</a:t>
            </a:r>
          </a:p>
          <a:p>
            <a:r>
              <a:rPr lang="en-US" altLang="zh-CN" sz="2400" dirty="0" smtClean="0"/>
              <a:t>$(function() { ... })</a:t>
            </a:r>
          </a:p>
          <a:p>
            <a:pPr lvl="1"/>
            <a:r>
              <a:rPr lang="en-US" altLang="zh-CN" sz="1900" dirty="0" smtClean="0"/>
              <a:t>-&gt; $(window).load(function() { ... })</a:t>
            </a:r>
          </a:p>
          <a:p>
            <a:pPr lvl="1"/>
            <a:r>
              <a:rPr lang="zh-CN" altLang="en-US" sz="1900" dirty="0" smtClean="0"/>
              <a:t>等价于</a:t>
            </a:r>
            <a:r>
              <a:rPr lang="en-US" altLang="zh-CN" sz="1900" dirty="0" err="1" smtClean="0"/>
              <a:t>window.onload</a:t>
            </a:r>
            <a:endParaRPr lang="zh-CN" altLang="en-US" sz="1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 smtClean="0"/>
              <a:t>jQuery</a:t>
            </a:r>
            <a:r>
              <a:rPr lang="zh-CN" altLang="en-US" sz="2800" dirty="0" smtClean="0"/>
              <a:t>中提供的两个函数：</a:t>
            </a:r>
            <a:r>
              <a:rPr lang="en-US" altLang="zh-CN" sz="2800" dirty="0" smtClean="0"/>
              <a:t>map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each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-&gt; </a:t>
            </a:r>
            <a:r>
              <a:rPr lang="zh-CN" altLang="en-US" sz="2800" dirty="0" smtClean="0"/>
              <a:t>函数式循环</a:t>
            </a:r>
            <a:endParaRPr lang="en-US" altLang="zh-CN" sz="2800" dirty="0" smtClean="0"/>
          </a:p>
          <a:p>
            <a:r>
              <a:rPr lang="en-US" altLang="zh-CN" sz="2800" dirty="0" smtClean="0"/>
              <a:t>-&gt; </a:t>
            </a:r>
            <a:r>
              <a:rPr lang="zh-CN" altLang="en-US" sz="2800" dirty="0" smtClean="0"/>
              <a:t>遍历数组元素修改和不修改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-&gt; $.map(</a:t>
            </a:r>
            <a:r>
              <a:rPr lang="en-US" altLang="zh-CN" sz="2400" dirty="0" err="1" smtClean="0"/>
              <a:t>arr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func</a:t>
            </a:r>
            <a:r>
              <a:rPr lang="en-US" altLang="zh-CN" sz="2400" dirty="0" smtClean="0"/>
              <a:t>); // </a:t>
            </a:r>
            <a:r>
              <a:rPr lang="en-US" altLang="zh-CN" sz="2400" dirty="0" err="1" smtClean="0"/>
              <a:t>functin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ele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</a:t>
            </a:r>
          </a:p>
          <a:p>
            <a:pPr lvl="1"/>
            <a:r>
              <a:rPr lang="en-US" altLang="zh-CN" sz="2400" dirty="0" smtClean="0"/>
              <a:t>-&gt; $.each(collection, </a:t>
            </a:r>
            <a:r>
              <a:rPr lang="en-US" altLang="zh-CN" sz="2400" dirty="0" err="1" smtClean="0"/>
              <a:t>func</a:t>
            </a:r>
            <a:r>
              <a:rPr lang="en-US" altLang="zh-CN" sz="2400" dirty="0" smtClean="0"/>
              <a:t>); // function(</a:t>
            </a:r>
            <a:r>
              <a:rPr lang="en-US" altLang="zh-CN" sz="2400" dirty="0" err="1" smtClean="0"/>
              <a:t>k,v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r>
              <a:rPr lang="en-US" altLang="zh-CN" sz="2800" dirty="0" smtClean="0"/>
              <a:t>-&gt; map</a:t>
            </a:r>
            <a:r>
              <a:rPr lang="zh-CN" altLang="en-US" sz="2800" dirty="0" smtClean="0"/>
              <a:t>需求</a:t>
            </a:r>
            <a:r>
              <a:rPr lang="en-US" altLang="zh-CN" sz="2800" dirty="0" smtClean="0"/>
              <a:t>: </a:t>
            </a:r>
            <a:r>
              <a:rPr lang="zh-CN" altLang="en-US" sz="2800" dirty="0" smtClean="0"/>
              <a:t>一个数字数组，得到每个元素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倍的新数组</a:t>
            </a:r>
            <a:endParaRPr lang="en-US" altLang="zh-CN" sz="2800" dirty="0" smtClean="0"/>
          </a:p>
          <a:p>
            <a:r>
              <a:rPr lang="en-US" altLang="zh-CN" sz="2800" dirty="0" smtClean="0"/>
              <a:t>-&gt; </a:t>
            </a:r>
            <a:r>
              <a:rPr lang="zh-CN" altLang="en-US" sz="2800" dirty="0" smtClean="0"/>
              <a:t>练习：将数组中所引大于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的数翻倍</a:t>
            </a:r>
            <a:endParaRPr lang="en-US" altLang="zh-CN" sz="2800" dirty="0" smtClean="0"/>
          </a:p>
          <a:p>
            <a:r>
              <a:rPr lang="en-US" altLang="zh-CN" sz="2800" dirty="0" smtClean="0"/>
              <a:t>-&gt; each</a:t>
            </a:r>
            <a:r>
              <a:rPr lang="zh-CN" altLang="en-US" sz="2800" dirty="0" smtClean="0"/>
              <a:t>函数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可以遍历键值对和普通数组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0000"/>
          <a:buFont typeface="Wingdings" pitchFamily="2" charset="2"/>
          <a:buChar char="l"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0000"/>
          <a:buFont typeface="Wingdings" pitchFamily="2" charset="2"/>
          <a:buChar char="l"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Studio">
  <a:themeElements>
    <a:clrScheme name="2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2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0000"/>
          <a:buFont typeface="Wingdings" pitchFamily="2" charset="2"/>
          <a:buChar char="l"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0000"/>
          <a:buFont typeface="Wingdings" pitchFamily="2" charset="2"/>
          <a:buChar char="l"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40640</TotalTime>
  <Pages>0</Pages>
  <Words>2556</Words>
  <Characters>0</Characters>
  <Application>Microsoft Office PowerPoint</Application>
  <DocSecurity>0</DocSecurity>
  <PresentationFormat>全屏显示(4:3)</PresentationFormat>
  <Lines>0</Lines>
  <Paragraphs>636</Paragraphs>
  <Slides>48</Slides>
  <Notes>18</Notes>
  <HiddenSlides>2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50" baseType="lpstr">
      <vt:lpstr>1_Studio</vt:lpstr>
      <vt:lpstr>2_Studio</vt:lpstr>
      <vt:lpstr>jQuery编程</vt:lpstr>
      <vt:lpstr>课程介绍</vt:lpstr>
      <vt:lpstr>浏览器的兼容性(JQuery的好处)</vt:lpstr>
      <vt:lpstr>介绍一些常见js库</vt:lpstr>
      <vt:lpstr>JQuery在操作上的优势</vt:lpstr>
      <vt:lpstr>2008使用智能提示</vt:lpstr>
      <vt:lpstr>JQuery顶级对象：$(就是jQuery对象)</vt:lpstr>
      <vt:lpstr>编写简单的jQuery代码</vt:lpstr>
      <vt:lpstr>jQuery中提供的两个函数：map和each</vt:lpstr>
      <vt:lpstr>jQuery中的trim方法</vt:lpstr>
      <vt:lpstr>jQuery对象与DOM对象</vt:lpstr>
      <vt:lpstr>问题，什么需要转换</vt:lpstr>
      <vt:lpstr>幻灯片 13</vt:lpstr>
      <vt:lpstr>选择器(重点、灵活) // 与CSS中的选择器一样</vt:lpstr>
      <vt:lpstr>练习: 点击段落，获得段落中内容</vt:lpstr>
      <vt:lpstr>选择器2</vt:lpstr>
      <vt:lpstr>练习</vt:lpstr>
      <vt:lpstr>判断页面上是否存在某id的元素</vt:lpstr>
      <vt:lpstr>控制类样式(链式编程)</vt:lpstr>
      <vt:lpstr>幻灯片 20</vt:lpstr>
      <vt:lpstr>过滤选择器</vt:lpstr>
      <vt:lpstr>案例：</vt:lpstr>
      <vt:lpstr>练习:</vt:lpstr>
      <vt:lpstr>属性过滤器</vt:lpstr>
      <vt:lpstr>表单对象选择器</vt:lpstr>
      <vt:lpstr>元素的each</vt:lpstr>
      <vt:lpstr>其他过滤器1</vt:lpstr>
      <vt:lpstr>其他过滤器2(内容过滤器)</vt:lpstr>
      <vt:lpstr>其他过滤器3(子元素过滤器)</vt:lpstr>
      <vt:lpstr>幻灯片 30</vt:lpstr>
      <vt:lpstr>幻灯片 31</vt:lpstr>
      <vt:lpstr>jQuery的DOM操作</vt:lpstr>
      <vt:lpstr>动态创建DOM节点</vt:lpstr>
      <vt:lpstr>其他追加方法</vt:lpstr>
      <vt:lpstr>删除节点</vt:lpstr>
      <vt:lpstr>练习</vt:lpstr>
      <vt:lpstr>RadioButton操作</vt:lpstr>
      <vt:lpstr>微博案例(*)</vt:lpstr>
      <vt:lpstr>幻灯片 39</vt:lpstr>
      <vt:lpstr>幻灯片 40</vt:lpstr>
      <vt:lpstr>jQuery中的事件对象</vt:lpstr>
      <vt:lpstr>事件是可以传参的</vt:lpstr>
      <vt:lpstr>事件的其他内容(事件对象)</vt:lpstr>
      <vt:lpstr>练习</vt:lpstr>
      <vt:lpstr>jQuery插件： jQuery cookie</vt:lpstr>
      <vt:lpstr>jQuery Cookie使用</vt:lpstr>
      <vt:lpstr>幻灯片 47</vt:lpstr>
      <vt:lpstr>动画</vt:lpstr>
    </vt:vector>
  </TitlesOfParts>
  <Manager/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/>
  <cp:keywords/>
  <dc:description/>
  <cp:lastModifiedBy>jiangkun</cp:lastModifiedBy>
  <cp:revision>4782</cp:revision>
  <cp:lastPrinted>1601-01-01T00:00:00Z</cp:lastPrinted>
  <dcterms:created xsi:type="dcterms:W3CDTF">2003-04-14T14:59:42Z</dcterms:created>
  <dcterms:modified xsi:type="dcterms:W3CDTF">2013-10-05T09:11:08Z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2052-6.5.0.1966</vt:lpwstr>
  </property>
</Properties>
</file>