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5F63DB-300D-466F-9466-FF014836810B}" v="562" dt="2023-01-20T22:03:34.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039068" y="802298"/>
            <a:ext cx="6015784" cy="5116985"/>
          </a:xfrm>
        </p:spPr>
        <p:txBody>
          <a:bodyPr anchor="ctr">
            <a:normAutofit/>
          </a:bodyPr>
          <a:lstStyle/>
          <a:p>
            <a:r>
              <a:rPr lang="en-US" dirty="0"/>
              <a:t>Automated Scheduler</a:t>
            </a:r>
          </a:p>
        </p:txBody>
      </p:sp>
      <p:sp>
        <p:nvSpPr>
          <p:cNvPr id="3" name="Subtitle 2"/>
          <p:cNvSpPr>
            <a:spLocks noGrp="1"/>
          </p:cNvSpPr>
          <p:nvPr>
            <p:ph type="subTitle" idx="1"/>
          </p:nvPr>
        </p:nvSpPr>
        <p:spPr>
          <a:xfrm>
            <a:off x="868352" y="802298"/>
            <a:ext cx="3401174" cy="5116985"/>
          </a:xfrm>
        </p:spPr>
        <p:txBody>
          <a:bodyPr vert="horz" lIns="91440" tIns="91440" rIns="91440" bIns="91440" rtlCol="0" anchor="ctr">
            <a:normAutofit/>
          </a:bodyPr>
          <a:lstStyle/>
          <a:p>
            <a:pPr algn="r"/>
            <a:r>
              <a:rPr lang="en-US" sz="1600"/>
              <a:t>Mathew Jun, Sriya Peddinti, Sharanya Padithaya</a:t>
            </a:r>
          </a:p>
        </p:txBody>
      </p:sp>
      <p:cxnSp>
        <p:nvCxnSpPr>
          <p:cNvPr id="10" name="Straight Connector 9">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326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reaching for a paper on a table full of paper and sticky notes">
            <a:extLst>
              <a:ext uri="{FF2B5EF4-FFF2-40B4-BE49-F238E27FC236}">
                <a16:creationId xmlns:a16="http://schemas.microsoft.com/office/drawing/2014/main" id="{C7EC4F54-4881-0DBD-0CD9-78D46736F388}"/>
              </a:ext>
            </a:extLst>
          </p:cNvPr>
          <p:cNvPicPr>
            <a:picLocks noChangeAspect="1"/>
          </p:cNvPicPr>
          <p:nvPr/>
        </p:nvPicPr>
        <p:blipFill rotWithShape="1">
          <a:blip r:embed="rId2">
            <a:alphaModFix amt="50000"/>
          </a:blip>
          <a:srcRect t="8145" r="-1" b="7582"/>
          <a:stretch/>
        </p:blipFill>
        <p:spPr>
          <a:xfrm>
            <a:off x="305" y="10"/>
            <a:ext cx="12191695" cy="6857990"/>
          </a:xfrm>
          <a:prstGeom prst="rect">
            <a:avLst/>
          </a:prstGeom>
        </p:spPr>
      </p:pic>
      <p:sp>
        <p:nvSpPr>
          <p:cNvPr id="24"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6"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8" name="Rectangle 27">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093E026-7AAB-1FB7-1CB5-765B1A17F573}"/>
              </a:ext>
            </a:extLst>
          </p:cNvPr>
          <p:cNvSpPr>
            <a:spLocks noGrp="1"/>
          </p:cNvSpPr>
          <p:nvPr>
            <p:ph type="title"/>
          </p:nvPr>
        </p:nvSpPr>
        <p:spPr>
          <a:xfrm>
            <a:off x="1130271" y="1193800"/>
            <a:ext cx="3193050" cy="4699000"/>
          </a:xfrm>
        </p:spPr>
        <p:txBody>
          <a:bodyPr anchor="ctr">
            <a:normAutofit/>
          </a:bodyPr>
          <a:lstStyle/>
          <a:p>
            <a:r>
              <a:rPr lang="en-US" dirty="0"/>
              <a:t>Purpose</a:t>
            </a:r>
          </a:p>
        </p:txBody>
      </p:sp>
      <p:cxnSp>
        <p:nvCxnSpPr>
          <p:cNvPr id="30" name="Straight Connector 29">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F9621E-9FA6-E700-D76C-F90D14BF6F6A}"/>
              </a:ext>
            </a:extLst>
          </p:cNvPr>
          <p:cNvSpPr>
            <a:spLocks noGrp="1"/>
          </p:cNvSpPr>
          <p:nvPr>
            <p:ph idx="1"/>
          </p:nvPr>
        </p:nvSpPr>
        <p:spPr>
          <a:xfrm>
            <a:off x="4976636" y="1193800"/>
            <a:ext cx="6085091" cy="4699000"/>
          </a:xfrm>
        </p:spPr>
        <p:txBody>
          <a:bodyPr anchor="ctr">
            <a:normAutofit/>
          </a:bodyPr>
          <a:lstStyle/>
          <a:p>
            <a:pPr>
              <a:lnSpc>
                <a:spcPct val="110000"/>
              </a:lnSpc>
            </a:pPr>
            <a:r>
              <a:rPr lang="en-US" dirty="0"/>
              <a:t>The purpose of this project is to create an automated scheduler, where users can input information in an Excel file, their availability, which includes the times they can work and the days they can work and incorporating that data into a weekly schedule. </a:t>
            </a:r>
            <a:endParaRPr lang="en-US"/>
          </a:p>
          <a:p>
            <a:pPr>
              <a:lnSpc>
                <a:spcPct val="110000"/>
              </a:lnSpc>
            </a:pPr>
            <a:r>
              <a:rPr lang="en-US" dirty="0"/>
              <a:t>We believe this is a useful project for users because it provides the ability to be scheduled for a job without any human error. </a:t>
            </a:r>
            <a:endParaRPr lang="en-US"/>
          </a:p>
          <a:p>
            <a:pPr>
              <a:lnSpc>
                <a:spcPct val="110000"/>
              </a:lnSpc>
            </a:pPr>
            <a:r>
              <a:rPr lang="en-US" dirty="0"/>
              <a:t>Our target audience for this project includes small businesses and other companies who need to schedule their workers as well as students who need to build their own schedules. </a:t>
            </a:r>
            <a:endParaRPr lang="en-US"/>
          </a:p>
        </p:txBody>
      </p:sp>
      <p:sp>
        <p:nvSpPr>
          <p:cNvPr id="32"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4610305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47264-9201-589C-1CE7-D1910BAAED91}"/>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7200">
                <a:solidFill>
                  <a:srgbClr val="454545"/>
                </a:solidFill>
              </a:rPr>
              <a:t>Project Demo</a:t>
            </a:r>
          </a:p>
        </p:txBody>
      </p:sp>
      <p:pic>
        <p:nvPicPr>
          <p:cNvPr id="25"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3576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text, application&#10;&#10;Description automatically generated">
            <a:extLst>
              <a:ext uri="{FF2B5EF4-FFF2-40B4-BE49-F238E27FC236}">
                <a16:creationId xmlns:a16="http://schemas.microsoft.com/office/drawing/2014/main" id="{7C5ABD63-9187-6F03-5392-147AF80E541C}"/>
              </a:ext>
            </a:extLst>
          </p:cNvPr>
          <p:cNvPicPr>
            <a:picLocks noChangeAspect="1"/>
          </p:cNvPicPr>
          <p:nvPr/>
        </p:nvPicPr>
        <p:blipFill>
          <a:blip r:embed="rId2"/>
          <a:stretch>
            <a:fillRect/>
          </a:stretch>
        </p:blipFill>
        <p:spPr>
          <a:xfrm>
            <a:off x="964833" y="2133549"/>
            <a:ext cx="10264590" cy="2590901"/>
          </a:xfrm>
          <a:prstGeom prst="rect">
            <a:avLst/>
          </a:prstGeom>
        </p:spPr>
      </p:pic>
    </p:spTree>
    <p:extLst>
      <p:ext uri="{BB962C8B-B14F-4D97-AF65-F5344CB8AC3E}">
        <p14:creationId xmlns:p14="http://schemas.microsoft.com/office/powerpoint/2010/main" val="58565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D15B-91F7-1186-1563-016724F82D0A}"/>
              </a:ext>
            </a:extLst>
          </p:cNvPr>
          <p:cNvSpPr>
            <a:spLocks noGrp="1"/>
          </p:cNvSpPr>
          <p:nvPr>
            <p:ph type="title"/>
          </p:nvPr>
        </p:nvSpPr>
        <p:spPr/>
        <p:txBody>
          <a:bodyPr/>
          <a:lstStyle/>
          <a:p>
            <a:r>
              <a:rPr lang="en-US" dirty="0"/>
              <a:t>Project Reflection</a:t>
            </a:r>
          </a:p>
        </p:txBody>
      </p:sp>
      <p:sp>
        <p:nvSpPr>
          <p:cNvPr id="3" name="Content Placeholder 2">
            <a:extLst>
              <a:ext uri="{FF2B5EF4-FFF2-40B4-BE49-F238E27FC236}">
                <a16:creationId xmlns:a16="http://schemas.microsoft.com/office/drawing/2014/main" id="{265CFAA6-E515-13DE-4310-C0EB388F1D5A}"/>
              </a:ext>
            </a:extLst>
          </p:cNvPr>
          <p:cNvSpPr>
            <a:spLocks noGrp="1"/>
          </p:cNvSpPr>
          <p:nvPr>
            <p:ph idx="1"/>
          </p:nvPr>
        </p:nvSpPr>
        <p:spPr/>
        <p:txBody>
          <a:bodyPr>
            <a:normAutofit fontScale="92500" lnSpcReduction="10000"/>
          </a:bodyPr>
          <a:lstStyle/>
          <a:p>
            <a:pPr>
              <a:buFont typeface="Calibri" panose="020B0604020202020204" pitchFamily="34" charset="0"/>
              <a:buChar char="-"/>
            </a:pPr>
            <a:r>
              <a:rPr lang="en-US" dirty="0"/>
              <a:t>What went well? </a:t>
            </a:r>
          </a:p>
          <a:p>
            <a:pPr lvl="1">
              <a:buFont typeface="Calibri" panose="020B0604020202020204" pitchFamily="34" charset="0"/>
              <a:buChar char="-"/>
            </a:pPr>
            <a:r>
              <a:rPr lang="en-US" dirty="0"/>
              <a:t>We were able to work together as a team by communicating though GroupMe and Slack as well as maintain consistent communication with our Program Assistant, Eva Ginns. We were also able to make some great progress with this project. </a:t>
            </a:r>
          </a:p>
          <a:p>
            <a:pPr marL="285750" lvl="1">
              <a:buFont typeface="Calibri" panose="020B0604020202020204" pitchFamily="34" charset="0"/>
              <a:buChar char="-"/>
            </a:pPr>
            <a:r>
              <a:rPr lang="en-US" dirty="0"/>
              <a:t>What didn't go well? </a:t>
            </a:r>
          </a:p>
          <a:p>
            <a:pPr marL="742950" lvl="2">
              <a:buFont typeface="Calibri" panose="020B0604020202020204" pitchFamily="34" charset="0"/>
              <a:buChar char="-"/>
            </a:pPr>
            <a:r>
              <a:rPr lang="en-US" sz="1800" dirty="0"/>
              <a:t>We had some parts of our code that wasn't working entirely. We also had a road-block regarding the times on the spreadsheet as well as printing people's names on the correct days. </a:t>
            </a:r>
          </a:p>
          <a:p>
            <a:pPr marL="285750" lvl="1">
              <a:buFont typeface="Calibri" panose="020B0604020202020204" pitchFamily="34" charset="0"/>
              <a:buChar char="-"/>
            </a:pPr>
            <a:r>
              <a:rPr lang="en-US" dirty="0"/>
              <a:t>What is next for this project? </a:t>
            </a:r>
          </a:p>
          <a:p>
            <a:pPr marL="742950" lvl="2">
              <a:buFont typeface="Calibri" panose="020B0604020202020204" pitchFamily="34" charset="0"/>
              <a:buChar char="-"/>
            </a:pPr>
            <a:r>
              <a:rPr lang="en-US" sz="1800" dirty="0"/>
              <a:t>Our next steps for this project is to reflect on what can be done to correct our mistakes and think of any suggestions to make our project better and more consistent. </a:t>
            </a:r>
          </a:p>
        </p:txBody>
      </p:sp>
    </p:spTree>
    <p:extLst>
      <p:ext uri="{BB962C8B-B14F-4D97-AF65-F5344CB8AC3E}">
        <p14:creationId xmlns:p14="http://schemas.microsoft.com/office/powerpoint/2010/main" val="4246091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Gallery</vt:lpstr>
      <vt:lpstr>Automated Scheduler</vt:lpstr>
      <vt:lpstr>Purpose</vt:lpstr>
      <vt:lpstr>Project Demo</vt:lpstr>
      <vt:lpstr>PowerPoint Presentation</vt:lpstr>
      <vt:lpstr>Project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121</cp:revision>
  <dcterms:created xsi:type="dcterms:W3CDTF">2023-01-20T19:21:54Z</dcterms:created>
  <dcterms:modified xsi:type="dcterms:W3CDTF">2023-01-20T22:04:14Z</dcterms:modified>
</cp:coreProperties>
</file>