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lesh Pandey" userId="c3b9bfc3611135a9" providerId="LiveId" clId="{EDC1094D-2A52-4BA3-98D6-0C7BF050879F}"/>
    <pc:docChg chg="undo custSel addSld delSld modSld sldOrd">
      <pc:chgData name="Sailesh Pandey" userId="c3b9bfc3611135a9" providerId="LiveId" clId="{EDC1094D-2A52-4BA3-98D6-0C7BF050879F}" dt="2021-01-02T06:33:11.833" v="3863" actId="313"/>
      <pc:docMkLst>
        <pc:docMk/>
      </pc:docMkLst>
      <pc:sldChg chg="modSp mod">
        <pc:chgData name="Sailesh Pandey" userId="c3b9bfc3611135a9" providerId="LiveId" clId="{EDC1094D-2A52-4BA3-98D6-0C7BF050879F}" dt="2021-01-02T06:26:10.479" v="3851" actId="20577"/>
        <pc:sldMkLst>
          <pc:docMk/>
          <pc:sldMk cId="2452738780" sldId="258"/>
        </pc:sldMkLst>
        <pc:spChg chg="mod">
          <ac:chgData name="Sailesh Pandey" userId="c3b9bfc3611135a9" providerId="LiveId" clId="{EDC1094D-2A52-4BA3-98D6-0C7BF050879F}" dt="2020-12-31T07:25:00.672" v="3491" actId="255"/>
          <ac:spMkLst>
            <pc:docMk/>
            <pc:sldMk cId="2452738780" sldId="258"/>
            <ac:spMk id="5" creationId="{2547B07D-9C33-499E-B243-95E05BF1ECC8}"/>
          </ac:spMkLst>
        </pc:spChg>
        <pc:spChg chg="mod">
          <ac:chgData name="Sailesh Pandey" userId="c3b9bfc3611135a9" providerId="LiveId" clId="{EDC1094D-2A52-4BA3-98D6-0C7BF050879F}" dt="2021-01-02T06:26:10.479" v="3851" actId="20577"/>
          <ac:spMkLst>
            <pc:docMk/>
            <pc:sldMk cId="2452738780" sldId="258"/>
            <ac:spMk id="6" creationId="{AAA6B6B2-7CBC-4303-9171-B49F30823F9F}"/>
          </ac:spMkLst>
        </pc:spChg>
      </pc:sldChg>
      <pc:sldChg chg="modSp mod">
        <pc:chgData name="Sailesh Pandey" userId="c3b9bfc3611135a9" providerId="LiveId" clId="{EDC1094D-2A52-4BA3-98D6-0C7BF050879F}" dt="2021-01-01T11:04:44.459" v="3828" actId="20577"/>
        <pc:sldMkLst>
          <pc:docMk/>
          <pc:sldMk cId="2374525017" sldId="260"/>
        </pc:sldMkLst>
        <pc:spChg chg="mod">
          <ac:chgData name="Sailesh Pandey" userId="c3b9bfc3611135a9" providerId="LiveId" clId="{EDC1094D-2A52-4BA3-98D6-0C7BF050879F}" dt="2020-12-31T07:25:27.714" v="3493" actId="255"/>
          <ac:spMkLst>
            <pc:docMk/>
            <pc:sldMk cId="2374525017" sldId="260"/>
            <ac:spMk id="2" creationId="{DE68374A-F245-4121-955B-B7EDC27DE393}"/>
          </ac:spMkLst>
        </pc:spChg>
        <pc:spChg chg="mod">
          <ac:chgData name="Sailesh Pandey" userId="c3b9bfc3611135a9" providerId="LiveId" clId="{EDC1094D-2A52-4BA3-98D6-0C7BF050879F}" dt="2021-01-01T11:04:44.459" v="3828" actId="20577"/>
          <ac:spMkLst>
            <pc:docMk/>
            <pc:sldMk cId="2374525017" sldId="260"/>
            <ac:spMk id="3" creationId="{B880E95B-8D05-4909-91B6-B900CBCD1372}"/>
          </ac:spMkLst>
        </pc:spChg>
      </pc:sldChg>
      <pc:sldChg chg="addSp modSp new mod">
        <pc:chgData name="Sailesh Pandey" userId="c3b9bfc3611135a9" providerId="LiveId" clId="{EDC1094D-2A52-4BA3-98D6-0C7BF050879F}" dt="2021-01-02T06:29:15.360" v="3853" actId="20577"/>
        <pc:sldMkLst>
          <pc:docMk/>
          <pc:sldMk cId="1079181816" sldId="261"/>
        </pc:sldMkLst>
        <pc:spChg chg="add mod">
          <ac:chgData name="Sailesh Pandey" userId="c3b9bfc3611135a9" providerId="LiveId" clId="{EDC1094D-2A52-4BA3-98D6-0C7BF050879F}" dt="2020-12-31T07:28:13.091" v="3498" actId="255"/>
          <ac:spMkLst>
            <pc:docMk/>
            <pc:sldMk cId="1079181816" sldId="261"/>
            <ac:spMk id="2" creationId="{95A446CE-A87F-4E00-982F-886977FE89C3}"/>
          </ac:spMkLst>
        </pc:spChg>
        <pc:spChg chg="add mod">
          <ac:chgData name="Sailesh Pandey" userId="c3b9bfc3611135a9" providerId="LiveId" clId="{EDC1094D-2A52-4BA3-98D6-0C7BF050879F}" dt="2021-01-02T06:29:15.360" v="3853" actId="20577"/>
          <ac:spMkLst>
            <pc:docMk/>
            <pc:sldMk cId="1079181816" sldId="261"/>
            <ac:spMk id="3" creationId="{1858E47F-29D7-4822-B6F5-54B37EDB584E}"/>
          </ac:spMkLst>
        </pc:spChg>
      </pc:sldChg>
      <pc:sldChg chg="addSp modSp new mod">
        <pc:chgData name="Sailesh Pandey" userId="c3b9bfc3611135a9" providerId="LiveId" clId="{EDC1094D-2A52-4BA3-98D6-0C7BF050879F}" dt="2021-01-02T06:30:12.998" v="3855" actId="20577"/>
        <pc:sldMkLst>
          <pc:docMk/>
          <pc:sldMk cId="1267439329" sldId="262"/>
        </pc:sldMkLst>
        <pc:spChg chg="add mod">
          <ac:chgData name="Sailesh Pandey" userId="c3b9bfc3611135a9" providerId="LiveId" clId="{EDC1094D-2A52-4BA3-98D6-0C7BF050879F}" dt="2020-12-31T07:54:29.505" v="3503" actId="14100"/>
          <ac:spMkLst>
            <pc:docMk/>
            <pc:sldMk cId="1267439329" sldId="262"/>
            <ac:spMk id="2" creationId="{04C854B5-60C8-4780-B6B6-AF37D45E8F87}"/>
          </ac:spMkLst>
        </pc:spChg>
        <pc:spChg chg="add mod">
          <ac:chgData name="Sailesh Pandey" userId="c3b9bfc3611135a9" providerId="LiveId" clId="{EDC1094D-2A52-4BA3-98D6-0C7BF050879F}" dt="2021-01-02T06:30:12.998" v="3855" actId="20577"/>
          <ac:spMkLst>
            <pc:docMk/>
            <pc:sldMk cId="1267439329" sldId="262"/>
            <ac:spMk id="3" creationId="{64CA895A-6A25-4EC7-854C-84503A57F52E}"/>
          </ac:spMkLst>
        </pc:spChg>
        <pc:picChg chg="add mod">
          <ac:chgData name="Sailesh Pandey" userId="c3b9bfc3611135a9" providerId="LiveId" clId="{EDC1094D-2A52-4BA3-98D6-0C7BF050879F}" dt="2020-12-30T12:27:09.835" v="717" actId="14100"/>
          <ac:picMkLst>
            <pc:docMk/>
            <pc:sldMk cId="1267439329" sldId="262"/>
            <ac:picMk id="5" creationId="{B4821A89-1010-42FC-8C01-4B14CEA161D6}"/>
          </ac:picMkLst>
        </pc:picChg>
      </pc:sldChg>
      <pc:sldChg chg="addSp modSp new mod">
        <pc:chgData name="Sailesh Pandey" userId="c3b9bfc3611135a9" providerId="LiveId" clId="{EDC1094D-2A52-4BA3-98D6-0C7BF050879F}" dt="2020-12-31T07:55:11.273" v="3506" actId="1076"/>
        <pc:sldMkLst>
          <pc:docMk/>
          <pc:sldMk cId="1082836459" sldId="263"/>
        </pc:sldMkLst>
        <pc:spChg chg="add mod">
          <ac:chgData name="Sailesh Pandey" userId="c3b9bfc3611135a9" providerId="LiveId" clId="{EDC1094D-2A52-4BA3-98D6-0C7BF050879F}" dt="2020-12-31T07:55:11.273" v="3506" actId="1076"/>
          <ac:spMkLst>
            <pc:docMk/>
            <pc:sldMk cId="1082836459" sldId="263"/>
            <ac:spMk id="2" creationId="{9E8E1084-CD38-47E4-A7EE-FF0355703CE5}"/>
          </ac:spMkLst>
        </pc:spChg>
        <pc:spChg chg="add mod">
          <ac:chgData name="Sailesh Pandey" userId="c3b9bfc3611135a9" providerId="LiveId" clId="{EDC1094D-2A52-4BA3-98D6-0C7BF050879F}" dt="2020-12-30T18:12:10.167" v="2788" actId="20577"/>
          <ac:spMkLst>
            <pc:docMk/>
            <pc:sldMk cId="1082836459" sldId="263"/>
            <ac:spMk id="4" creationId="{DB8E7A0E-950A-4896-88A1-2131AEED8EA2}"/>
          </ac:spMkLst>
        </pc:spChg>
      </pc:sldChg>
      <pc:sldChg chg="addSp modSp new mod">
        <pc:chgData name="Sailesh Pandey" userId="c3b9bfc3611135a9" providerId="LiveId" clId="{EDC1094D-2A52-4BA3-98D6-0C7BF050879F}" dt="2021-01-02T06:31:45.263" v="3861" actId="20577"/>
        <pc:sldMkLst>
          <pc:docMk/>
          <pc:sldMk cId="2140127664" sldId="264"/>
        </pc:sldMkLst>
        <pc:spChg chg="add mod">
          <ac:chgData name="Sailesh Pandey" userId="c3b9bfc3611135a9" providerId="LiveId" clId="{EDC1094D-2A52-4BA3-98D6-0C7BF050879F}" dt="2020-12-30T18:12:19.022" v="2789" actId="1076"/>
          <ac:spMkLst>
            <pc:docMk/>
            <pc:sldMk cId="2140127664" sldId="264"/>
            <ac:spMk id="2" creationId="{1EABD27B-0FCB-4551-87E8-0AB6B3714310}"/>
          </ac:spMkLst>
        </pc:spChg>
        <pc:spChg chg="add mod">
          <ac:chgData name="Sailesh Pandey" userId="c3b9bfc3611135a9" providerId="LiveId" clId="{EDC1094D-2A52-4BA3-98D6-0C7BF050879F}" dt="2021-01-02T06:31:45.263" v="3861" actId="20577"/>
          <ac:spMkLst>
            <pc:docMk/>
            <pc:sldMk cId="2140127664" sldId="264"/>
            <ac:spMk id="3" creationId="{4D9EA2E3-411E-4670-9AD5-6E5E56504DE8}"/>
          </ac:spMkLst>
        </pc:spChg>
      </pc:sldChg>
      <pc:sldChg chg="addSp modSp new mod">
        <pc:chgData name="Sailesh Pandey" userId="c3b9bfc3611135a9" providerId="LiveId" clId="{EDC1094D-2A52-4BA3-98D6-0C7BF050879F}" dt="2021-01-02T06:32:21.674" v="3862" actId="255"/>
        <pc:sldMkLst>
          <pc:docMk/>
          <pc:sldMk cId="3449549299" sldId="265"/>
        </pc:sldMkLst>
        <pc:spChg chg="add mod">
          <ac:chgData name="Sailesh Pandey" userId="c3b9bfc3611135a9" providerId="LiveId" clId="{EDC1094D-2A52-4BA3-98D6-0C7BF050879F}" dt="2020-12-30T18:12:33.158" v="2791" actId="1076"/>
          <ac:spMkLst>
            <pc:docMk/>
            <pc:sldMk cId="3449549299" sldId="265"/>
            <ac:spMk id="2" creationId="{ED988D6B-5568-4688-8DB4-1F8F8BD882C1}"/>
          </ac:spMkLst>
        </pc:spChg>
        <pc:spChg chg="add mod">
          <ac:chgData name="Sailesh Pandey" userId="c3b9bfc3611135a9" providerId="LiveId" clId="{EDC1094D-2A52-4BA3-98D6-0C7BF050879F}" dt="2021-01-02T06:32:21.674" v="3862" actId="255"/>
          <ac:spMkLst>
            <pc:docMk/>
            <pc:sldMk cId="3449549299" sldId="265"/>
            <ac:spMk id="3" creationId="{51F552F9-E878-4062-B66A-0C0D53F028CC}"/>
          </ac:spMkLst>
        </pc:spChg>
      </pc:sldChg>
      <pc:sldChg chg="addSp modSp new mod">
        <pc:chgData name="Sailesh Pandey" userId="c3b9bfc3611135a9" providerId="LiveId" clId="{EDC1094D-2A52-4BA3-98D6-0C7BF050879F}" dt="2021-01-02T06:33:11.833" v="3863" actId="313"/>
        <pc:sldMkLst>
          <pc:docMk/>
          <pc:sldMk cId="2358759445" sldId="266"/>
        </pc:sldMkLst>
        <pc:spChg chg="add mod">
          <ac:chgData name="Sailesh Pandey" userId="c3b9bfc3611135a9" providerId="LiveId" clId="{EDC1094D-2A52-4BA3-98D6-0C7BF050879F}" dt="2020-12-30T18:12:38.773" v="2792" actId="1076"/>
          <ac:spMkLst>
            <pc:docMk/>
            <pc:sldMk cId="2358759445" sldId="266"/>
            <ac:spMk id="2" creationId="{0B15AD00-525F-4164-8852-221FD70D46F8}"/>
          </ac:spMkLst>
        </pc:spChg>
        <pc:spChg chg="add mod">
          <ac:chgData name="Sailesh Pandey" userId="c3b9bfc3611135a9" providerId="LiveId" clId="{EDC1094D-2A52-4BA3-98D6-0C7BF050879F}" dt="2021-01-02T06:33:11.833" v="3863" actId="313"/>
          <ac:spMkLst>
            <pc:docMk/>
            <pc:sldMk cId="2358759445" sldId="266"/>
            <ac:spMk id="3" creationId="{F2A03BDD-47C1-4B7D-9704-5562C4460DC9}"/>
          </ac:spMkLst>
        </pc:spChg>
        <pc:spChg chg="add mod">
          <ac:chgData name="Sailesh Pandey" userId="c3b9bfc3611135a9" providerId="LiveId" clId="{EDC1094D-2A52-4BA3-98D6-0C7BF050879F}" dt="2020-12-30T17:59:16.510" v="2153" actId="1076"/>
          <ac:spMkLst>
            <pc:docMk/>
            <pc:sldMk cId="2358759445" sldId="266"/>
            <ac:spMk id="4" creationId="{34456027-68E7-44D5-8E10-88FB6D03891D}"/>
          </ac:spMkLst>
        </pc:spChg>
        <pc:spChg chg="add mod">
          <ac:chgData name="Sailesh Pandey" userId="c3b9bfc3611135a9" providerId="LiveId" clId="{EDC1094D-2A52-4BA3-98D6-0C7BF050879F}" dt="2020-12-30T17:59:21.270" v="2154" actId="1076"/>
          <ac:spMkLst>
            <pc:docMk/>
            <pc:sldMk cId="2358759445" sldId="266"/>
            <ac:spMk id="5" creationId="{CA67F01A-9368-421E-934B-4E47F75E8E85}"/>
          </ac:spMkLst>
        </pc:spChg>
      </pc:sldChg>
      <pc:sldChg chg="addSp delSp modSp new mod">
        <pc:chgData name="Sailesh Pandey" userId="c3b9bfc3611135a9" providerId="LiveId" clId="{EDC1094D-2A52-4BA3-98D6-0C7BF050879F}" dt="2020-12-30T18:12:45.565" v="2793" actId="1076"/>
        <pc:sldMkLst>
          <pc:docMk/>
          <pc:sldMk cId="35180591" sldId="267"/>
        </pc:sldMkLst>
        <pc:spChg chg="add mod">
          <ac:chgData name="Sailesh Pandey" userId="c3b9bfc3611135a9" providerId="LiveId" clId="{EDC1094D-2A52-4BA3-98D6-0C7BF050879F}" dt="2020-12-30T18:12:45.565" v="2793" actId="1076"/>
          <ac:spMkLst>
            <pc:docMk/>
            <pc:sldMk cId="35180591" sldId="267"/>
            <ac:spMk id="2" creationId="{F5D49936-C77B-4A89-85E8-45A9C1C34BE9}"/>
          </ac:spMkLst>
        </pc:spChg>
        <pc:spChg chg="add mod">
          <ac:chgData name="Sailesh Pandey" userId="c3b9bfc3611135a9" providerId="LiveId" clId="{EDC1094D-2A52-4BA3-98D6-0C7BF050879F}" dt="2020-12-30T18:08:32.246" v="2588" actId="1076"/>
          <ac:spMkLst>
            <pc:docMk/>
            <pc:sldMk cId="35180591" sldId="267"/>
            <ac:spMk id="3" creationId="{8AE3A651-2ACB-403F-99BB-D25FF3A9C40A}"/>
          </ac:spMkLst>
        </pc:spChg>
        <pc:spChg chg="add del mod">
          <ac:chgData name="Sailesh Pandey" userId="c3b9bfc3611135a9" providerId="LiveId" clId="{EDC1094D-2A52-4BA3-98D6-0C7BF050879F}" dt="2020-12-30T18:07:00.645" v="2556"/>
          <ac:spMkLst>
            <pc:docMk/>
            <pc:sldMk cId="35180591" sldId="267"/>
            <ac:spMk id="4" creationId="{24445A6F-C709-45B2-838D-6168AA593F5A}"/>
          </ac:spMkLst>
        </pc:spChg>
        <pc:spChg chg="add mod">
          <ac:chgData name="Sailesh Pandey" userId="c3b9bfc3611135a9" providerId="LiveId" clId="{EDC1094D-2A52-4BA3-98D6-0C7BF050879F}" dt="2020-12-30T18:08:38.141" v="2589" actId="1076"/>
          <ac:spMkLst>
            <pc:docMk/>
            <pc:sldMk cId="35180591" sldId="267"/>
            <ac:spMk id="5" creationId="{9FA0E3D3-C418-459A-A819-C973A42DF0AD}"/>
          </ac:spMkLst>
        </pc:spChg>
        <pc:spChg chg="add mod">
          <ac:chgData name="Sailesh Pandey" userId="c3b9bfc3611135a9" providerId="LiveId" clId="{EDC1094D-2A52-4BA3-98D6-0C7BF050879F}" dt="2020-12-30T18:10:31.388" v="2767" actId="20577"/>
          <ac:spMkLst>
            <pc:docMk/>
            <pc:sldMk cId="35180591" sldId="267"/>
            <ac:spMk id="6" creationId="{F6DED70D-BB0A-4751-B8CA-DC8BEDF4B3A9}"/>
          </ac:spMkLst>
        </pc:spChg>
      </pc:sldChg>
      <pc:sldChg chg="addSp delSp modSp new mod">
        <pc:chgData name="Sailesh Pandey" userId="c3b9bfc3611135a9" providerId="LiveId" clId="{EDC1094D-2A52-4BA3-98D6-0C7BF050879F}" dt="2020-12-30T18:15:03.230" v="2820" actId="1076"/>
        <pc:sldMkLst>
          <pc:docMk/>
          <pc:sldMk cId="1079733615" sldId="268"/>
        </pc:sldMkLst>
        <pc:spChg chg="add del mod">
          <ac:chgData name="Sailesh Pandey" userId="c3b9bfc3611135a9" providerId="LiveId" clId="{EDC1094D-2A52-4BA3-98D6-0C7BF050879F}" dt="2020-12-30T18:07:57.909" v="2582"/>
          <ac:spMkLst>
            <pc:docMk/>
            <pc:sldMk cId="1079733615" sldId="268"/>
            <ac:spMk id="2" creationId="{25B56D3A-0A3F-496E-91FA-850DB9E4D843}"/>
          </ac:spMkLst>
        </pc:spChg>
        <pc:spChg chg="add mod">
          <ac:chgData name="Sailesh Pandey" userId="c3b9bfc3611135a9" providerId="LiveId" clId="{EDC1094D-2A52-4BA3-98D6-0C7BF050879F}" dt="2020-12-30T18:15:03.230" v="2820" actId="1076"/>
          <ac:spMkLst>
            <pc:docMk/>
            <pc:sldMk cId="1079733615" sldId="268"/>
            <ac:spMk id="3" creationId="{E9DEC734-AB94-461A-9B26-BFAF845D2BAF}"/>
          </ac:spMkLst>
        </pc:spChg>
      </pc:sldChg>
      <pc:sldChg chg="addSp modSp new mod ord">
        <pc:chgData name="Sailesh Pandey" userId="c3b9bfc3611135a9" providerId="LiveId" clId="{EDC1094D-2A52-4BA3-98D6-0C7BF050879F}" dt="2020-12-30T18:15:59.202" v="2822"/>
        <pc:sldMkLst>
          <pc:docMk/>
          <pc:sldMk cId="2650449648" sldId="269"/>
        </pc:sldMkLst>
        <pc:picChg chg="add mod">
          <ac:chgData name="Sailesh Pandey" userId="c3b9bfc3611135a9" providerId="LiveId" clId="{EDC1094D-2A52-4BA3-98D6-0C7BF050879F}" dt="2020-12-30T18:14:10.126" v="2809" actId="14100"/>
          <ac:picMkLst>
            <pc:docMk/>
            <pc:sldMk cId="2650449648" sldId="269"/>
            <ac:picMk id="3" creationId="{22A43B96-C717-4D63-BC05-677588DFD2EF}"/>
          </ac:picMkLst>
        </pc:picChg>
      </pc:sldChg>
      <pc:sldChg chg="addSp modSp new mod">
        <pc:chgData name="Sailesh Pandey" userId="c3b9bfc3611135a9" providerId="LiveId" clId="{EDC1094D-2A52-4BA3-98D6-0C7BF050879F}" dt="2020-12-31T03:31:06.749" v="3238" actId="20577"/>
        <pc:sldMkLst>
          <pc:docMk/>
          <pc:sldMk cId="2347460082" sldId="270"/>
        </pc:sldMkLst>
        <pc:spChg chg="add mod">
          <ac:chgData name="Sailesh Pandey" userId="c3b9bfc3611135a9" providerId="LiveId" clId="{EDC1094D-2A52-4BA3-98D6-0C7BF050879F}" dt="2020-12-30T18:18:33.839" v="2971" actId="255"/>
          <ac:spMkLst>
            <pc:docMk/>
            <pc:sldMk cId="2347460082" sldId="270"/>
            <ac:spMk id="2" creationId="{CB020206-BF9E-4A2C-BBAC-0D5F9810F4F5}"/>
          </ac:spMkLst>
        </pc:spChg>
        <pc:spChg chg="add mod">
          <ac:chgData name="Sailesh Pandey" userId="c3b9bfc3611135a9" providerId="LiveId" clId="{EDC1094D-2A52-4BA3-98D6-0C7BF050879F}" dt="2020-12-30T18:18:18.239" v="2970" actId="20577"/>
          <ac:spMkLst>
            <pc:docMk/>
            <pc:sldMk cId="2347460082" sldId="270"/>
            <ac:spMk id="3" creationId="{3227B9AC-1042-4B17-93B8-B72CD5A7BAE7}"/>
          </ac:spMkLst>
        </pc:spChg>
        <pc:spChg chg="add mod">
          <ac:chgData name="Sailesh Pandey" userId="c3b9bfc3611135a9" providerId="LiveId" clId="{EDC1094D-2A52-4BA3-98D6-0C7BF050879F}" dt="2020-12-30T18:19:07.382" v="2980" actId="14100"/>
          <ac:spMkLst>
            <pc:docMk/>
            <pc:sldMk cId="2347460082" sldId="270"/>
            <ac:spMk id="4" creationId="{17B18377-2592-4D71-982F-370950C34349}"/>
          </ac:spMkLst>
        </pc:spChg>
        <pc:spChg chg="add mod">
          <ac:chgData name="Sailesh Pandey" userId="c3b9bfc3611135a9" providerId="LiveId" clId="{EDC1094D-2A52-4BA3-98D6-0C7BF050879F}" dt="2020-12-31T03:31:06.749" v="3238" actId="20577"/>
          <ac:spMkLst>
            <pc:docMk/>
            <pc:sldMk cId="2347460082" sldId="270"/>
            <ac:spMk id="5" creationId="{58795A15-8749-43D4-AAED-FDDA50767AAD}"/>
          </ac:spMkLst>
        </pc:spChg>
      </pc:sldChg>
      <pc:sldChg chg="addSp modSp new mod">
        <pc:chgData name="Sailesh Pandey" userId="c3b9bfc3611135a9" providerId="LiveId" clId="{EDC1094D-2A52-4BA3-98D6-0C7BF050879F}" dt="2020-12-31T03:31:19.615" v="3240" actId="20577"/>
        <pc:sldMkLst>
          <pc:docMk/>
          <pc:sldMk cId="3345410277" sldId="271"/>
        </pc:sldMkLst>
        <pc:spChg chg="add mod">
          <ac:chgData name="Sailesh Pandey" userId="c3b9bfc3611135a9" providerId="LiveId" clId="{EDC1094D-2A52-4BA3-98D6-0C7BF050879F}" dt="2020-12-31T03:31:19.615" v="3240" actId="20577"/>
          <ac:spMkLst>
            <pc:docMk/>
            <pc:sldMk cId="3345410277" sldId="271"/>
            <ac:spMk id="2" creationId="{62DABCAA-C7E8-44B1-BFAA-5B539D08596B}"/>
          </ac:spMkLst>
        </pc:spChg>
        <pc:picChg chg="add mod">
          <ac:chgData name="Sailesh Pandey" userId="c3b9bfc3611135a9" providerId="LiveId" clId="{EDC1094D-2A52-4BA3-98D6-0C7BF050879F}" dt="2020-12-30T18:31:07.782" v="3148" actId="1076"/>
          <ac:picMkLst>
            <pc:docMk/>
            <pc:sldMk cId="3345410277" sldId="271"/>
            <ac:picMk id="4" creationId="{7FA90719-9F9D-44CE-BACA-E7B3DA3264A5}"/>
          </ac:picMkLst>
        </pc:picChg>
      </pc:sldChg>
      <pc:sldChg chg="addSp modSp new mod">
        <pc:chgData name="Sailesh Pandey" userId="c3b9bfc3611135a9" providerId="LiveId" clId="{EDC1094D-2A52-4BA3-98D6-0C7BF050879F}" dt="2020-12-30T18:31:49.077" v="3152" actId="1076"/>
        <pc:sldMkLst>
          <pc:docMk/>
          <pc:sldMk cId="2282461077" sldId="272"/>
        </pc:sldMkLst>
        <pc:spChg chg="add mod">
          <ac:chgData name="Sailesh Pandey" userId="c3b9bfc3611135a9" providerId="LiveId" clId="{EDC1094D-2A52-4BA3-98D6-0C7BF050879F}" dt="2020-12-30T18:25:50.486" v="3112" actId="1076"/>
          <ac:spMkLst>
            <pc:docMk/>
            <pc:sldMk cId="2282461077" sldId="272"/>
            <ac:spMk id="2" creationId="{927313D0-192B-47FE-A599-3A14DD204EF9}"/>
          </ac:spMkLst>
        </pc:spChg>
        <pc:picChg chg="add mod">
          <ac:chgData name="Sailesh Pandey" userId="c3b9bfc3611135a9" providerId="LiveId" clId="{EDC1094D-2A52-4BA3-98D6-0C7BF050879F}" dt="2020-12-30T18:31:49.077" v="3152" actId="1076"/>
          <ac:picMkLst>
            <pc:docMk/>
            <pc:sldMk cId="2282461077" sldId="272"/>
            <ac:picMk id="4" creationId="{2154E446-2119-4840-9D1E-40C4F734A5DB}"/>
          </ac:picMkLst>
        </pc:picChg>
      </pc:sldChg>
      <pc:sldChg chg="addSp modSp new mod">
        <pc:chgData name="Sailesh Pandey" userId="c3b9bfc3611135a9" providerId="LiveId" clId="{EDC1094D-2A52-4BA3-98D6-0C7BF050879F}" dt="2020-12-30T18:32:42.846" v="3155" actId="1076"/>
        <pc:sldMkLst>
          <pc:docMk/>
          <pc:sldMk cId="2720883902" sldId="273"/>
        </pc:sldMkLst>
        <pc:spChg chg="add mod">
          <ac:chgData name="Sailesh Pandey" userId="c3b9bfc3611135a9" providerId="LiveId" clId="{EDC1094D-2A52-4BA3-98D6-0C7BF050879F}" dt="2020-12-30T18:26:24.705" v="3115" actId="255"/>
          <ac:spMkLst>
            <pc:docMk/>
            <pc:sldMk cId="2720883902" sldId="273"/>
            <ac:spMk id="2" creationId="{C502EA90-8113-41D8-B7FD-C6BFB3FAF426}"/>
          </ac:spMkLst>
        </pc:spChg>
        <pc:picChg chg="add mod">
          <ac:chgData name="Sailesh Pandey" userId="c3b9bfc3611135a9" providerId="LiveId" clId="{EDC1094D-2A52-4BA3-98D6-0C7BF050879F}" dt="2020-12-30T18:32:42.846" v="3155" actId="1076"/>
          <ac:picMkLst>
            <pc:docMk/>
            <pc:sldMk cId="2720883902" sldId="273"/>
            <ac:picMk id="4" creationId="{00189CD2-5032-42DF-BA58-2001369AEB4F}"/>
          </ac:picMkLst>
        </pc:picChg>
      </pc:sldChg>
      <pc:sldChg chg="addSp delSp modSp new mod">
        <pc:chgData name="Sailesh Pandey" userId="c3b9bfc3611135a9" providerId="LiveId" clId="{EDC1094D-2A52-4BA3-98D6-0C7BF050879F}" dt="2020-12-31T16:07:46.393" v="3516"/>
        <pc:sldMkLst>
          <pc:docMk/>
          <pc:sldMk cId="1577377609" sldId="274"/>
        </pc:sldMkLst>
        <pc:spChg chg="add del mod">
          <ac:chgData name="Sailesh Pandey" userId="c3b9bfc3611135a9" providerId="LiveId" clId="{EDC1094D-2A52-4BA3-98D6-0C7BF050879F}" dt="2020-12-31T16:07:46.393" v="3516"/>
          <ac:spMkLst>
            <pc:docMk/>
            <pc:sldMk cId="1577377609" sldId="274"/>
            <ac:spMk id="2" creationId="{6DD3C37E-B633-4F5B-9C22-98F7A6CA5E01}"/>
          </ac:spMkLst>
        </pc:spChg>
        <pc:spChg chg="add del mod">
          <ac:chgData name="Sailesh Pandey" userId="c3b9bfc3611135a9" providerId="LiveId" clId="{EDC1094D-2A52-4BA3-98D6-0C7BF050879F}" dt="2020-12-30T18:26:40.412" v="3117" actId="767"/>
          <ac:spMkLst>
            <pc:docMk/>
            <pc:sldMk cId="1577377609" sldId="274"/>
            <ac:spMk id="2" creationId="{C32B42DA-F406-42E1-9405-537C2B442D62}"/>
          </ac:spMkLst>
        </pc:spChg>
        <pc:spChg chg="add del mod">
          <ac:chgData name="Sailesh Pandey" userId="c3b9bfc3611135a9" providerId="LiveId" clId="{EDC1094D-2A52-4BA3-98D6-0C7BF050879F}" dt="2020-12-30T18:27:03.189" v="3125"/>
          <ac:spMkLst>
            <pc:docMk/>
            <pc:sldMk cId="1577377609" sldId="274"/>
            <ac:spMk id="3" creationId="{8C927567-5201-41E2-BDD9-1B8C7FE37527}"/>
          </ac:spMkLst>
        </pc:spChg>
        <pc:spChg chg="add mod">
          <ac:chgData name="Sailesh Pandey" userId="c3b9bfc3611135a9" providerId="LiveId" clId="{EDC1094D-2A52-4BA3-98D6-0C7BF050879F}" dt="2020-12-30T18:27:38.809" v="3128" actId="255"/>
          <ac:spMkLst>
            <pc:docMk/>
            <pc:sldMk cId="1577377609" sldId="274"/>
            <ac:spMk id="4" creationId="{F6F41B3D-0BC7-496F-8595-C352A4B44146}"/>
          </ac:spMkLst>
        </pc:spChg>
        <pc:picChg chg="add del mod">
          <ac:chgData name="Sailesh Pandey" userId="c3b9bfc3611135a9" providerId="LiveId" clId="{EDC1094D-2A52-4BA3-98D6-0C7BF050879F}" dt="2020-12-30T18:33:21.297" v="3157" actId="931"/>
          <ac:picMkLst>
            <pc:docMk/>
            <pc:sldMk cId="1577377609" sldId="274"/>
            <ac:picMk id="6" creationId="{BB5BA074-6435-4B42-AB1D-954F5C280200}"/>
          </ac:picMkLst>
        </pc:picChg>
        <pc:picChg chg="add del mod">
          <ac:chgData name="Sailesh Pandey" userId="c3b9bfc3611135a9" providerId="LiveId" clId="{EDC1094D-2A52-4BA3-98D6-0C7BF050879F}" dt="2020-12-30T18:35:17.948" v="3167" actId="931"/>
          <ac:picMkLst>
            <pc:docMk/>
            <pc:sldMk cId="1577377609" sldId="274"/>
            <ac:picMk id="8" creationId="{93DBC04E-3BE4-42E6-B702-9C522067CD0E}"/>
          </ac:picMkLst>
        </pc:picChg>
        <pc:picChg chg="add mod">
          <ac:chgData name="Sailesh Pandey" userId="c3b9bfc3611135a9" providerId="LiveId" clId="{EDC1094D-2A52-4BA3-98D6-0C7BF050879F}" dt="2020-12-30T18:39:13.374" v="3178" actId="1076"/>
          <ac:picMkLst>
            <pc:docMk/>
            <pc:sldMk cId="1577377609" sldId="274"/>
            <ac:picMk id="10" creationId="{D98FDB29-9F8D-4AD3-83AF-41F593E234F4}"/>
          </ac:picMkLst>
        </pc:picChg>
      </pc:sldChg>
      <pc:sldChg chg="addSp delSp modSp new mod">
        <pc:chgData name="Sailesh Pandey" userId="c3b9bfc3611135a9" providerId="LiveId" clId="{EDC1094D-2A52-4BA3-98D6-0C7BF050879F}" dt="2020-12-30T18:37:38.422" v="3173" actId="1076"/>
        <pc:sldMkLst>
          <pc:docMk/>
          <pc:sldMk cId="2354401854" sldId="275"/>
        </pc:sldMkLst>
        <pc:spChg chg="add mod">
          <ac:chgData name="Sailesh Pandey" userId="c3b9bfc3611135a9" providerId="LiveId" clId="{EDC1094D-2A52-4BA3-98D6-0C7BF050879F}" dt="2020-12-30T18:29:56.152" v="3144" actId="14100"/>
          <ac:spMkLst>
            <pc:docMk/>
            <pc:sldMk cId="2354401854" sldId="275"/>
            <ac:spMk id="2" creationId="{6C31E5A8-629B-4589-838E-EF12D179F2AE}"/>
          </ac:spMkLst>
        </pc:spChg>
        <pc:picChg chg="add del mod">
          <ac:chgData name="Sailesh Pandey" userId="c3b9bfc3611135a9" providerId="LiveId" clId="{EDC1094D-2A52-4BA3-98D6-0C7BF050879F}" dt="2020-12-30T18:36:31.045" v="3169" actId="931"/>
          <ac:picMkLst>
            <pc:docMk/>
            <pc:sldMk cId="2354401854" sldId="275"/>
            <ac:picMk id="4" creationId="{281670A4-B9E0-4A55-877B-9A4DC36BEA90}"/>
          </ac:picMkLst>
        </pc:picChg>
        <pc:picChg chg="add del mod">
          <ac:chgData name="Sailesh Pandey" userId="c3b9bfc3611135a9" providerId="LiveId" clId="{EDC1094D-2A52-4BA3-98D6-0C7BF050879F}" dt="2020-12-30T18:37:10.805" v="3171" actId="21"/>
          <ac:picMkLst>
            <pc:docMk/>
            <pc:sldMk cId="2354401854" sldId="275"/>
            <ac:picMk id="6" creationId="{7AA3EA91-AAFC-4FD4-B20B-DB93018790D3}"/>
          </ac:picMkLst>
        </pc:picChg>
        <pc:picChg chg="add mod">
          <ac:chgData name="Sailesh Pandey" userId="c3b9bfc3611135a9" providerId="LiveId" clId="{EDC1094D-2A52-4BA3-98D6-0C7BF050879F}" dt="2020-12-30T18:37:38.422" v="3173" actId="1076"/>
          <ac:picMkLst>
            <pc:docMk/>
            <pc:sldMk cId="2354401854" sldId="275"/>
            <ac:picMk id="8" creationId="{671AADA2-1C81-4EAD-BD02-F2BEDD248374}"/>
          </ac:picMkLst>
        </pc:picChg>
      </pc:sldChg>
      <pc:sldChg chg="addSp delSp modSp new mod ord">
        <pc:chgData name="Sailesh Pandey" userId="c3b9bfc3611135a9" providerId="LiveId" clId="{EDC1094D-2A52-4BA3-98D6-0C7BF050879F}" dt="2020-12-31T06:25:24.342" v="3484" actId="12"/>
        <pc:sldMkLst>
          <pc:docMk/>
          <pc:sldMk cId="1823963041" sldId="276"/>
        </pc:sldMkLst>
        <pc:spChg chg="add del mod">
          <ac:chgData name="Sailesh Pandey" userId="c3b9bfc3611135a9" providerId="LiveId" clId="{EDC1094D-2A52-4BA3-98D6-0C7BF050879F}" dt="2020-12-30T18:29:06.792" v="3140"/>
          <ac:spMkLst>
            <pc:docMk/>
            <pc:sldMk cId="1823963041" sldId="276"/>
            <ac:spMk id="2" creationId="{10AC7D78-1155-4B29-8DF8-B627E778ED3B}"/>
          </ac:spMkLst>
        </pc:spChg>
        <pc:spChg chg="add mod">
          <ac:chgData name="Sailesh Pandey" userId="c3b9bfc3611135a9" providerId="LiveId" clId="{EDC1094D-2A52-4BA3-98D6-0C7BF050879F}" dt="2020-12-31T06:25:24.342" v="3484" actId="12"/>
          <ac:spMkLst>
            <pc:docMk/>
            <pc:sldMk cId="1823963041" sldId="276"/>
            <ac:spMk id="2" creationId="{C2439130-CB65-41DE-ACBD-31697D660E4B}"/>
          </ac:spMkLst>
        </pc:spChg>
        <pc:spChg chg="add mod">
          <ac:chgData name="Sailesh Pandey" userId="c3b9bfc3611135a9" providerId="LiveId" clId="{EDC1094D-2A52-4BA3-98D6-0C7BF050879F}" dt="2020-12-30T18:49:59.884" v="3209" actId="20577"/>
          <ac:spMkLst>
            <pc:docMk/>
            <pc:sldMk cId="1823963041" sldId="276"/>
            <ac:spMk id="3" creationId="{D0F99E9F-5070-4D46-98FD-97F02ADA5CFE}"/>
          </ac:spMkLst>
        </pc:spChg>
        <pc:picChg chg="add mod">
          <ac:chgData name="Sailesh Pandey" userId="c3b9bfc3611135a9" providerId="LiveId" clId="{EDC1094D-2A52-4BA3-98D6-0C7BF050879F}" dt="2020-12-31T03:49:20.614" v="3276" actId="1076"/>
          <ac:picMkLst>
            <pc:docMk/>
            <pc:sldMk cId="1823963041" sldId="276"/>
            <ac:picMk id="5" creationId="{CA66E99D-347B-47DB-B00E-95B2DA6987F4}"/>
          </ac:picMkLst>
        </pc:picChg>
      </pc:sldChg>
      <pc:sldChg chg="addSp delSp modSp new mod">
        <pc:chgData name="Sailesh Pandey" userId="c3b9bfc3611135a9" providerId="LiveId" clId="{EDC1094D-2A52-4BA3-98D6-0C7BF050879F}" dt="2020-12-31T16:24:24.168" v="3534" actId="255"/>
        <pc:sldMkLst>
          <pc:docMk/>
          <pc:sldMk cId="556918007" sldId="277"/>
        </pc:sldMkLst>
        <pc:spChg chg="add mod">
          <ac:chgData name="Sailesh Pandey" userId="c3b9bfc3611135a9" providerId="LiveId" clId="{EDC1094D-2A52-4BA3-98D6-0C7BF050879F}" dt="2020-12-30T18:50:06.435" v="3211" actId="20577"/>
          <ac:spMkLst>
            <pc:docMk/>
            <pc:sldMk cId="556918007" sldId="277"/>
            <ac:spMk id="2" creationId="{A8376E75-5496-4CF3-BC85-48443BB4A0A6}"/>
          </ac:spMkLst>
        </pc:spChg>
        <pc:spChg chg="add mod">
          <ac:chgData name="Sailesh Pandey" userId="c3b9bfc3611135a9" providerId="LiveId" clId="{EDC1094D-2A52-4BA3-98D6-0C7BF050879F}" dt="2020-12-31T16:24:24.168" v="3534" actId="255"/>
          <ac:spMkLst>
            <pc:docMk/>
            <pc:sldMk cId="556918007" sldId="277"/>
            <ac:spMk id="3" creationId="{5B637D9A-2A85-4B10-8049-31CA7A0AE1E8}"/>
          </ac:spMkLst>
        </pc:spChg>
        <pc:picChg chg="add del mod">
          <ac:chgData name="Sailesh Pandey" userId="c3b9bfc3611135a9" providerId="LiveId" clId="{EDC1094D-2A52-4BA3-98D6-0C7BF050879F}" dt="2020-12-30T18:42:07.133" v="3203" actId="931"/>
          <ac:picMkLst>
            <pc:docMk/>
            <pc:sldMk cId="556918007" sldId="277"/>
            <ac:picMk id="4" creationId="{FB7C3F32-DD73-4625-A06A-112F03494444}"/>
          </ac:picMkLst>
        </pc:picChg>
        <pc:picChg chg="add mod">
          <ac:chgData name="Sailesh Pandey" userId="c3b9bfc3611135a9" providerId="LiveId" clId="{EDC1094D-2A52-4BA3-98D6-0C7BF050879F}" dt="2020-12-30T18:42:59.190" v="3205" actId="1076"/>
          <ac:picMkLst>
            <pc:docMk/>
            <pc:sldMk cId="556918007" sldId="277"/>
            <ac:picMk id="6" creationId="{D4955660-518C-4B34-B64A-39B91FEF135A}"/>
          </ac:picMkLst>
        </pc:picChg>
      </pc:sldChg>
      <pc:sldChg chg="addSp modSp new mod">
        <pc:chgData name="Sailesh Pandey" userId="c3b9bfc3611135a9" providerId="LiveId" clId="{EDC1094D-2A52-4BA3-98D6-0C7BF050879F}" dt="2020-12-30T18:24:15.143" v="3103" actId="14100"/>
        <pc:sldMkLst>
          <pc:docMk/>
          <pc:sldMk cId="3129019596" sldId="278"/>
        </pc:sldMkLst>
        <pc:picChg chg="add mod">
          <ac:chgData name="Sailesh Pandey" userId="c3b9bfc3611135a9" providerId="LiveId" clId="{EDC1094D-2A52-4BA3-98D6-0C7BF050879F}" dt="2020-12-30T18:24:15.143" v="3103" actId="14100"/>
          <ac:picMkLst>
            <pc:docMk/>
            <pc:sldMk cId="3129019596" sldId="278"/>
            <ac:picMk id="3" creationId="{55E3FB81-4954-4BD1-8FA2-92001A8A5F53}"/>
          </ac:picMkLst>
        </pc:picChg>
      </pc:sldChg>
      <pc:sldChg chg="addSp modSp new mod ord">
        <pc:chgData name="Sailesh Pandey" userId="c3b9bfc3611135a9" providerId="LiveId" clId="{EDC1094D-2A52-4BA3-98D6-0C7BF050879F}" dt="2020-12-31T06:19:44.228" v="3440"/>
        <pc:sldMkLst>
          <pc:docMk/>
          <pc:sldMk cId="1474988412" sldId="279"/>
        </pc:sldMkLst>
        <pc:spChg chg="add mod">
          <ac:chgData name="Sailesh Pandey" userId="c3b9bfc3611135a9" providerId="LiveId" clId="{EDC1094D-2A52-4BA3-98D6-0C7BF050879F}" dt="2020-12-31T03:32:34.063" v="3266" actId="255"/>
          <ac:spMkLst>
            <pc:docMk/>
            <pc:sldMk cId="1474988412" sldId="279"/>
            <ac:spMk id="2" creationId="{6EC3E0EC-4AAF-4236-99F6-0AA9EC604FDA}"/>
          </ac:spMkLst>
        </pc:spChg>
        <pc:spChg chg="add mod">
          <ac:chgData name="Sailesh Pandey" userId="c3b9bfc3611135a9" providerId="LiveId" clId="{EDC1094D-2A52-4BA3-98D6-0C7BF050879F}" dt="2020-12-31T06:19:44.228" v="3440"/>
          <ac:spMkLst>
            <pc:docMk/>
            <pc:sldMk cId="1474988412" sldId="279"/>
            <ac:spMk id="5" creationId="{12450F2B-1AF0-4854-9FF7-8CBCA376DA94}"/>
          </ac:spMkLst>
        </pc:spChg>
        <pc:picChg chg="add mod">
          <ac:chgData name="Sailesh Pandey" userId="c3b9bfc3611135a9" providerId="LiveId" clId="{EDC1094D-2A52-4BA3-98D6-0C7BF050879F}" dt="2020-12-31T03:37:52.319" v="3272" actId="14100"/>
          <ac:picMkLst>
            <pc:docMk/>
            <pc:sldMk cId="1474988412" sldId="279"/>
            <ac:picMk id="4" creationId="{8955BF5A-3EA2-4A1F-A4D4-DA0A2A89B651}"/>
          </ac:picMkLst>
        </pc:picChg>
      </pc:sldChg>
      <pc:sldChg chg="addSp modSp new mod">
        <pc:chgData name="Sailesh Pandey" userId="c3b9bfc3611135a9" providerId="LiveId" clId="{EDC1094D-2A52-4BA3-98D6-0C7BF050879F}" dt="2021-01-01T10:21:47.400" v="3827" actId="1076"/>
        <pc:sldMkLst>
          <pc:docMk/>
          <pc:sldMk cId="486379594" sldId="280"/>
        </pc:sldMkLst>
        <pc:spChg chg="mod">
          <ac:chgData name="Sailesh Pandey" userId="c3b9bfc3611135a9" providerId="LiveId" clId="{EDC1094D-2A52-4BA3-98D6-0C7BF050879F}" dt="2021-01-01T06:30:28.753" v="3547" actId="20577"/>
          <ac:spMkLst>
            <pc:docMk/>
            <pc:sldMk cId="486379594" sldId="280"/>
            <ac:spMk id="2" creationId="{CF20E672-B709-43CD-9849-C268836B2988}"/>
          </ac:spMkLst>
        </pc:spChg>
        <pc:spChg chg="add mod">
          <ac:chgData name="Sailesh Pandey" userId="c3b9bfc3611135a9" providerId="LiveId" clId="{EDC1094D-2A52-4BA3-98D6-0C7BF050879F}" dt="2021-01-01T06:30:48.359" v="3549" actId="12"/>
          <ac:spMkLst>
            <pc:docMk/>
            <pc:sldMk cId="486379594" sldId="280"/>
            <ac:spMk id="3" creationId="{C2C85F97-E469-4E88-88C9-F76102068118}"/>
          </ac:spMkLst>
        </pc:spChg>
        <pc:spChg chg="add mod">
          <ac:chgData name="Sailesh Pandey" userId="c3b9bfc3611135a9" providerId="LiveId" clId="{EDC1094D-2A52-4BA3-98D6-0C7BF050879F}" dt="2021-01-01T10:21:47.400" v="3827" actId="1076"/>
          <ac:spMkLst>
            <pc:docMk/>
            <pc:sldMk cId="486379594" sldId="280"/>
            <ac:spMk id="4" creationId="{BEB8E4F3-7EAA-4757-A439-F9ADE5853C90}"/>
          </ac:spMkLst>
        </pc:spChg>
      </pc:sldChg>
      <pc:sldChg chg="new del">
        <pc:chgData name="Sailesh Pandey" userId="c3b9bfc3611135a9" providerId="LiveId" clId="{EDC1094D-2A52-4BA3-98D6-0C7BF050879F}" dt="2020-12-31T16:07:55.650" v="3518" actId="680"/>
        <pc:sldMkLst>
          <pc:docMk/>
          <pc:sldMk cId="488158583" sldId="280"/>
        </pc:sldMkLst>
      </pc:sldChg>
      <pc:sldChg chg="new del">
        <pc:chgData name="Sailesh Pandey" userId="c3b9bfc3611135a9" providerId="LiveId" clId="{EDC1094D-2A52-4BA3-98D6-0C7BF050879F}" dt="2021-01-01T06:30:14.433" v="3536" actId="680"/>
        <pc:sldMkLst>
          <pc:docMk/>
          <pc:sldMk cId="2701421102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26E1-D7CD-4691-9826-5D715CDF2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Study on Topology in CN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A9D4-2ED9-4C2C-8B8A-909E30587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SAILESH PANDEY(1NT18CS201)</a:t>
            </a:r>
          </a:p>
          <a:p>
            <a:r>
              <a:rPr lang="en-US" dirty="0"/>
              <a:t>MANAN VANAWAT(1NT18CS091)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8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88D6B-5568-4688-8DB4-1F8F8BD882C1}"/>
              </a:ext>
            </a:extLst>
          </p:cNvPr>
          <p:cNvSpPr txBox="1"/>
          <p:nvPr/>
        </p:nvSpPr>
        <p:spPr>
          <a:xfrm>
            <a:off x="798990" y="941032"/>
            <a:ext cx="827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Network Layer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52F9-E878-4062-B66A-0C0D53F028CC}"/>
              </a:ext>
            </a:extLst>
          </p:cNvPr>
          <p:cNvSpPr txBox="1"/>
          <p:nvPr/>
        </p:nvSpPr>
        <p:spPr>
          <a:xfrm>
            <a:off x="727969" y="2219417"/>
            <a:ext cx="10102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network layer supplies network routing functions and reports the error.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Routers work at this layer.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It operates subnet and determines the routing strategies.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It helps in host addressing.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Trebuchet MS" panose="020B0603020202020204" pitchFamily="34" charset="0"/>
              </a:rPr>
              <a:t> It routes the signal through different channels to the other end and acts as a network controller.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5AD00-525F-4164-8852-221FD70D46F8}"/>
              </a:ext>
            </a:extLst>
          </p:cNvPr>
          <p:cNvSpPr txBox="1"/>
          <p:nvPr/>
        </p:nvSpPr>
        <p:spPr>
          <a:xfrm>
            <a:off x="763480" y="872406"/>
            <a:ext cx="934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Transport Layer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03BDD-47C1-4B7D-9704-5562C4460DC9}"/>
              </a:ext>
            </a:extLst>
          </p:cNvPr>
          <p:cNvSpPr txBox="1"/>
          <p:nvPr/>
        </p:nvSpPr>
        <p:spPr>
          <a:xfrm>
            <a:off x="763480" y="1989120"/>
            <a:ext cx="10262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transport layer receives reliable data from the upper layer and transfer data between end users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also allows traffic to be directed to specific network applications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56027-68E7-44D5-8E10-88FB6D03891D}"/>
              </a:ext>
            </a:extLst>
          </p:cNvPr>
          <p:cNvSpPr txBox="1"/>
          <p:nvPr/>
        </p:nvSpPr>
        <p:spPr>
          <a:xfrm>
            <a:off x="763480" y="3668552"/>
            <a:ext cx="3533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Session Layer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7F01A-9368-421E-934B-4E47F75E8E85}"/>
              </a:ext>
            </a:extLst>
          </p:cNvPr>
          <p:cNvSpPr txBox="1"/>
          <p:nvPr/>
        </p:nvSpPr>
        <p:spPr>
          <a:xfrm>
            <a:off x="856695" y="4376691"/>
            <a:ext cx="10076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layer helps in building a connection.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layer provides a proper user interface to the network where the user negotiates to build the connection.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is mainly utilized for transfer layer.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Its major work is to transfer data from the other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75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49936-C77B-4A89-85E8-45A9C1C34BE9}"/>
              </a:ext>
            </a:extLst>
          </p:cNvPr>
          <p:cNvSpPr txBox="1"/>
          <p:nvPr/>
        </p:nvSpPr>
        <p:spPr>
          <a:xfrm>
            <a:off x="852256" y="1003176"/>
            <a:ext cx="667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Presentation Layer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3A651-2ACB-403F-99BB-D25FF3A9C40A}"/>
              </a:ext>
            </a:extLst>
          </p:cNvPr>
          <p:cNvSpPr txBox="1"/>
          <p:nvPr/>
        </p:nvSpPr>
        <p:spPr>
          <a:xfrm>
            <a:off x="852256" y="2007504"/>
            <a:ext cx="9623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builds contact among all the application layers so that the layer above may utilize different syntax and semantic if the presentation services provide a mapping between them.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Responsible for making sure that the </a:t>
            </a:r>
            <a:r>
              <a:rPr lang="en-US" dirty="0" err="1"/>
              <a:t>uncapsulated</a:t>
            </a:r>
            <a:r>
              <a:rPr lang="en-US" dirty="0"/>
              <a:t> application layer data  is able to be understood by the application in the question.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0E3D3-C418-459A-A819-C973A42DF0AD}"/>
              </a:ext>
            </a:extLst>
          </p:cNvPr>
          <p:cNvSpPr txBox="1"/>
          <p:nvPr/>
        </p:nvSpPr>
        <p:spPr>
          <a:xfrm>
            <a:off x="967667" y="4181383"/>
            <a:ext cx="49182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Application Layer</a:t>
            </a:r>
            <a:endParaRPr lang="en-IN" sz="32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ED70D-BB0A-4751-B8CA-DC8BEDF4B3A9}"/>
              </a:ext>
            </a:extLst>
          </p:cNvPr>
          <p:cNvSpPr txBox="1"/>
          <p:nvPr/>
        </p:nvSpPr>
        <p:spPr>
          <a:xfrm>
            <a:off x="1145219" y="4900474"/>
            <a:ext cx="1007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is the layer that is closest to the end user in the OSI layer.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With software application , both, the OSI application layer and user interacts directly.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EC734-AB94-461A-9B26-BFAF845D2BAF}"/>
              </a:ext>
            </a:extLst>
          </p:cNvPr>
          <p:cNvSpPr txBox="1"/>
          <p:nvPr/>
        </p:nvSpPr>
        <p:spPr>
          <a:xfrm>
            <a:off x="2589321" y="2769833"/>
            <a:ext cx="7013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Internet Topology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7973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20206-BF9E-4A2C-BBAC-0D5F9810F4F5}"/>
              </a:ext>
            </a:extLst>
          </p:cNvPr>
          <p:cNvSpPr txBox="1"/>
          <p:nvPr/>
        </p:nvSpPr>
        <p:spPr>
          <a:xfrm>
            <a:off x="807868" y="1198485"/>
            <a:ext cx="482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Topology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7B9AC-1042-4B17-93B8-B72CD5A7BAE7}"/>
              </a:ext>
            </a:extLst>
          </p:cNvPr>
          <p:cNvSpPr txBox="1"/>
          <p:nvPr/>
        </p:nvSpPr>
        <p:spPr>
          <a:xfrm>
            <a:off x="941033" y="2006353"/>
            <a:ext cx="967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Network topology is the arrangement of the links and nodes of any communication 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may be disputed physically or logically.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18377-2592-4D71-982F-370950C34349}"/>
              </a:ext>
            </a:extLst>
          </p:cNvPr>
          <p:cNvSpPr txBox="1"/>
          <p:nvPr/>
        </p:nvSpPr>
        <p:spPr>
          <a:xfrm>
            <a:off x="941034" y="3613212"/>
            <a:ext cx="263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Types: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95A15-8749-43D4-AAED-FDDA50767AAD}"/>
              </a:ext>
            </a:extLst>
          </p:cNvPr>
          <p:cNvSpPr txBox="1"/>
          <p:nvPr/>
        </p:nvSpPr>
        <p:spPr>
          <a:xfrm>
            <a:off x="1109709" y="4261282"/>
            <a:ext cx="778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1.Bus topology</a:t>
            </a:r>
          </a:p>
          <a:p>
            <a:r>
              <a:rPr lang="en-US" dirty="0"/>
              <a:t>2.Star topology</a:t>
            </a:r>
          </a:p>
          <a:p>
            <a:r>
              <a:rPr lang="en-US" dirty="0"/>
              <a:t>3.Ring topology</a:t>
            </a:r>
          </a:p>
          <a:p>
            <a:r>
              <a:rPr lang="en-US" dirty="0"/>
              <a:t>4.Mesh topology</a:t>
            </a:r>
          </a:p>
          <a:p>
            <a:r>
              <a:rPr lang="en-US" dirty="0"/>
              <a:t>5.Tree topology</a:t>
            </a:r>
          </a:p>
          <a:p>
            <a:r>
              <a:rPr lang="en-US" dirty="0"/>
              <a:t>6.Daisy chain topology</a:t>
            </a:r>
            <a:endParaRPr lang="en-IN" dirty="0"/>
          </a:p>
          <a:p>
            <a:r>
              <a:rPr lang="en-US" dirty="0"/>
              <a:t>7.Hybrid topology</a:t>
            </a:r>
          </a:p>
          <a:p>
            <a:r>
              <a:rPr lang="en-US" dirty="0"/>
              <a:t>8.Point-to-point topology</a:t>
            </a:r>
          </a:p>
        </p:txBody>
      </p:sp>
    </p:spTree>
    <p:extLst>
      <p:ext uri="{BB962C8B-B14F-4D97-AF65-F5344CB8AC3E}">
        <p14:creationId xmlns:p14="http://schemas.microsoft.com/office/powerpoint/2010/main" val="234746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43B96-C717-4D63-BC05-677588DF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4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ABCAA-C7E8-44B1-BFAA-5B539D08596B}"/>
              </a:ext>
            </a:extLst>
          </p:cNvPr>
          <p:cNvSpPr txBox="1"/>
          <p:nvPr/>
        </p:nvSpPr>
        <p:spPr>
          <a:xfrm>
            <a:off x="772357" y="852256"/>
            <a:ext cx="92682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1.Bus topology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90719-9F9D-44CE-BACA-E7B3DA32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28" y="2370337"/>
            <a:ext cx="4718998" cy="4416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C8B3A4-1136-4359-8CC5-017F4ABA2861}"/>
              </a:ext>
            </a:extLst>
          </p:cNvPr>
          <p:cNvSpPr txBox="1"/>
          <p:nvPr/>
        </p:nvSpPr>
        <p:spPr>
          <a:xfrm>
            <a:off x="914400" y="1714030"/>
            <a:ext cx="57349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 Bus Topology is a network topology in which nodes are connected to a common half-duplex link called bus.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Every station will receive the network traffic, and the traffic generated by each station has equal transmission priority.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 order for the nodes to share the bus, they use a medium access control technology like CSMA or any bus master.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4541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313D0-192B-47FE-A599-3A14DD204EF9}"/>
              </a:ext>
            </a:extLst>
          </p:cNvPr>
          <p:cNvSpPr txBox="1"/>
          <p:nvPr/>
        </p:nvSpPr>
        <p:spPr>
          <a:xfrm>
            <a:off x="861134" y="932156"/>
            <a:ext cx="59214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2.Star topology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4E446-2119-4840-9D1E-40C4F734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15" y="2175029"/>
            <a:ext cx="4426035" cy="45054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0DC288-4565-41A4-BC11-B641D706A336}"/>
              </a:ext>
            </a:extLst>
          </p:cNvPr>
          <p:cNvSpPr txBox="1"/>
          <p:nvPr/>
        </p:nvSpPr>
        <p:spPr>
          <a:xfrm>
            <a:off x="1003177" y="1882066"/>
            <a:ext cx="61167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is the most common and the </a:t>
            </a:r>
            <a:r>
              <a:rPr lang="en-US" sz="2000" dirty="0" err="1"/>
              <a:t>mosty</a:t>
            </a:r>
            <a:r>
              <a:rPr lang="en-US" sz="2000" dirty="0"/>
              <a:t> used network topology.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Every node connects to a central network device like HUB, switch or any other computer.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central device acts as a server and other peripheral devices act as clients.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central node is the core part of the 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It makes administrators easy to add another device to the 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46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2EA90-8113-41D8-B7FD-C6BFB3FAF426}"/>
              </a:ext>
            </a:extLst>
          </p:cNvPr>
          <p:cNvSpPr txBox="1"/>
          <p:nvPr/>
        </p:nvSpPr>
        <p:spPr>
          <a:xfrm>
            <a:off x="878889" y="896645"/>
            <a:ext cx="5442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3.Ring topology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9CD2-5032-42DF-BA58-2001369A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07" y="2761695"/>
            <a:ext cx="4267200" cy="396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115E68-6405-4CBA-B168-A0D104710ED8}"/>
              </a:ext>
            </a:extLst>
          </p:cNvPr>
          <p:cNvSpPr txBox="1"/>
          <p:nvPr/>
        </p:nvSpPr>
        <p:spPr>
          <a:xfrm>
            <a:off x="1100831" y="1758419"/>
            <a:ext cx="6223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ring topology is a network topology in which each node connects to exactly two other nodes respectively.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travels from nodes to nodes.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Each nodes handle every packets.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rings can be unidirectional or bi-directional.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Bidirectional can be helpful as it will still work if some nodes break down.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88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41B3D-0BC7-496F-8595-C352A4B44146}"/>
              </a:ext>
            </a:extLst>
          </p:cNvPr>
          <p:cNvSpPr txBox="1"/>
          <p:nvPr/>
        </p:nvSpPr>
        <p:spPr>
          <a:xfrm>
            <a:off x="923277" y="1047564"/>
            <a:ext cx="537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4.Mesh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3EF8-4360-4662-A198-4D8736B0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29" y="2627791"/>
            <a:ext cx="4959658" cy="465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35A12-C4F5-4BFF-B918-23B4F0990E59}"/>
              </a:ext>
            </a:extLst>
          </p:cNvPr>
          <p:cNvSpPr txBox="1"/>
          <p:nvPr/>
        </p:nvSpPr>
        <p:spPr>
          <a:xfrm>
            <a:off x="1029810" y="2166151"/>
            <a:ext cx="60989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Each device is connected to every other device on the 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It is a dedicated point-to-point link.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Lets say we have n-devices in the network, each device must be connected with (n-1) device of the network.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Number of links in the mesh topology of n devices will be n(n-1)/2.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73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47B07D-9C33-499E-B243-95E05BF1ECC8}"/>
              </a:ext>
            </a:extLst>
          </p:cNvPr>
          <p:cNvSpPr txBox="1"/>
          <p:nvPr/>
        </p:nvSpPr>
        <p:spPr>
          <a:xfrm>
            <a:off x="488271" y="1003263"/>
            <a:ext cx="92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6B6B2-7CBC-4303-9171-B49F30823F9F}"/>
              </a:ext>
            </a:extLst>
          </p:cNvPr>
          <p:cNvSpPr txBox="1"/>
          <p:nvPr/>
        </p:nvSpPr>
        <p:spPr>
          <a:xfrm>
            <a:off x="781234" y="2175029"/>
            <a:ext cx="112213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Network topology is the arrangement of the nodes or links of a communication network.</a:t>
            </a:r>
          </a:p>
          <a:p>
            <a:endParaRPr lang="en-US" sz="2000" dirty="0"/>
          </a:p>
          <a:p>
            <a:r>
              <a:rPr lang="en-US" sz="2000" dirty="0"/>
              <a:t>It describes the arrangement of various types of telecommunication networks.</a:t>
            </a:r>
          </a:p>
          <a:p>
            <a:endParaRPr lang="en-US" sz="2000" dirty="0"/>
          </a:p>
          <a:p>
            <a:r>
              <a:rPr lang="en-US" sz="2000" dirty="0"/>
              <a:t>It is totally based on Graph Theory. </a:t>
            </a:r>
          </a:p>
          <a:p>
            <a:r>
              <a:rPr lang="en-US" sz="2000" dirty="0"/>
              <a:t>             - In mathematics , Graph Theory is used to model the pairwise relationship between objects.</a:t>
            </a:r>
          </a:p>
          <a:p>
            <a:endParaRPr lang="en-US" sz="2000" dirty="0"/>
          </a:p>
          <a:p>
            <a:r>
              <a:rPr lang="en-US" sz="2000" dirty="0"/>
              <a:t>             - The graph is made up of vertices connected by edges. The vertices resemble the     nodes and the edges resemble the links between the nodes.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7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1E5A8-629B-4589-838E-EF12D179F2AE}"/>
              </a:ext>
            </a:extLst>
          </p:cNvPr>
          <p:cNvSpPr txBox="1"/>
          <p:nvPr/>
        </p:nvSpPr>
        <p:spPr>
          <a:xfrm>
            <a:off x="1047564" y="941033"/>
            <a:ext cx="64718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5.Tree topology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AADA2-1C81-4EAD-BD02-F2BEDD24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46" y="3238870"/>
            <a:ext cx="5410200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AF2A8-FEF8-417E-AC6B-430ACDD35009}"/>
              </a:ext>
            </a:extLst>
          </p:cNvPr>
          <p:cNvSpPr txBox="1"/>
          <p:nvPr/>
        </p:nvSpPr>
        <p:spPr>
          <a:xfrm>
            <a:off x="1162975" y="1802807"/>
            <a:ext cx="51046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Tree topology has its roots derived from bus and star topology.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It is not used widely but still used in the cases when scalability or hierarchical communication setup is needed between two networks.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Other hierarchical networks are not affected if one of them gets damaged.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dirty="0" err="1"/>
              <a:t>maintainance</a:t>
            </a:r>
            <a:r>
              <a:rPr lang="en-US" sz="2000" dirty="0"/>
              <a:t> and fault finding is easier.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440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76E75-5496-4CF3-BC85-48443BB4A0A6}"/>
              </a:ext>
            </a:extLst>
          </p:cNvPr>
          <p:cNvSpPr txBox="1"/>
          <p:nvPr/>
        </p:nvSpPr>
        <p:spPr>
          <a:xfrm>
            <a:off x="932155" y="976544"/>
            <a:ext cx="569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6.Daisy chain topology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55660-518C-4B34-B64A-39B91FEF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04" y="4707569"/>
            <a:ext cx="6667500" cy="1562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37D9A-2A85-4B10-8049-31CA7A0AE1E8}"/>
              </a:ext>
            </a:extLst>
          </p:cNvPr>
          <p:cNvSpPr txBox="1"/>
          <p:nvPr/>
        </p:nvSpPr>
        <p:spPr>
          <a:xfrm>
            <a:off x="1162974" y="2150431"/>
            <a:ext cx="651621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The main advantage of daisy chain is easy to add more computers or servers into a network by connecting each computer in series to the next.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2000" b="0" i="0" u="none" strike="noStrike" baseline="0" dirty="0"/>
              <a:t>Data will be intended </a:t>
            </a:r>
            <a:r>
              <a:rPr lang="en-US" sz="2000" b="0" i="0" u="none" strike="noStrike" baseline="0" dirty="0"/>
              <a:t>for a computer partway down the line, each system bounces it along in sequence until it reaches the </a:t>
            </a:r>
            <a:r>
              <a:rPr lang="en-IN" sz="2000" b="0" i="0" u="none" strike="noStrike" baseline="0" dirty="0"/>
              <a:t>destination.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91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99E9F-5070-4D46-98FD-97F02ADA5CFE}"/>
              </a:ext>
            </a:extLst>
          </p:cNvPr>
          <p:cNvSpPr txBox="1"/>
          <p:nvPr/>
        </p:nvSpPr>
        <p:spPr>
          <a:xfrm>
            <a:off x="1012053" y="958787"/>
            <a:ext cx="541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7.Hybrid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6E99D-347B-47DB-B00E-95B2DA69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81" y="3049480"/>
            <a:ext cx="4882719" cy="3808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439130-CB65-41DE-ACBD-31697D660E4B}"/>
              </a:ext>
            </a:extLst>
          </p:cNvPr>
          <p:cNvSpPr txBox="1"/>
          <p:nvPr/>
        </p:nvSpPr>
        <p:spPr>
          <a:xfrm>
            <a:off x="1012053" y="2166151"/>
            <a:ext cx="61167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Hybrid network is a combination of two or more</a:t>
            </a:r>
          </a:p>
          <a:p>
            <a:pPr algn="l"/>
            <a:r>
              <a:rPr lang="en-IN" sz="2000" b="0" i="0" u="none" strike="noStrike" baseline="0" dirty="0">
                <a:latin typeface="Trebuchet MS" panose="020B0603020202020204" pitchFamily="34" charset="0"/>
              </a:rPr>
              <a:t>    topologies mentioned above.</a:t>
            </a:r>
          </a:p>
          <a:p>
            <a:pPr algn="l"/>
            <a:endParaRPr lang="en-IN" sz="2000" dirty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2000" b="0" i="0" u="none" strike="noStrike" baseline="0" dirty="0">
                <a:latin typeface="Trebuchet MS" panose="020B0603020202020204" pitchFamily="34" charset="0"/>
              </a:rPr>
              <a:t>By combination, each </a:t>
            </a: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network does not exhibit one of the standard topologies.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Like, a mesh network connected to a mesh</a:t>
            </a:r>
          </a:p>
          <a:p>
            <a:pPr algn="l"/>
            <a:r>
              <a:rPr lang="en-US" sz="2000" b="0" i="0" u="none" strike="noStrike" baseline="0" dirty="0">
                <a:latin typeface="Trebuchet MS" panose="020B0603020202020204" pitchFamily="34" charset="0"/>
              </a:rPr>
              <a:t>    network is still a mesh network topology.</a:t>
            </a: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2000" b="0" i="0" u="none" strike="noStrike" baseline="0" dirty="0">
                <a:latin typeface="Trebuchet MS" panose="020B0603020202020204" pitchFamily="34" charset="0"/>
              </a:rPr>
              <a:t>However, a </a:t>
            </a: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hybrid topology is always produced when two different basic network topologies are connected.</a:t>
            </a:r>
            <a:endParaRPr lang="en-IN" sz="2000" b="0" i="0" u="none" strike="noStrike" baseline="0" dirty="0">
              <a:latin typeface="Trebuchet MS" panose="020B0603020202020204" pitchFamily="34" charset="0"/>
            </a:endParaRPr>
          </a:p>
          <a:p>
            <a:pPr algn="l"/>
            <a:endParaRPr lang="en-IN" dirty="0">
              <a:latin typeface="Trebuchet MS" panose="020B0603020202020204" pitchFamily="34" charset="0"/>
            </a:endParaRPr>
          </a:p>
          <a:p>
            <a:pPr algn="l"/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6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3E0EC-4AAF-4236-99F6-0AA9EC604FDA}"/>
              </a:ext>
            </a:extLst>
          </p:cNvPr>
          <p:cNvSpPr txBox="1"/>
          <p:nvPr/>
        </p:nvSpPr>
        <p:spPr>
          <a:xfrm>
            <a:off x="665825" y="1065320"/>
            <a:ext cx="558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8. Point-to-Point Topology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BF5A-3EA2-4A1F-A4D4-DA0A2A89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6" y="4427068"/>
            <a:ext cx="5212106" cy="2430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50F2B-1AF0-4854-9FF7-8CBCA376DA94}"/>
              </a:ext>
            </a:extLst>
          </p:cNvPr>
          <p:cNvSpPr txBox="1"/>
          <p:nvPr/>
        </p:nvSpPr>
        <p:spPr>
          <a:xfrm>
            <a:off x="781235" y="2246050"/>
            <a:ext cx="6045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structure is called P2P(Point-to-Point). This is a famous network structure.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defines permanent links between two endpoints.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The value of an on-demand P2P connection is positive proportional to the number of potential pairs of network nodes.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algn="l"/>
            <a:r>
              <a:rPr lang="en-US" sz="1800" b="0" i="0" u="none" strike="noStrike" baseline="0" dirty="0">
                <a:latin typeface="Trebuchet MS" panose="020B0603020202020204" pitchFamily="34" charset="0"/>
              </a:rPr>
              <a:t>     </a:t>
            </a:r>
            <a:endParaRPr lang="en-US" dirty="0">
              <a:latin typeface="Trebuchet MS" panose="020B0603020202020204" pitchFamily="34" charset="0"/>
            </a:endParaRPr>
          </a:p>
          <a:p>
            <a:pPr algn="l"/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88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E672-B709-43CD-9849-C268836B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85F97-E469-4E88-88C9-F76102068118}"/>
              </a:ext>
            </a:extLst>
          </p:cNvPr>
          <p:cNvSpPr txBox="1"/>
          <p:nvPr/>
        </p:nvSpPr>
        <p:spPr>
          <a:xfrm>
            <a:off x="381740" y="2308194"/>
            <a:ext cx="113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8E4F3-7EAA-4757-A439-F9ADE5853C90}"/>
              </a:ext>
            </a:extLst>
          </p:cNvPr>
          <p:cNvSpPr txBox="1"/>
          <p:nvPr/>
        </p:nvSpPr>
        <p:spPr>
          <a:xfrm>
            <a:off x="381740" y="2820036"/>
            <a:ext cx="116177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Inc, S, (2002). Networking Complete. Third Edition. San </a:t>
            </a:r>
            <a:r>
              <a:rPr lang="en-IN" sz="2000" b="0" i="0" u="none" strike="noStrike" baseline="0" dirty="0">
                <a:latin typeface="Trebuchet MS" panose="020B0603020202020204" pitchFamily="34" charset="0"/>
              </a:rPr>
              <a:t>Francisco: (</a:t>
            </a:r>
            <a:r>
              <a:rPr lang="en-IN" sz="2000" b="0" i="0" u="none" strike="noStrike" baseline="0" dirty="0" err="1">
                <a:latin typeface="Trebuchet MS" panose="020B0603020202020204" pitchFamily="34" charset="0"/>
              </a:rPr>
              <a:t>Sybex</a:t>
            </a:r>
            <a:r>
              <a:rPr lang="en-IN" sz="2000" b="0" i="0" u="none" strike="noStrike" baseline="0" dirty="0">
                <a:latin typeface="Trebuchet MS" panose="020B0603020202020204" pitchFamily="34" charset="0"/>
              </a:rPr>
              <a:t>)</a:t>
            </a:r>
          </a:p>
          <a:p>
            <a:pPr marL="457200" indent="-457200" algn="l">
              <a:buAutoNum type="arabicPeriod"/>
            </a:pPr>
            <a:endParaRPr lang="en-IN" sz="2000" b="0" i="0" u="none" strike="noStrike" baseline="0" dirty="0"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IN" sz="2000" dirty="0">
                <a:latin typeface="Trebuchet MS" panose="020B0603020202020204" pitchFamily="34" charset="0"/>
              </a:rPr>
              <a:t>Wikipedia - </a:t>
            </a:r>
            <a:r>
              <a:rPr lang="en-IN" sz="2000" dirty="0">
                <a:hlinkClick r:id="rId2"/>
              </a:rPr>
              <a:t>Computer network – Wikipedia</a:t>
            </a:r>
            <a:endParaRPr lang="en-IN" sz="2000" dirty="0"/>
          </a:p>
          <a:p>
            <a:pPr marL="457200" indent="-457200" algn="l">
              <a:buAutoNum type="arabicPeriod"/>
            </a:pPr>
            <a:endParaRPr lang="en-IN" sz="2000" dirty="0"/>
          </a:p>
          <a:p>
            <a:pPr marL="457200" indent="-457200" algn="l">
              <a:buAutoNum type="arabicPeriod" startAt="3"/>
            </a:pP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ATIS committee PRQC. "network topology". ATIS Telecom Glossary 2007.</a:t>
            </a:r>
          </a:p>
          <a:p>
            <a:pPr algn="l"/>
            <a:r>
              <a:rPr lang="en-US" sz="2000" dirty="0">
                <a:latin typeface="Trebuchet MS" panose="020B0603020202020204" pitchFamily="34" charset="0"/>
              </a:rPr>
              <a:t>     </a:t>
            </a: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 Alliance for Telecommunications Industry </a:t>
            </a:r>
            <a:r>
              <a:rPr lang="en-IN" sz="2000" b="0" i="0" u="none" strike="noStrike" baseline="0" dirty="0">
                <a:latin typeface="Trebuchet MS" panose="020B0603020202020204" pitchFamily="34" charset="0"/>
              </a:rPr>
              <a:t>Solutions</a:t>
            </a:r>
          </a:p>
          <a:p>
            <a:pPr algn="l"/>
            <a:endParaRPr lang="en-IN" sz="2000" dirty="0">
              <a:latin typeface="Trebuchet MS" panose="020B0603020202020204" pitchFamily="34" charset="0"/>
            </a:endParaRPr>
          </a:p>
          <a:p>
            <a:pPr algn="l"/>
            <a:r>
              <a:rPr lang="en-IN" sz="2000" b="0" i="0" u="none" strike="noStrike" baseline="0" dirty="0">
                <a:latin typeface="Trebuchet MS" panose="020B0603020202020204" pitchFamily="34" charset="0"/>
              </a:rPr>
              <a:t>4. </a:t>
            </a:r>
            <a:r>
              <a:rPr lang="en-US" sz="2000" b="1" i="0" u="none" strike="noStrike" baseline="0" dirty="0">
                <a:latin typeface="+mj-lt"/>
              </a:rPr>
              <a:t>A Study on Topology in Computer Network </a:t>
            </a:r>
            <a:r>
              <a:rPr lang="en-IN" sz="2000" b="0" i="0" u="none" strike="noStrike" baseline="0" dirty="0">
                <a:latin typeface="+mj-lt"/>
              </a:rPr>
              <a:t>Qing Liu, </a:t>
            </a:r>
            <a:r>
              <a:rPr lang="en-IN" sz="2000" b="0" i="0" u="none" strike="noStrike" baseline="0" dirty="0" err="1">
                <a:latin typeface="+mj-lt"/>
              </a:rPr>
              <a:t>Qiuping</a:t>
            </a:r>
            <a:r>
              <a:rPr lang="en-IN" sz="2000" b="0" i="0" u="none" strike="noStrike" baseline="0" dirty="0">
                <a:latin typeface="+mj-lt"/>
              </a:rPr>
              <a:t> Liu</a:t>
            </a:r>
          </a:p>
          <a:p>
            <a:pPr algn="l"/>
            <a:endParaRPr lang="en-IN" sz="2000" dirty="0"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79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3FB81-4954-4BD1-8FA2-92001A8A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81A584-34B1-4B08-8CF6-7854AABA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8374A-F245-4121-955B-B7EDC27DE393}"/>
              </a:ext>
            </a:extLst>
          </p:cNvPr>
          <p:cNvSpPr txBox="1"/>
          <p:nvPr/>
        </p:nvSpPr>
        <p:spPr>
          <a:xfrm>
            <a:off x="506027" y="932156"/>
            <a:ext cx="84781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Computer Networks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0E95B-8D05-4909-91B6-B900CBCD1372}"/>
              </a:ext>
            </a:extLst>
          </p:cNvPr>
          <p:cNvSpPr txBox="1"/>
          <p:nvPr/>
        </p:nvSpPr>
        <p:spPr>
          <a:xfrm>
            <a:off x="498629" y="1917041"/>
            <a:ext cx="111947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Computer networks have developed and obtained huge achievements in the last two decades.</a:t>
            </a:r>
          </a:p>
          <a:p>
            <a:endParaRPr lang="en-US" sz="2000" dirty="0"/>
          </a:p>
          <a:p>
            <a:pPr algn="l"/>
            <a:r>
              <a:rPr lang="en-IN" sz="2000" b="0" i="0" u="none" strike="noStrike" baseline="0" dirty="0">
                <a:latin typeface="Trebuchet MS" panose="020B0603020202020204" pitchFamily="34" charset="0"/>
              </a:rPr>
              <a:t>In particular, as a </a:t>
            </a:r>
            <a:r>
              <a:rPr lang="en-US" sz="2000" b="0" i="0" u="none" strike="noStrike" baseline="0" dirty="0">
                <a:latin typeface="Trebuchet MS" panose="020B0603020202020204" pitchFamily="34" charset="0"/>
              </a:rPr>
              <a:t>typical representative of computer network Internet is a global, open integration, that anyone can use multiple network applications across heterogeneous networks.</a:t>
            </a: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algn="l"/>
            <a:r>
              <a:rPr lang="en-US" sz="2000" dirty="0">
                <a:latin typeface="Trebuchet MS" panose="020B0603020202020204" pitchFamily="34" charset="0"/>
              </a:rPr>
              <a:t>A computer network is a group of computers that use a set of common communication protocols over digital interconnections for the purpose of sharing resources located on or provided by the network nodes.</a:t>
            </a: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algn="l"/>
            <a:r>
              <a:rPr lang="en-US" sz="2000" dirty="0">
                <a:latin typeface="Trebuchet MS" panose="020B0603020202020204" pitchFamily="34" charset="0"/>
              </a:rPr>
              <a:t>The nodes can be classified by many means as personal computers, sever computers, networking hardware, or any other general purpose hosts.</a:t>
            </a:r>
          </a:p>
          <a:p>
            <a:pPr algn="l"/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2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3847F-DF25-483F-938F-1199454E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46CE-A87F-4E00-982F-886977FE89C3}"/>
              </a:ext>
            </a:extLst>
          </p:cNvPr>
          <p:cNvSpPr txBox="1"/>
          <p:nvPr/>
        </p:nvSpPr>
        <p:spPr>
          <a:xfrm>
            <a:off x="514905" y="1029810"/>
            <a:ext cx="921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Network Structure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8E47F-29D7-4822-B6F5-54B37EDB584E}"/>
              </a:ext>
            </a:extLst>
          </p:cNvPr>
          <p:cNvSpPr txBox="1"/>
          <p:nvPr/>
        </p:nvSpPr>
        <p:spPr>
          <a:xfrm>
            <a:off x="514905" y="2379216"/>
            <a:ext cx="112923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famous network structure is OSI model which is a product of the open system interconnection,  effort at  International Organization for Standardization.</a:t>
            </a:r>
          </a:p>
          <a:p>
            <a:endParaRPr lang="en-US" sz="2000" dirty="0"/>
          </a:p>
          <a:p>
            <a:r>
              <a:rPr lang="en-US" sz="3200" dirty="0"/>
              <a:t>Layers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Physical Layer</a:t>
            </a:r>
          </a:p>
          <a:p>
            <a:pPr marL="342900" indent="-342900">
              <a:buAutoNum type="arabicPeriod"/>
            </a:pPr>
            <a:r>
              <a:rPr lang="en-US" dirty="0"/>
              <a:t>Data Link Layer</a:t>
            </a:r>
          </a:p>
          <a:p>
            <a:pPr marL="342900" indent="-342900">
              <a:buAutoNum type="arabicPeriod"/>
            </a:pPr>
            <a:r>
              <a:rPr lang="en-US" dirty="0"/>
              <a:t>Network Layer</a:t>
            </a:r>
          </a:p>
          <a:p>
            <a:pPr marL="342900" indent="-342900">
              <a:buAutoNum type="arabicPeriod"/>
            </a:pPr>
            <a:r>
              <a:rPr lang="en-US" dirty="0"/>
              <a:t>Transport Layer</a:t>
            </a:r>
          </a:p>
          <a:p>
            <a:pPr marL="342900" indent="-342900">
              <a:buAutoNum type="arabicPeriod"/>
            </a:pPr>
            <a:r>
              <a:rPr lang="en-US" dirty="0"/>
              <a:t>Session Layer</a:t>
            </a:r>
          </a:p>
          <a:p>
            <a:pPr marL="342900" indent="-342900">
              <a:buAutoNum type="arabicPeriod"/>
            </a:pPr>
            <a:r>
              <a:rPr lang="en-US" dirty="0"/>
              <a:t>Presentation Layer</a:t>
            </a:r>
          </a:p>
          <a:p>
            <a:pPr marL="342900" indent="-342900">
              <a:buAutoNum type="arabicPeriod"/>
            </a:pPr>
            <a:r>
              <a:rPr lang="en-US" dirty="0"/>
              <a:t>Application Layer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1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C854B5-60C8-4780-B6B6-AF37D45E8F87}"/>
              </a:ext>
            </a:extLst>
          </p:cNvPr>
          <p:cNvSpPr txBox="1"/>
          <p:nvPr/>
        </p:nvSpPr>
        <p:spPr>
          <a:xfrm>
            <a:off x="790113" y="949911"/>
            <a:ext cx="5477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Physical Layer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A895A-6A25-4EC7-854C-84503A57F52E}"/>
              </a:ext>
            </a:extLst>
          </p:cNvPr>
          <p:cNvSpPr txBox="1"/>
          <p:nvPr/>
        </p:nvSpPr>
        <p:spPr>
          <a:xfrm>
            <a:off x="656948" y="1988598"/>
            <a:ext cx="10475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for the electrical and the physical specification for the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Supplies an electrical, mechanical and procedural interface to the transmission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Cables connect different devices to each other, allowing data to be transmitted over them.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 Copper cables(twisted pair cables)(cat5,cat5e,cat6)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 Fiber Cables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21A89-1010-42FC-8C01-4B14CEA1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3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E1084-CD38-47E4-A7EE-FF0355703CE5}"/>
              </a:ext>
            </a:extLst>
          </p:cNvPr>
          <p:cNvSpPr txBox="1"/>
          <p:nvPr/>
        </p:nvSpPr>
        <p:spPr>
          <a:xfrm>
            <a:off x="703555" y="2707689"/>
            <a:ext cx="104046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Almost about 10 Billion zeros and ones cross the network cables every second.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Overall The Physical Layer defines the relationship between a device and a transmission data, including voltages, hubs, adapters and so 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The physical layer supplies the transmission of data across the network.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E7A0E-950A-4896-88A1-2131AEED8EA2}"/>
              </a:ext>
            </a:extLst>
          </p:cNvPr>
          <p:cNvSpPr txBox="1"/>
          <p:nvPr/>
        </p:nvSpPr>
        <p:spPr>
          <a:xfrm>
            <a:off x="801210" y="116917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The Physical Layer(continued..)</a:t>
            </a:r>
          </a:p>
        </p:txBody>
      </p:sp>
    </p:spTree>
    <p:extLst>
      <p:ext uri="{BB962C8B-B14F-4D97-AF65-F5344CB8AC3E}">
        <p14:creationId xmlns:p14="http://schemas.microsoft.com/office/powerpoint/2010/main" val="108283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BD27B-0FCB-4551-87E8-0AB6B3714310}"/>
              </a:ext>
            </a:extLst>
          </p:cNvPr>
          <p:cNvSpPr txBox="1"/>
          <p:nvPr/>
        </p:nvSpPr>
        <p:spPr>
          <a:xfrm>
            <a:off x="834501" y="914400"/>
            <a:ext cx="966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Data Link Layer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EA2E3-411E-4670-9AD5-6E5E56504DE8}"/>
              </a:ext>
            </a:extLst>
          </p:cNvPr>
          <p:cNvSpPr txBox="1"/>
          <p:nvPr/>
        </p:nvSpPr>
        <p:spPr>
          <a:xfrm>
            <a:off x="896645" y="2388094"/>
            <a:ext cx="9818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Data Link Layer defines the functional and the procedural regards of data network entities.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It also helps to detect and correct the error as far as possible.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was originally intended for point-to-point and point-to-multipoint. But now it is used for broadcast in multi-access data.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Its main task is to produce frame boundary of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01276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1472</TotalTime>
  <Words>1264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</vt:lpstr>
      <vt:lpstr>Berlin</vt:lpstr>
      <vt:lpstr>A Study on Topology in CN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Topology in CN </dc:title>
  <dc:creator>Sailesh Pandey</dc:creator>
  <cp:lastModifiedBy>Sailesh Pandey</cp:lastModifiedBy>
  <cp:revision>39</cp:revision>
  <dcterms:created xsi:type="dcterms:W3CDTF">2020-12-29T12:58:12Z</dcterms:created>
  <dcterms:modified xsi:type="dcterms:W3CDTF">2021-01-02T06:33:15Z</dcterms:modified>
</cp:coreProperties>
</file>