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1" r:id="rId6"/>
    <p:sldId id="262" r:id="rId7"/>
    <p:sldId id="263" r:id="rId8"/>
    <p:sldId id="264" r:id="rId9"/>
    <p:sldId id="25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8.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19.svg"/><Relationship Id="rId9" Type="http://schemas.openxmlformats.org/officeDocument/2006/relationships/image" Target="../media/image33.pn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8.png"/><Relationship Id="rId7"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19.svg"/><Relationship Id="rId9" Type="http://schemas.openxmlformats.org/officeDocument/2006/relationships/image" Target="../media/image3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08995-55C2-429B-9E00-BA74C1B8D86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D57AC1-F356-4B07-9195-FBB452E9E8A1}">
      <dgm:prSet custT="1"/>
      <dgm:spPr/>
      <dgm:t>
        <a:bodyPr/>
        <a:lstStyle/>
        <a:p>
          <a:pPr>
            <a:lnSpc>
              <a:spcPct val="100000"/>
            </a:lnSpc>
          </a:pPr>
          <a:r>
            <a:rPr lang="en-US" sz="2800"/>
            <a:t>Cloud Computing</a:t>
          </a:r>
        </a:p>
      </dgm:t>
    </dgm:pt>
    <dgm:pt modelId="{3013CE56-18B1-41FA-9B77-5887F391AAA0}" type="parTrans" cxnId="{300A1904-C277-4584-933F-15BF06C820DD}">
      <dgm:prSet/>
      <dgm:spPr/>
      <dgm:t>
        <a:bodyPr/>
        <a:lstStyle/>
        <a:p>
          <a:endParaRPr lang="en-US" sz="2800"/>
        </a:p>
      </dgm:t>
    </dgm:pt>
    <dgm:pt modelId="{DFD0587E-99C1-436C-926F-BF22CD09D177}" type="sibTrans" cxnId="{300A1904-C277-4584-933F-15BF06C820DD}">
      <dgm:prSet/>
      <dgm:spPr/>
      <dgm:t>
        <a:bodyPr/>
        <a:lstStyle/>
        <a:p>
          <a:endParaRPr lang="en-US" sz="2800"/>
        </a:p>
      </dgm:t>
    </dgm:pt>
    <dgm:pt modelId="{D6E357F7-F001-4A3A-9FC5-7605BDF9368A}">
      <dgm:prSet custT="1"/>
      <dgm:spPr/>
      <dgm:t>
        <a:bodyPr/>
        <a:lstStyle/>
        <a:p>
          <a:pPr>
            <a:lnSpc>
              <a:spcPct val="100000"/>
            </a:lnSpc>
          </a:pPr>
          <a:r>
            <a:rPr lang="en-US" sz="2800" dirty="0"/>
            <a:t>Internet of Things (IoT)</a:t>
          </a:r>
        </a:p>
      </dgm:t>
    </dgm:pt>
    <dgm:pt modelId="{2BBD436D-8CD7-4287-9F14-7D29B9CFE93B}" type="parTrans" cxnId="{404EB44D-19CD-4143-A52D-ADD02664260C}">
      <dgm:prSet/>
      <dgm:spPr/>
      <dgm:t>
        <a:bodyPr/>
        <a:lstStyle/>
        <a:p>
          <a:endParaRPr lang="en-US" sz="2800"/>
        </a:p>
      </dgm:t>
    </dgm:pt>
    <dgm:pt modelId="{DDDC03C5-AA65-4556-8F04-4026E36243F7}" type="sibTrans" cxnId="{404EB44D-19CD-4143-A52D-ADD02664260C}">
      <dgm:prSet/>
      <dgm:spPr/>
      <dgm:t>
        <a:bodyPr/>
        <a:lstStyle/>
        <a:p>
          <a:endParaRPr lang="en-US" sz="2800"/>
        </a:p>
      </dgm:t>
    </dgm:pt>
    <dgm:pt modelId="{274B96C5-AA6A-48DD-A158-D894B0331B03}">
      <dgm:prSet custT="1"/>
      <dgm:spPr/>
      <dgm:t>
        <a:bodyPr/>
        <a:lstStyle/>
        <a:p>
          <a:pPr>
            <a:lnSpc>
              <a:spcPct val="100000"/>
            </a:lnSpc>
          </a:pPr>
          <a:r>
            <a:rPr lang="en-US" sz="2800" dirty="0"/>
            <a:t>Blockchain</a:t>
          </a:r>
        </a:p>
      </dgm:t>
    </dgm:pt>
    <dgm:pt modelId="{4D399C80-A033-4986-B91A-75CD4C0FE0BE}" type="parTrans" cxnId="{2F30BFEA-44AD-4BEF-832F-23242B90C808}">
      <dgm:prSet/>
      <dgm:spPr/>
      <dgm:t>
        <a:bodyPr/>
        <a:lstStyle/>
        <a:p>
          <a:endParaRPr lang="en-US" sz="2800"/>
        </a:p>
      </dgm:t>
    </dgm:pt>
    <dgm:pt modelId="{C5CBED95-56A9-4D09-9C52-CB87A536FE5A}" type="sibTrans" cxnId="{2F30BFEA-44AD-4BEF-832F-23242B90C808}">
      <dgm:prSet/>
      <dgm:spPr/>
      <dgm:t>
        <a:bodyPr/>
        <a:lstStyle/>
        <a:p>
          <a:endParaRPr lang="en-US" sz="2800"/>
        </a:p>
      </dgm:t>
    </dgm:pt>
    <dgm:pt modelId="{7592EA55-A10F-4036-9068-8B96DD7B9535}" type="pres">
      <dgm:prSet presAssocID="{D9508995-55C2-429B-9E00-BA74C1B8D863}" presName="root" presStyleCnt="0">
        <dgm:presLayoutVars>
          <dgm:dir/>
          <dgm:resizeHandles val="exact"/>
        </dgm:presLayoutVars>
      </dgm:prSet>
      <dgm:spPr/>
    </dgm:pt>
    <dgm:pt modelId="{184FFDF9-4A0F-4B86-AFEA-B5FDD2EEFC17}" type="pres">
      <dgm:prSet presAssocID="{FDD57AC1-F356-4B07-9195-FBB452E9E8A1}" presName="compNode" presStyleCnt="0"/>
      <dgm:spPr/>
    </dgm:pt>
    <dgm:pt modelId="{155F8E8F-8E24-4942-9E4C-E2D1169E4E83}" type="pres">
      <dgm:prSet presAssocID="{FDD57AC1-F356-4B07-9195-FBB452E9E8A1}" presName="bgRect" presStyleLbl="bgShp" presStyleIdx="0" presStyleCnt="3"/>
      <dgm:spPr/>
    </dgm:pt>
    <dgm:pt modelId="{CCA6CCF3-6F6E-4E6F-8089-DFFB85992DA1}" type="pres">
      <dgm:prSet presAssocID="{FDD57AC1-F356-4B07-9195-FBB452E9E8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06CEDDCC-D042-442C-B413-D73AA414601B}" type="pres">
      <dgm:prSet presAssocID="{FDD57AC1-F356-4B07-9195-FBB452E9E8A1}" presName="spaceRect" presStyleCnt="0"/>
      <dgm:spPr/>
    </dgm:pt>
    <dgm:pt modelId="{CC564BBA-A8EF-4315-98CF-12237DA76AA9}" type="pres">
      <dgm:prSet presAssocID="{FDD57AC1-F356-4B07-9195-FBB452E9E8A1}" presName="parTx" presStyleLbl="revTx" presStyleIdx="0" presStyleCnt="3">
        <dgm:presLayoutVars>
          <dgm:chMax val="0"/>
          <dgm:chPref val="0"/>
        </dgm:presLayoutVars>
      </dgm:prSet>
      <dgm:spPr/>
    </dgm:pt>
    <dgm:pt modelId="{1D52AACB-3889-4DE0-8201-7A1D6C8690CC}" type="pres">
      <dgm:prSet presAssocID="{DFD0587E-99C1-436C-926F-BF22CD09D177}" presName="sibTrans" presStyleCnt="0"/>
      <dgm:spPr/>
    </dgm:pt>
    <dgm:pt modelId="{69C69A59-2F6E-4BA3-A9FF-2A45CC953106}" type="pres">
      <dgm:prSet presAssocID="{D6E357F7-F001-4A3A-9FC5-7605BDF9368A}" presName="compNode" presStyleCnt="0"/>
      <dgm:spPr/>
    </dgm:pt>
    <dgm:pt modelId="{4437C2D0-38DF-4333-AA48-89C00468E505}" type="pres">
      <dgm:prSet presAssocID="{D6E357F7-F001-4A3A-9FC5-7605BDF9368A}" presName="bgRect" presStyleLbl="bgShp" presStyleIdx="1" presStyleCnt="3"/>
      <dgm:spPr/>
    </dgm:pt>
    <dgm:pt modelId="{FD852D59-9F8B-4DE1-89DE-2570C0E56C79}" type="pres">
      <dgm:prSet presAssocID="{D6E357F7-F001-4A3A-9FC5-7605BDF936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a:ext>
      </dgm:extLst>
    </dgm:pt>
    <dgm:pt modelId="{F7C96FC9-B302-4F0E-8CAE-BD6F33CBBA12}" type="pres">
      <dgm:prSet presAssocID="{D6E357F7-F001-4A3A-9FC5-7605BDF9368A}" presName="spaceRect" presStyleCnt="0"/>
      <dgm:spPr/>
    </dgm:pt>
    <dgm:pt modelId="{E9050DE9-462C-4436-B56B-2A9B844B3073}" type="pres">
      <dgm:prSet presAssocID="{D6E357F7-F001-4A3A-9FC5-7605BDF9368A}" presName="parTx" presStyleLbl="revTx" presStyleIdx="1" presStyleCnt="3">
        <dgm:presLayoutVars>
          <dgm:chMax val="0"/>
          <dgm:chPref val="0"/>
        </dgm:presLayoutVars>
      </dgm:prSet>
      <dgm:spPr/>
    </dgm:pt>
    <dgm:pt modelId="{5E676667-A77D-46DA-9B30-7F463D21A74E}" type="pres">
      <dgm:prSet presAssocID="{DDDC03C5-AA65-4556-8F04-4026E36243F7}" presName="sibTrans" presStyleCnt="0"/>
      <dgm:spPr/>
    </dgm:pt>
    <dgm:pt modelId="{33D704BC-6352-406B-B04F-2FB0E19BD922}" type="pres">
      <dgm:prSet presAssocID="{274B96C5-AA6A-48DD-A158-D894B0331B03}" presName="compNode" presStyleCnt="0"/>
      <dgm:spPr/>
    </dgm:pt>
    <dgm:pt modelId="{B9402600-F403-4D33-9C8F-8A0C98A266B4}" type="pres">
      <dgm:prSet presAssocID="{274B96C5-AA6A-48DD-A158-D894B0331B03}" presName="bgRect" presStyleLbl="bgShp" presStyleIdx="2" presStyleCnt="3"/>
      <dgm:spPr/>
    </dgm:pt>
    <dgm:pt modelId="{49BF5246-FD7D-4719-A459-7FF57AC1BE67}" type="pres">
      <dgm:prSet presAssocID="{274B96C5-AA6A-48DD-A158-D894B0331B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57C55A87-6025-4277-9524-8FBB61B79ED4}" type="pres">
      <dgm:prSet presAssocID="{274B96C5-AA6A-48DD-A158-D894B0331B03}" presName="spaceRect" presStyleCnt="0"/>
      <dgm:spPr/>
    </dgm:pt>
    <dgm:pt modelId="{813F5FBF-9C8A-413B-8FAE-BBA4AE923789}" type="pres">
      <dgm:prSet presAssocID="{274B96C5-AA6A-48DD-A158-D894B0331B03}" presName="parTx" presStyleLbl="revTx" presStyleIdx="2" presStyleCnt="3">
        <dgm:presLayoutVars>
          <dgm:chMax val="0"/>
          <dgm:chPref val="0"/>
        </dgm:presLayoutVars>
      </dgm:prSet>
      <dgm:spPr/>
    </dgm:pt>
  </dgm:ptLst>
  <dgm:cxnLst>
    <dgm:cxn modelId="{300A1904-C277-4584-933F-15BF06C820DD}" srcId="{D9508995-55C2-429B-9E00-BA74C1B8D863}" destId="{FDD57AC1-F356-4B07-9195-FBB452E9E8A1}" srcOrd="0" destOrd="0" parTransId="{3013CE56-18B1-41FA-9B77-5887F391AAA0}" sibTransId="{DFD0587E-99C1-436C-926F-BF22CD09D177}"/>
    <dgm:cxn modelId="{ADAB2312-216B-47C9-B385-637CDF07DED7}" type="presOf" srcId="{FDD57AC1-F356-4B07-9195-FBB452E9E8A1}" destId="{CC564BBA-A8EF-4315-98CF-12237DA76AA9}" srcOrd="0" destOrd="0" presId="urn:microsoft.com/office/officeart/2018/2/layout/IconVerticalSolidList"/>
    <dgm:cxn modelId="{404EB44D-19CD-4143-A52D-ADD02664260C}" srcId="{D9508995-55C2-429B-9E00-BA74C1B8D863}" destId="{D6E357F7-F001-4A3A-9FC5-7605BDF9368A}" srcOrd="1" destOrd="0" parTransId="{2BBD436D-8CD7-4287-9F14-7D29B9CFE93B}" sibTransId="{DDDC03C5-AA65-4556-8F04-4026E36243F7}"/>
    <dgm:cxn modelId="{25B1D055-7943-4674-9656-CA3DB0C34751}" type="presOf" srcId="{274B96C5-AA6A-48DD-A158-D894B0331B03}" destId="{813F5FBF-9C8A-413B-8FAE-BBA4AE923789}" srcOrd="0" destOrd="0" presId="urn:microsoft.com/office/officeart/2018/2/layout/IconVerticalSolidList"/>
    <dgm:cxn modelId="{91AF04AD-ABE2-4A59-8C7D-EE3C1FACF5AA}" type="presOf" srcId="{D6E357F7-F001-4A3A-9FC5-7605BDF9368A}" destId="{E9050DE9-462C-4436-B56B-2A9B844B3073}" srcOrd="0" destOrd="0" presId="urn:microsoft.com/office/officeart/2018/2/layout/IconVerticalSolidList"/>
    <dgm:cxn modelId="{0EE4ABE3-17EF-4AB2-A642-2EFC96C3E0ED}" type="presOf" srcId="{D9508995-55C2-429B-9E00-BA74C1B8D863}" destId="{7592EA55-A10F-4036-9068-8B96DD7B9535}" srcOrd="0" destOrd="0" presId="urn:microsoft.com/office/officeart/2018/2/layout/IconVerticalSolidList"/>
    <dgm:cxn modelId="{2F30BFEA-44AD-4BEF-832F-23242B90C808}" srcId="{D9508995-55C2-429B-9E00-BA74C1B8D863}" destId="{274B96C5-AA6A-48DD-A158-D894B0331B03}" srcOrd="2" destOrd="0" parTransId="{4D399C80-A033-4986-B91A-75CD4C0FE0BE}" sibTransId="{C5CBED95-56A9-4D09-9C52-CB87A536FE5A}"/>
    <dgm:cxn modelId="{09F69032-9EF8-4811-9EB3-F57112579189}" type="presParOf" srcId="{7592EA55-A10F-4036-9068-8B96DD7B9535}" destId="{184FFDF9-4A0F-4B86-AFEA-B5FDD2EEFC17}" srcOrd="0" destOrd="0" presId="urn:microsoft.com/office/officeart/2018/2/layout/IconVerticalSolidList"/>
    <dgm:cxn modelId="{7DCE6DD9-AA59-45B3-845E-D19BC34885CD}" type="presParOf" srcId="{184FFDF9-4A0F-4B86-AFEA-B5FDD2EEFC17}" destId="{155F8E8F-8E24-4942-9E4C-E2D1169E4E83}" srcOrd="0" destOrd="0" presId="urn:microsoft.com/office/officeart/2018/2/layout/IconVerticalSolidList"/>
    <dgm:cxn modelId="{8E7BDE99-1AA7-4F1B-AE8F-B549D784536A}" type="presParOf" srcId="{184FFDF9-4A0F-4B86-AFEA-B5FDD2EEFC17}" destId="{CCA6CCF3-6F6E-4E6F-8089-DFFB85992DA1}" srcOrd="1" destOrd="0" presId="urn:microsoft.com/office/officeart/2018/2/layout/IconVerticalSolidList"/>
    <dgm:cxn modelId="{D2167495-64BA-4428-AD4A-9E4EE44276C6}" type="presParOf" srcId="{184FFDF9-4A0F-4B86-AFEA-B5FDD2EEFC17}" destId="{06CEDDCC-D042-442C-B413-D73AA414601B}" srcOrd="2" destOrd="0" presId="urn:microsoft.com/office/officeart/2018/2/layout/IconVerticalSolidList"/>
    <dgm:cxn modelId="{8FE94BE6-226C-4429-8165-0E4871CE783C}" type="presParOf" srcId="{184FFDF9-4A0F-4B86-AFEA-B5FDD2EEFC17}" destId="{CC564BBA-A8EF-4315-98CF-12237DA76AA9}" srcOrd="3" destOrd="0" presId="urn:microsoft.com/office/officeart/2018/2/layout/IconVerticalSolidList"/>
    <dgm:cxn modelId="{D57272D5-35AF-410D-A216-7FE7C1CA5C81}" type="presParOf" srcId="{7592EA55-A10F-4036-9068-8B96DD7B9535}" destId="{1D52AACB-3889-4DE0-8201-7A1D6C8690CC}" srcOrd="1" destOrd="0" presId="urn:microsoft.com/office/officeart/2018/2/layout/IconVerticalSolidList"/>
    <dgm:cxn modelId="{96AFB284-0A87-4752-B018-EDDD99C854CF}" type="presParOf" srcId="{7592EA55-A10F-4036-9068-8B96DD7B9535}" destId="{69C69A59-2F6E-4BA3-A9FF-2A45CC953106}" srcOrd="2" destOrd="0" presId="urn:microsoft.com/office/officeart/2018/2/layout/IconVerticalSolidList"/>
    <dgm:cxn modelId="{7B98C73D-D82E-4FE1-9625-35935FF372FA}" type="presParOf" srcId="{69C69A59-2F6E-4BA3-A9FF-2A45CC953106}" destId="{4437C2D0-38DF-4333-AA48-89C00468E505}" srcOrd="0" destOrd="0" presId="urn:microsoft.com/office/officeart/2018/2/layout/IconVerticalSolidList"/>
    <dgm:cxn modelId="{6ECDDA12-57A4-4D58-BBF7-CDBAC6DE84C4}" type="presParOf" srcId="{69C69A59-2F6E-4BA3-A9FF-2A45CC953106}" destId="{FD852D59-9F8B-4DE1-89DE-2570C0E56C79}" srcOrd="1" destOrd="0" presId="urn:microsoft.com/office/officeart/2018/2/layout/IconVerticalSolidList"/>
    <dgm:cxn modelId="{C439451D-FC49-4BC9-86C6-1A22D5DF6BD6}" type="presParOf" srcId="{69C69A59-2F6E-4BA3-A9FF-2A45CC953106}" destId="{F7C96FC9-B302-4F0E-8CAE-BD6F33CBBA12}" srcOrd="2" destOrd="0" presId="urn:microsoft.com/office/officeart/2018/2/layout/IconVerticalSolidList"/>
    <dgm:cxn modelId="{982877F9-19DD-4977-908A-AA23BBB03C5B}" type="presParOf" srcId="{69C69A59-2F6E-4BA3-A9FF-2A45CC953106}" destId="{E9050DE9-462C-4436-B56B-2A9B844B3073}" srcOrd="3" destOrd="0" presId="urn:microsoft.com/office/officeart/2018/2/layout/IconVerticalSolidList"/>
    <dgm:cxn modelId="{33CECCD1-D6EA-42A7-944E-7B600A791805}" type="presParOf" srcId="{7592EA55-A10F-4036-9068-8B96DD7B9535}" destId="{5E676667-A77D-46DA-9B30-7F463D21A74E}" srcOrd="3" destOrd="0" presId="urn:microsoft.com/office/officeart/2018/2/layout/IconVerticalSolidList"/>
    <dgm:cxn modelId="{9D1CC47E-6247-4BB8-A1F4-BF1D4C987B6C}" type="presParOf" srcId="{7592EA55-A10F-4036-9068-8B96DD7B9535}" destId="{33D704BC-6352-406B-B04F-2FB0E19BD922}" srcOrd="4" destOrd="0" presId="urn:microsoft.com/office/officeart/2018/2/layout/IconVerticalSolidList"/>
    <dgm:cxn modelId="{39485339-85CD-4ADC-85D2-A6FFB575C77D}" type="presParOf" srcId="{33D704BC-6352-406B-B04F-2FB0E19BD922}" destId="{B9402600-F403-4D33-9C8F-8A0C98A266B4}" srcOrd="0" destOrd="0" presId="urn:microsoft.com/office/officeart/2018/2/layout/IconVerticalSolidList"/>
    <dgm:cxn modelId="{832DA8DB-AB8A-4C4E-AD4F-F5BB5CC3DBE8}" type="presParOf" srcId="{33D704BC-6352-406B-B04F-2FB0E19BD922}" destId="{49BF5246-FD7D-4719-A459-7FF57AC1BE67}" srcOrd="1" destOrd="0" presId="urn:microsoft.com/office/officeart/2018/2/layout/IconVerticalSolidList"/>
    <dgm:cxn modelId="{5B3BDBA8-B21D-4FD4-8A9E-69519DBEF31F}" type="presParOf" srcId="{33D704BC-6352-406B-B04F-2FB0E19BD922}" destId="{57C55A87-6025-4277-9524-8FBB61B79ED4}" srcOrd="2" destOrd="0" presId="urn:microsoft.com/office/officeart/2018/2/layout/IconVerticalSolidList"/>
    <dgm:cxn modelId="{35F3B50C-964B-4B31-9E3C-986C81F03DAA}" type="presParOf" srcId="{33D704BC-6352-406B-B04F-2FB0E19BD922}" destId="{813F5FBF-9C8A-413B-8FAE-BBA4AE9237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ABF6D1-E4E2-4AE5-A8B7-C6199F61E07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EC0C76F-6D03-4E4C-A004-168DF2743D9B}">
      <dgm:prSet custT="1"/>
      <dgm:spPr/>
      <dgm:t>
        <a:bodyPr/>
        <a:lstStyle/>
        <a:p>
          <a:pPr>
            <a:lnSpc>
              <a:spcPct val="100000"/>
            </a:lnSpc>
            <a:defRPr cap="all"/>
          </a:pPr>
          <a:r>
            <a:rPr lang="en-US" sz="2400"/>
            <a:t>Cloud Security</a:t>
          </a:r>
        </a:p>
      </dgm:t>
    </dgm:pt>
    <dgm:pt modelId="{563EF9B7-6A1D-46EE-B96E-517AE6B8D4FA}" type="parTrans" cxnId="{CD53B0FD-9A83-48C0-AF8A-F0DE604C7EB5}">
      <dgm:prSet/>
      <dgm:spPr/>
      <dgm:t>
        <a:bodyPr/>
        <a:lstStyle/>
        <a:p>
          <a:endParaRPr lang="en-US" sz="3200"/>
        </a:p>
      </dgm:t>
    </dgm:pt>
    <dgm:pt modelId="{32F1801A-F843-4993-8B8B-4B0FB4F72A26}" type="sibTrans" cxnId="{CD53B0FD-9A83-48C0-AF8A-F0DE604C7EB5}">
      <dgm:prSet/>
      <dgm:spPr/>
      <dgm:t>
        <a:bodyPr/>
        <a:lstStyle/>
        <a:p>
          <a:endParaRPr lang="en-US" sz="3200"/>
        </a:p>
      </dgm:t>
    </dgm:pt>
    <dgm:pt modelId="{6535DF41-667D-4872-8A37-1CF037AAE529}">
      <dgm:prSet custT="1"/>
      <dgm:spPr/>
      <dgm:t>
        <a:bodyPr/>
        <a:lstStyle/>
        <a:p>
          <a:pPr>
            <a:lnSpc>
              <a:spcPct val="100000"/>
            </a:lnSpc>
            <a:defRPr cap="all"/>
          </a:pPr>
          <a:r>
            <a:rPr lang="en-US" sz="2400"/>
            <a:t>ML &amp; AI</a:t>
          </a:r>
        </a:p>
      </dgm:t>
    </dgm:pt>
    <dgm:pt modelId="{4C720268-622A-4B6F-BE0B-B1BF535D5899}" type="parTrans" cxnId="{51642C45-E2F6-4481-A7BC-A15A2807EEF9}">
      <dgm:prSet/>
      <dgm:spPr/>
      <dgm:t>
        <a:bodyPr/>
        <a:lstStyle/>
        <a:p>
          <a:endParaRPr lang="en-US" sz="3200"/>
        </a:p>
      </dgm:t>
    </dgm:pt>
    <dgm:pt modelId="{5217C2B2-2016-4A6E-A763-8A03CF0BF108}" type="sibTrans" cxnId="{51642C45-E2F6-4481-A7BC-A15A2807EEF9}">
      <dgm:prSet/>
      <dgm:spPr/>
      <dgm:t>
        <a:bodyPr/>
        <a:lstStyle/>
        <a:p>
          <a:endParaRPr lang="en-US" sz="3200"/>
        </a:p>
      </dgm:t>
    </dgm:pt>
    <dgm:pt modelId="{8BC416F3-0177-457C-A3A3-21AE8F9DEF44}">
      <dgm:prSet custT="1"/>
      <dgm:spPr/>
      <dgm:t>
        <a:bodyPr/>
        <a:lstStyle/>
        <a:p>
          <a:pPr>
            <a:lnSpc>
              <a:spcPct val="100000"/>
            </a:lnSpc>
            <a:defRPr cap="all"/>
          </a:pPr>
          <a:r>
            <a:rPr lang="en-US" sz="2400" dirty="0"/>
            <a:t>Serverless Architectures</a:t>
          </a:r>
        </a:p>
      </dgm:t>
    </dgm:pt>
    <dgm:pt modelId="{265FB4E1-54F7-4E78-B756-BE49051DFA03}" type="parTrans" cxnId="{902EAF8D-6361-4B49-8DF8-1CA40AFC5759}">
      <dgm:prSet/>
      <dgm:spPr/>
      <dgm:t>
        <a:bodyPr/>
        <a:lstStyle/>
        <a:p>
          <a:endParaRPr lang="en-US" sz="3200"/>
        </a:p>
      </dgm:t>
    </dgm:pt>
    <dgm:pt modelId="{73A0E1A0-56CA-41AE-A8F4-1557EB498716}" type="sibTrans" cxnId="{902EAF8D-6361-4B49-8DF8-1CA40AFC5759}">
      <dgm:prSet/>
      <dgm:spPr/>
      <dgm:t>
        <a:bodyPr/>
        <a:lstStyle/>
        <a:p>
          <a:endParaRPr lang="en-US" sz="3200"/>
        </a:p>
      </dgm:t>
    </dgm:pt>
    <dgm:pt modelId="{9EA020EE-3CD4-49C8-B2FA-9A897C753B8E}">
      <dgm:prSet custT="1"/>
      <dgm:spPr/>
      <dgm:t>
        <a:bodyPr/>
        <a:lstStyle/>
        <a:p>
          <a:pPr>
            <a:lnSpc>
              <a:spcPct val="100000"/>
            </a:lnSpc>
            <a:defRPr cap="all"/>
          </a:pPr>
          <a:r>
            <a:rPr lang="en-US" sz="2400" dirty="0"/>
            <a:t>Cloud Migration and Multi-cloud Deployment</a:t>
          </a:r>
        </a:p>
      </dgm:t>
    </dgm:pt>
    <dgm:pt modelId="{8DECD0BB-594D-479F-BDF5-16AB0954507C}" type="parTrans" cxnId="{1A69C459-28E5-41B4-9F67-33DF6E8CCFC6}">
      <dgm:prSet/>
      <dgm:spPr/>
      <dgm:t>
        <a:bodyPr/>
        <a:lstStyle/>
        <a:p>
          <a:endParaRPr lang="en-US" sz="3200"/>
        </a:p>
      </dgm:t>
    </dgm:pt>
    <dgm:pt modelId="{C6F55610-B376-4FA3-B5B4-A2D98D2DC21A}" type="sibTrans" cxnId="{1A69C459-28E5-41B4-9F67-33DF6E8CCFC6}">
      <dgm:prSet/>
      <dgm:spPr/>
      <dgm:t>
        <a:bodyPr/>
        <a:lstStyle/>
        <a:p>
          <a:endParaRPr lang="en-US" sz="3200"/>
        </a:p>
      </dgm:t>
    </dgm:pt>
    <dgm:pt modelId="{64B18B37-BCEF-43EB-BAD2-8BB489BB9D89}">
      <dgm:prSet custT="1"/>
      <dgm:spPr/>
      <dgm:t>
        <a:bodyPr/>
        <a:lstStyle/>
        <a:p>
          <a:pPr>
            <a:lnSpc>
              <a:spcPct val="100000"/>
            </a:lnSpc>
            <a:defRPr cap="all"/>
          </a:pPr>
          <a:r>
            <a:rPr lang="en-US" sz="2400" dirty="0"/>
            <a:t>Automation</a:t>
          </a:r>
        </a:p>
      </dgm:t>
    </dgm:pt>
    <dgm:pt modelId="{44A7E2D9-8FD4-473A-8225-75751684BE8C}" type="parTrans" cxnId="{593741A2-6764-41F8-9290-D3E336E032EC}">
      <dgm:prSet/>
      <dgm:spPr/>
      <dgm:t>
        <a:bodyPr/>
        <a:lstStyle/>
        <a:p>
          <a:endParaRPr lang="en-US" sz="3200"/>
        </a:p>
      </dgm:t>
    </dgm:pt>
    <dgm:pt modelId="{AC265A39-B2DB-448C-926F-3BDE45EB3E78}" type="sibTrans" cxnId="{593741A2-6764-41F8-9290-D3E336E032EC}">
      <dgm:prSet/>
      <dgm:spPr/>
      <dgm:t>
        <a:bodyPr/>
        <a:lstStyle/>
        <a:p>
          <a:endParaRPr lang="en-US" sz="3200"/>
        </a:p>
      </dgm:t>
    </dgm:pt>
    <dgm:pt modelId="{3DAD9940-64C3-4B01-9ABE-FB9A507C2A9A}" type="pres">
      <dgm:prSet presAssocID="{FBABF6D1-E4E2-4AE5-A8B7-C6199F61E071}" presName="root" presStyleCnt="0">
        <dgm:presLayoutVars>
          <dgm:dir/>
          <dgm:resizeHandles val="exact"/>
        </dgm:presLayoutVars>
      </dgm:prSet>
      <dgm:spPr/>
    </dgm:pt>
    <dgm:pt modelId="{EAA25033-EBD9-49BD-A53A-80CE1F1779D9}" type="pres">
      <dgm:prSet presAssocID="{5EC0C76F-6D03-4E4C-A004-168DF2743D9B}" presName="compNode" presStyleCnt="0"/>
      <dgm:spPr/>
    </dgm:pt>
    <dgm:pt modelId="{BED8527A-63DF-4ADE-994A-7045A33000FC}" type="pres">
      <dgm:prSet presAssocID="{5EC0C76F-6D03-4E4C-A004-168DF2743D9B}" presName="iconBgRect" presStyleLbl="bgShp" presStyleIdx="0" presStyleCnt="5"/>
      <dgm:spPr/>
    </dgm:pt>
    <dgm:pt modelId="{8B3BEF54-E78C-47C5-A3BC-031A88696152}" type="pres">
      <dgm:prSet presAssocID="{5EC0C76F-6D03-4E4C-A004-168DF2743D9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40F900CD-FD82-43FE-BE64-67D99614D46C}" type="pres">
      <dgm:prSet presAssocID="{5EC0C76F-6D03-4E4C-A004-168DF2743D9B}" presName="spaceRect" presStyleCnt="0"/>
      <dgm:spPr/>
    </dgm:pt>
    <dgm:pt modelId="{B68D60C0-D2BC-4F3D-B615-74BE6AFF196E}" type="pres">
      <dgm:prSet presAssocID="{5EC0C76F-6D03-4E4C-A004-168DF2743D9B}" presName="textRect" presStyleLbl="revTx" presStyleIdx="0" presStyleCnt="5">
        <dgm:presLayoutVars>
          <dgm:chMax val="1"/>
          <dgm:chPref val="1"/>
        </dgm:presLayoutVars>
      </dgm:prSet>
      <dgm:spPr/>
    </dgm:pt>
    <dgm:pt modelId="{1009D56E-583F-44B4-B26F-B596F43D7B62}" type="pres">
      <dgm:prSet presAssocID="{32F1801A-F843-4993-8B8B-4B0FB4F72A26}" presName="sibTrans" presStyleCnt="0"/>
      <dgm:spPr/>
    </dgm:pt>
    <dgm:pt modelId="{E8F1B285-B3B9-41E9-A461-710D55A6D70F}" type="pres">
      <dgm:prSet presAssocID="{6535DF41-667D-4872-8A37-1CF037AAE529}" presName="compNode" presStyleCnt="0"/>
      <dgm:spPr/>
    </dgm:pt>
    <dgm:pt modelId="{3BA8A2AF-B78C-4B7F-9699-D62A0803BC03}" type="pres">
      <dgm:prSet presAssocID="{6535DF41-667D-4872-8A37-1CF037AAE529}" presName="iconBgRect" presStyleLbl="bgShp" presStyleIdx="1" presStyleCnt="5"/>
      <dgm:spPr/>
    </dgm:pt>
    <dgm:pt modelId="{EE6002C2-85B8-4099-9C3A-9C1D24460192}" type="pres">
      <dgm:prSet presAssocID="{6535DF41-667D-4872-8A37-1CF037AAE5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B60B156-7038-4F9B-B143-FA1569FC1774}" type="pres">
      <dgm:prSet presAssocID="{6535DF41-667D-4872-8A37-1CF037AAE529}" presName="spaceRect" presStyleCnt="0"/>
      <dgm:spPr/>
    </dgm:pt>
    <dgm:pt modelId="{C04AE345-DC31-4E34-95A7-D43D42906C6B}" type="pres">
      <dgm:prSet presAssocID="{6535DF41-667D-4872-8A37-1CF037AAE529}" presName="textRect" presStyleLbl="revTx" presStyleIdx="1" presStyleCnt="5">
        <dgm:presLayoutVars>
          <dgm:chMax val="1"/>
          <dgm:chPref val="1"/>
        </dgm:presLayoutVars>
      </dgm:prSet>
      <dgm:spPr/>
    </dgm:pt>
    <dgm:pt modelId="{25C403C3-3661-4D25-928E-60DB5D460363}" type="pres">
      <dgm:prSet presAssocID="{5217C2B2-2016-4A6E-A763-8A03CF0BF108}" presName="sibTrans" presStyleCnt="0"/>
      <dgm:spPr/>
    </dgm:pt>
    <dgm:pt modelId="{C486850C-A2BA-4155-A7EB-A312DDD66EC1}" type="pres">
      <dgm:prSet presAssocID="{8BC416F3-0177-457C-A3A3-21AE8F9DEF44}" presName="compNode" presStyleCnt="0"/>
      <dgm:spPr/>
    </dgm:pt>
    <dgm:pt modelId="{8668ED42-B6F9-42E4-A40E-512112D97703}" type="pres">
      <dgm:prSet presAssocID="{8BC416F3-0177-457C-A3A3-21AE8F9DEF44}" presName="iconBgRect" presStyleLbl="bgShp" presStyleIdx="2" presStyleCnt="5"/>
      <dgm:spPr/>
    </dgm:pt>
    <dgm:pt modelId="{E4B75241-1A7B-4065-8B9E-F26E30F047C9}" type="pres">
      <dgm:prSet presAssocID="{8BC416F3-0177-457C-A3A3-21AE8F9DEF4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2635548-2B65-4CAC-B0E3-CE908D580E21}" type="pres">
      <dgm:prSet presAssocID="{8BC416F3-0177-457C-A3A3-21AE8F9DEF44}" presName="spaceRect" presStyleCnt="0"/>
      <dgm:spPr/>
    </dgm:pt>
    <dgm:pt modelId="{A2133C99-5A4E-4553-BBFA-85AFA8BF1D94}" type="pres">
      <dgm:prSet presAssocID="{8BC416F3-0177-457C-A3A3-21AE8F9DEF44}" presName="textRect" presStyleLbl="revTx" presStyleIdx="2" presStyleCnt="5" custScaleX="138154">
        <dgm:presLayoutVars>
          <dgm:chMax val="1"/>
          <dgm:chPref val="1"/>
        </dgm:presLayoutVars>
      </dgm:prSet>
      <dgm:spPr/>
    </dgm:pt>
    <dgm:pt modelId="{A6B5842A-093C-44B2-9909-6430DA46E83A}" type="pres">
      <dgm:prSet presAssocID="{73A0E1A0-56CA-41AE-A8F4-1557EB498716}" presName="sibTrans" presStyleCnt="0"/>
      <dgm:spPr/>
    </dgm:pt>
    <dgm:pt modelId="{61718652-AD45-4179-BCA8-4C1A6EEDE2E2}" type="pres">
      <dgm:prSet presAssocID="{9EA020EE-3CD4-49C8-B2FA-9A897C753B8E}" presName="compNode" presStyleCnt="0"/>
      <dgm:spPr/>
    </dgm:pt>
    <dgm:pt modelId="{63FF3834-CDBD-4FC4-B2E5-9215C5D975B0}" type="pres">
      <dgm:prSet presAssocID="{9EA020EE-3CD4-49C8-B2FA-9A897C753B8E}" presName="iconBgRect" presStyleLbl="bgShp" presStyleIdx="3" presStyleCnt="5"/>
      <dgm:spPr/>
    </dgm:pt>
    <dgm:pt modelId="{E5E57CB8-07A7-4EB4-8F37-737081BAE698}" type="pres">
      <dgm:prSet presAssocID="{9EA020EE-3CD4-49C8-B2FA-9A897C753B8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9F5577E1-1590-441C-89DC-8EC02EBC795B}" type="pres">
      <dgm:prSet presAssocID="{9EA020EE-3CD4-49C8-B2FA-9A897C753B8E}" presName="spaceRect" presStyleCnt="0"/>
      <dgm:spPr/>
    </dgm:pt>
    <dgm:pt modelId="{90C3A916-40C3-4F41-A877-82475D64CAE6}" type="pres">
      <dgm:prSet presAssocID="{9EA020EE-3CD4-49C8-B2FA-9A897C753B8E}" presName="textRect" presStyleLbl="revTx" presStyleIdx="3" presStyleCnt="5" custScaleX="136813">
        <dgm:presLayoutVars>
          <dgm:chMax val="1"/>
          <dgm:chPref val="1"/>
        </dgm:presLayoutVars>
      </dgm:prSet>
      <dgm:spPr/>
    </dgm:pt>
    <dgm:pt modelId="{AA9452CA-2F4D-4B59-AEA0-0876A5364412}" type="pres">
      <dgm:prSet presAssocID="{C6F55610-B376-4FA3-B5B4-A2D98D2DC21A}" presName="sibTrans" presStyleCnt="0"/>
      <dgm:spPr/>
    </dgm:pt>
    <dgm:pt modelId="{73A73E35-4081-41F3-9635-3EC20B417468}" type="pres">
      <dgm:prSet presAssocID="{64B18B37-BCEF-43EB-BAD2-8BB489BB9D89}" presName="compNode" presStyleCnt="0"/>
      <dgm:spPr/>
    </dgm:pt>
    <dgm:pt modelId="{B8D1B7EF-7CDD-489C-BB2A-D5D9FCD71F1C}" type="pres">
      <dgm:prSet presAssocID="{64B18B37-BCEF-43EB-BAD2-8BB489BB9D89}" presName="iconBgRect" presStyleLbl="bgShp" presStyleIdx="4" presStyleCnt="5"/>
      <dgm:spPr/>
    </dgm:pt>
    <dgm:pt modelId="{CCD36039-74AD-4CDE-8D65-418028A740FF}" type="pres">
      <dgm:prSet presAssocID="{64B18B37-BCEF-43EB-BAD2-8BB489BB9D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E30B8E36-DA0E-4256-A0D2-0D44064409E8}" type="pres">
      <dgm:prSet presAssocID="{64B18B37-BCEF-43EB-BAD2-8BB489BB9D89}" presName="spaceRect" presStyleCnt="0"/>
      <dgm:spPr/>
    </dgm:pt>
    <dgm:pt modelId="{ABA7E5E8-F6E6-4D04-8829-B49D291CFAB8}" type="pres">
      <dgm:prSet presAssocID="{64B18B37-BCEF-43EB-BAD2-8BB489BB9D89}" presName="textRect" presStyleLbl="revTx" presStyleIdx="4" presStyleCnt="5" custScaleX="116303">
        <dgm:presLayoutVars>
          <dgm:chMax val="1"/>
          <dgm:chPref val="1"/>
        </dgm:presLayoutVars>
      </dgm:prSet>
      <dgm:spPr/>
    </dgm:pt>
  </dgm:ptLst>
  <dgm:cxnLst>
    <dgm:cxn modelId="{B4B4082B-A256-4C74-8A0F-1572B39B8D14}" type="presOf" srcId="{6535DF41-667D-4872-8A37-1CF037AAE529}" destId="{C04AE345-DC31-4E34-95A7-D43D42906C6B}" srcOrd="0" destOrd="0" presId="urn:microsoft.com/office/officeart/2018/5/layout/IconCircleLabelList"/>
    <dgm:cxn modelId="{F6BA9C61-43A5-4C58-A79E-7B3F0E8FBD39}" type="presOf" srcId="{64B18B37-BCEF-43EB-BAD2-8BB489BB9D89}" destId="{ABA7E5E8-F6E6-4D04-8829-B49D291CFAB8}" srcOrd="0" destOrd="0" presId="urn:microsoft.com/office/officeart/2018/5/layout/IconCircleLabelList"/>
    <dgm:cxn modelId="{51642C45-E2F6-4481-A7BC-A15A2807EEF9}" srcId="{FBABF6D1-E4E2-4AE5-A8B7-C6199F61E071}" destId="{6535DF41-667D-4872-8A37-1CF037AAE529}" srcOrd="1" destOrd="0" parTransId="{4C720268-622A-4B6F-BE0B-B1BF535D5899}" sibTransId="{5217C2B2-2016-4A6E-A763-8A03CF0BF108}"/>
    <dgm:cxn modelId="{7C53EA76-B197-4C5D-B5B5-42FB09622BD8}" type="presOf" srcId="{8BC416F3-0177-457C-A3A3-21AE8F9DEF44}" destId="{A2133C99-5A4E-4553-BBFA-85AFA8BF1D94}" srcOrd="0" destOrd="0" presId="urn:microsoft.com/office/officeart/2018/5/layout/IconCircleLabelList"/>
    <dgm:cxn modelId="{1A69C459-28E5-41B4-9F67-33DF6E8CCFC6}" srcId="{FBABF6D1-E4E2-4AE5-A8B7-C6199F61E071}" destId="{9EA020EE-3CD4-49C8-B2FA-9A897C753B8E}" srcOrd="3" destOrd="0" parTransId="{8DECD0BB-594D-479F-BDF5-16AB0954507C}" sibTransId="{C6F55610-B376-4FA3-B5B4-A2D98D2DC21A}"/>
    <dgm:cxn modelId="{902EAF8D-6361-4B49-8DF8-1CA40AFC5759}" srcId="{FBABF6D1-E4E2-4AE5-A8B7-C6199F61E071}" destId="{8BC416F3-0177-457C-A3A3-21AE8F9DEF44}" srcOrd="2" destOrd="0" parTransId="{265FB4E1-54F7-4E78-B756-BE49051DFA03}" sibTransId="{73A0E1A0-56CA-41AE-A8F4-1557EB498716}"/>
    <dgm:cxn modelId="{593741A2-6764-41F8-9290-D3E336E032EC}" srcId="{FBABF6D1-E4E2-4AE5-A8B7-C6199F61E071}" destId="{64B18B37-BCEF-43EB-BAD2-8BB489BB9D89}" srcOrd="4" destOrd="0" parTransId="{44A7E2D9-8FD4-473A-8225-75751684BE8C}" sibTransId="{AC265A39-B2DB-448C-926F-3BDE45EB3E78}"/>
    <dgm:cxn modelId="{1A7266BF-E2E3-426C-AC98-AB65A16DCF8A}" type="presOf" srcId="{9EA020EE-3CD4-49C8-B2FA-9A897C753B8E}" destId="{90C3A916-40C3-4F41-A877-82475D64CAE6}" srcOrd="0" destOrd="0" presId="urn:microsoft.com/office/officeart/2018/5/layout/IconCircleLabelList"/>
    <dgm:cxn modelId="{A0B020EB-0282-4BF1-BA8D-FD04041FFBBC}" type="presOf" srcId="{FBABF6D1-E4E2-4AE5-A8B7-C6199F61E071}" destId="{3DAD9940-64C3-4B01-9ABE-FB9A507C2A9A}" srcOrd="0" destOrd="0" presId="urn:microsoft.com/office/officeart/2018/5/layout/IconCircleLabelList"/>
    <dgm:cxn modelId="{B5864EFC-3608-4914-A960-FB51D12215D2}" type="presOf" srcId="{5EC0C76F-6D03-4E4C-A004-168DF2743D9B}" destId="{B68D60C0-D2BC-4F3D-B615-74BE6AFF196E}" srcOrd="0" destOrd="0" presId="urn:microsoft.com/office/officeart/2018/5/layout/IconCircleLabelList"/>
    <dgm:cxn modelId="{CD53B0FD-9A83-48C0-AF8A-F0DE604C7EB5}" srcId="{FBABF6D1-E4E2-4AE5-A8B7-C6199F61E071}" destId="{5EC0C76F-6D03-4E4C-A004-168DF2743D9B}" srcOrd="0" destOrd="0" parTransId="{563EF9B7-6A1D-46EE-B96E-517AE6B8D4FA}" sibTransId="{32F1801A-F843-4993-8B8B-4B0FB4F72A26}"/>
    <dgm:cxn modelId="{892E76AE-9F95-4D6F-83C5-DB0CF440D7EF}" type="presParOf" srcId="{3DAD9940-64C3-4B01-9ABE-FB9A507C2A9A}" destId="{EAA25033-EBD9-49BD-A53A-80CE1F1779D9}" srcOrd="0" destOrd="0" presId="urn:microsoft.com/office/officeart/2018/5/layout/IconCircleLabelList"/>
    <dgm:cxn modelId="{11233173-2173-497A-B0C0-115FBE22AB81}" type="presParOf" srcId="{EAA25033-EBD9-49BD-A53A-80CE1F1779D9}" destId="{BED8527A-63DF-4ADE-994A-7045A33000FC}" srcOrd="0" destOrd="0" presId="urn:microsoft.com/office/officeart/2018/5/layout/IconCircleLabelList"/>
    <dgm:cxn modelId="{E2391EDE-679E-45CE-8C6F-E1DEEB8FFBD7}" type="presParOf" srcId="{EAA25033-EBD9-49BD-A53A-80CE1F1779D9}" destId="{8B3BEF54-E78C-47C5-A3BC-031A88696152}" srcOrd="1" destOrd="0" presId="urn:microsoft.com/office/officeart/2018/5/layout/IconCircleLabelList"/>
    <dgm:cxn modelId="{4AC6DE8B-6D21-41A8-8C7B-719F194A8D30}" type="presParOf" srcId="{EAA25033-EBD9-49BD-A53A-80CE1F1779D9}" destId="{40F900CD-FD82-43FE-BE64-67D99614D46C}" srcOrd="2" destOrd="0" presId="urn:microsoft.com/office/officeart/2018/5/layout/IconCircleLabelList"/>
    <dgm:cxn modelId="{5126714A-4AD3-46AE-A796-81DF6F630218}" type="presParOf" srcId="{EAA25033-EBD9-49BD-A53A-80CE1F1779D9}" destId="{B68D60C0-D2BC-4F3D-B615-74BE6AFF196E}" srcOrd="3" destOrd="0" presId="urn:microsoft.com/office/officeart/2018/5/layout/IconCircleLabelList"/>
    <dgm:cxn modelId="{AC969E4E-2AA7-4219-8E1C-559A647DFE0D}" type="presParOf" srcId="{3DAD9940-64C3-4B01-9ABE-FB9A507C2A9A}" destId="{1009D56E-583F-44B4-B26F-B596F43D7B62}" srcOrd="1" destOrd="0" presId="urn:microsoft.com/office/officeart/2018/5/layout/IconCircleLabelList"/>
    <dgm:cxn modelId="{9FCA0A82-A57C-4A20-B2E5-B4A571A86E1E}" type="presParOf" srcId="{3DAD9940-64C3-4B01-9ABE-FB9A507C2A9A}" destId="{E8F1B285-B3B9-41E9-A461-710D55A6D70F}" srcOrd="2" destOrd="0" presId="urn:microsoft.com/office/officeart/2018/5/layout/IconCircleLabelList"/>
    <dgm:cxn modelId="{4FFD9CBC-5423-4029-BA02-F0DBA2483B11}" type="presParOf" srcId="{E8F1B285-B3B9-41E9-A461-710D55A6D70F}" destId="{3BA8A2AF-B78C-4B7F-9699-D62A0803BC03}" srcOrd="0" destOrd="0" presId="urn:microsoft.com/office/officeart/2018/5/layout/IconCircleLabelList"/>
    <dgm:cxn modelId="{D1578678-89E2-42FF-B317-56A88DBB9AB0}" type="presParOf" srcId="{E8F1B285-B3B9-41E9-A461-710D55A6D70F}" destId="{EE6002C2-85B8-4099-9C3A-9C1D24460192}" srcOrd="1" destOrd="0" presId="urn:microsoft.com/office/officeart/2018/5/layout/IconCircleLabelList"/>
    <dgm:cxn modelId="{588815B7-3112-475E-A931-84680576815B}" type="presParOf" srcId="{E8F1B285-B3B9-41E9-A461-710D55A6D70F}" destId="{DB60B156-7038-4F9B-B143-FA1569FC1774}" srcOrd="2" destOrd="0" presId="urn:microsoft.com/office/officeart/2018/5/layout/IconCircleLabelList"/>
    <dgm:cxn modelId="{29C80EB2-1F03-4897-A024-F464696C1C4A}" type="presParOf" srcId="{E8F1B285-B3B9-41E9-A461-710D55A6D70F}" destId="{C04AE345-DC31-4E34-95A7-D43D42906C6B}" srcOrd="3" destOrd="0" presId="urn:microsoft.com/office/officeart/2018/5/layout/IconCircleLabelList"/>
    <dgm:cxn modelId="{51155C59-3737-4A8C-8351-2CB02C3EC295}" type="presParOf" srcId="{3DAD9940-64C3-4B01-9ABE-FB9A507C2A9A}" destId="{25C403C3-3661-4D25-928E-60DB5D460363}" srcOrd="3" destOrd="0" presId="urn:microsoft.com/office/officeart/2018/5/layout/IconCircleLabelList"/>
    <dgm:cxn modelId="{DF120A9E-7997-4166-BAB3-7BEAC75C06F8}" type="presParOf" srcId="{3DAD9940-64C3-4B01-9ABE-FB9A507C2A9A}" destId="{C486850C-A2BA-4155-A7EB-A312DDD66EC1}" srcOrd="4" destOrd="0" presId="urn:microsoft.com/office/officeart/2018/5/layout/IconCircleLabelList"/>
    <dgm:cxn modelId="{AA8CC67E-EC4A-4C14-A804-41104BDD2D89}" type="presParOf" srcId="{C486850C-A2BA-4155-A7EB-A312DDD66EC1}" destId="{8668ED42-B6F9-42E4-A40E-512112D97703}" srcOrd="0" destOrd="0" presId="urn:microsoft.com/office/officeart/2018/5/layout/IconCircleLabelList"/>
    <dgm:cxn modelId="{CB0F4E28-27C5-418A-9D0C-AF99BC515C15}" type="presParOf" srcId="{C486850C-A2BA-4155-A7EB-A312DDD66EC1}" destId="{E4B75241-1A7B-4065-8B9E-F26E30F047C9}" srcOrd="1" destOrd="0" presId="urn:microsoft.com/office/officeart/2018/5/layout/IconCircleLabelList"/>
    <dgm:cxn modelId="{40B9EA83-F9AB-4032-971D-8BD2212B46CF}" type="presParOf" srcId="{C486850C-A2BA-4155-A7EB-A312DDD66EC1}" destId="{52635548-2B65-4CAC-B0E3-CE908D580E21}" srcOrd="2" destOrd="0" presId="urn:microsoft.com/office/officeart/2018/5/layout/IconCircleLabelList"/>
    <dgm:cxn modelId="{F2C59768-D976-41A1-862E-05572F2CEBEA}" type="presParOf" srcId="{C486850C-A2BA-4155-A7EB-A312DDD66EC1}" destId="{A2133C99-5A4E-4553-BBFA-85AFA8BF1D94}" srcOrd="3" destOrd="0" presId="urn:microsoft.com/office/officeart/2018/5/layout/IconCircleLabelList"/>
    <dgm:cxn modelId="{DA68767E-E816-4661-987B-FE9A5C221015}" type="presParOf" srcId="{3DAD9940-64C3-4B01-9ABE-FB9A507C2A9A}" destId="{A6B5842A-093C-44B2-9909-6430DA46E83A}" srcOrd="5" destOrd="0" presId="urn:microsoft.com/office/officeart/2018/5/layout/IconCircleLabelList"/>
    <dgm:cxn modelId="{79162564-2658-4A01-9BC2-FFE482C81717}" type="presParOf" srcId="{3DAD9940-64C3-4B01-9ABE-FB9A507C2A9A}" destId="{61718652-AD45-4179-BCA8-4C1A6EEDE2E2}" srcOrd="6" destOrd="0" presId="urn:microsoft.com/office/officeart/2018/5/layout/IconCircleLabelList"/>
    <dgm:cxn modelId="{F1F27A98-14A9-430B-804D-1ADC5C764080}" type="presParOf" srcId="{61718652-AD45-4179-BCA8-4C1A6EEDE2E2}" destId="{63FF3834-CDBD-4FC4-B2E5-9215C5D975B0}" srcOrd="0" destOrd="0" presId="urn:microsoft.com/office/officeart/2018/5/layout/IconCircleLabelList"/>
    <dgm:cxn modelId="{B2632AEF-86FD-4D12-93D0-D10FE9384DA4}" type="presParOf" srcId="{61718652-AD45-4179-BCA8-4C1A6EEDE2E2}" destId="{E5E57CB8-07A7-4EB4-8F37-737081BAE698}" srcOrd="1" destOrd="0" presId="urn:microsoft.com/office/officeart/2018/5/layout/IconCircleLabelList"/>
    <dgm:cxn modelId="{9E5C189B-B5DC-446B-8C37-2E47A13982C8}" type="presParOf" srcId="{61718652-AD45-4179-BCA8-4C1A6EEDE2E2}" destId="{9F5577E1-1590-441C-89DC-8EC02EBC795B}" srcOrd="2" destOrd="0" presId="urn:microsoft.com/office/officeart/2018/5/layout/IconCircleLabelList"/>
    <dgm:cxn modelId="{0C9A8481-1ACE-4234-9484-367074FCF54E}" type="presParOf" srcId="{61718652-AD45-4179-BCA8-4C1A6EEDE2E2}" destId="{90C3A916-40C3-4F41-A877-82475D64CAE6}" srcOrd="3" destOrd="0" presId="urn:microsoft.com/office/officeart/2018/5/layout/IconCircleLabelList"/>
    <dgm:cxn modelId="{E5DA32EB-2130-478F-9FD8-D21E0D871F6B}" type="presParOf" srcId="{3DAD9940-64C3-4B01-9ABE-FB9A507C2A9A}" destId="{AA9452CA-2F4D-4B59-AEA0-0876A5364412}" srcOrd="7" destOrd="0" presId="urn:microsoft.com/office/officeart/2018/5/layout/IconCircleLabelList"/>
    <dgm:cxn modelId="{B4352D9A-9F74-4095-A236-61F22EBAED0C}" type="presParOf" srcId="{3DAD9940-64C3-4B01-9ABE-FB9A507C2A9A}" destId="{73A73E35-4081-41F3-9635-3EC20B417468}" srcOrd="8" destOrd="0" presId="urn:microsoft.com/office/officeart/2018/5/layout/IconCircleLabelList"/>
    <dgm:cxn modelId="{3297BD76-D98B-4ACC-A374-F21D93216FDE}" type="presParOf" srcId="{73A73E35-4081-41F3-9635-3EC20B417468}" destId="{B8D1B7EF-7CDD-489C-BB2A-D5D9FCD71F1C}" srcOrd="0" destOrd="0" presId="urn:microsoft.com/office/officeart/2018/5/layout/IconCircleLabelList"/>
    <dgm:cxn modelId="{6F48853F-AF60-476B-9508-72B4326D04B4}" type="presParOf" srcId="{73A73E35-4081-41F3-9635-3EC20B417468}" destId="{CCD36039-74AD-4CDE-8D65-418028A740FF}" srcOrd="1" destOrd="0" presId="urn:microsoft.com/office/officeart/2018/5/layout/IconCircleLabelList"/>
    <dgm:cxn modelId="{D7D21F5C-D940-4504-91F2-4A7AE8069F6C}" type="presParOf" srcId="{73A73E35-4081-41F3-9635-3EC20B417468}" destId="{E30B8E36-DA0E-4256-A0D2-0D44064409E8}" srcOrd="2" destOrd="0" presId="urn:microsoft.com/office/officeart/2018/5/layout/IconCircleLabelList"/>
    <dgm:cxn modelId="{B7CB0109-31F6-4CA2-947C-7DB48489815C}" type="presParOf" srcId="{73A73E35-4081-41F3-9635-3EC20B417468}" destId="{ABA7E5E8-F6E6-4D04-8829-B49D291CFAB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E8BF06-F4FC-4D69-BA7E-F6075D5D6DB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C001A52-D4D2-4C74-9CE4-220D026656DD}">
      <dgm:prSet custT="1"/>
      <dgm:spPr/>
      <dgm:t>
        <a:bodyPr/>
        <a:lstStyle/>
        <a:p>
          <a:pPr>
            <a:lnSpc>
              <a:spcPct val="100000"/>
            </a:lnSpc>
            <a:defRPr cap="all"/>
          </a:pPr>
          <a:r>
            <a:rPr lang="en-US" sz="2400" dirty="0"/>
            <a:t>Knowledge of Cloud Computing</a:t>
          </a:r>
        </a:p>
      </dgm:t>
    </dgm:pt>
    <dgm:pt modelId="{E55BDEC5-2F61-4548-B508-ABD969DFB45C}" type="parTrans" cxnId="{B1D5822E-020A-489C-A29F-6B50F7702D5C}">
      <dgm:prSet/>
      <dgm:spPr/>
      <dgm:t>
        <a:bodyPr/>
        <a:lstStyle/>
        <a:p>
          <a:endParaRPr lang="en-US" sz="2800"/>
        </a:p>
      </dgm:t>
    </dgm:pt>
    <dgm:pt modelId="{4FEE48FA-6C7B-42BA-86CA-EE0A4CE7E0B5}" type="sibTrans" cxnId="{B1D5822E-020A-489C-A29F-6B50F7702D5C}">
      <dgm:prSet/>
      <dgm:spPr/>
      <dgm:t>
        <a:bodyPr/>
        <a:lstStyle/>
        <a:p>
          <a:endParaRPr lang="en-US" sz="2800"/>
        </a:p>
      </dgm:t>
    </dgm:pt>
    <dgm:pt modelId="{52760F05-6029-4901-8031-E7FC4D8765F9}">
      <dgm:prSet custT="1"/>
      <dgm:spPr/>
      <dgm:t>
        <a:bodyPr/>
        <a:lstStyle/>
        <a:p>
          <a:pPr>
            <a:lnSpc>
              <a:spcPct val="100000"/>
            </a:lnSpc>
            <a:defRPr cap="all"/>
          </a:pPr>
          <a:r>
            <a:rPr lang="en-US" sz="2400"/>
            <a:t>ML &amp; AI</a:t>
          </a:r>
        </a:p>
      </dgm:t>
    </dgm:pt>
    <dgm:pt modelId="{00B0E662-0F5D-4110-992F-FA376FECB77B}" type="parTrans" cxnId="{A63C18C7-E053-48CA-BBB8-71896B19AB0A}">
      <dgm:prSet/>
      <dgm:spPr/>
      <dgm:t>
        <a:bodyPr/>
        <a:lstStyle/>
        <a:p>
          <a:endParaRPr lang="en-US" sz="2800"/>
        </a:p>
      </dgm:t>
    </dgm:pt>
    <dgm:pt modelId="{9E1E3807-04A6-46C7-96B8-95F27465F404}" type="sibTrans" cxnId="{A63C18C7-E053-48CA-BBB8-71896B19AB0A}">
      <dgm:prSet/>
      <dgm:spPr/>
      <dgm:t>
        <a:bodyPr/>
        <a:lstStyle/>
        <a:p>
          <a:endParaRPr lang="en-US" sz="2800"/>
        </a:p>
      </dgm:t>
    </dgm:pt>
    <dgm:pt modelId="{CBF7A285-74B5-499A-930E-FC1E25569A39}">
      <dgm:prSet custT="1"/>
      <dgm:spPr/>
      <dgm:t>
        <a:bodyPr/>
        <a:lstStyle/>
        <a:p>
          <a:pPr>
            <a:lnSpc>
              <a:spcPct val="100000"/>
            </a:lnSpc>
            <a:defRPr cap="all"/>
          </a:pPr>
          <a:r>
            <a:rPr lang="en-US" sz="2400" dirty="0"/>
            <a:t>Security and Cryptography</a:t>
          </a:r>
        </a:p>
      </dgm:t>
    </dgm:pt>
    <dgm:pt modelId="{91D03B6D-2FAC-40F7-AD47-0CA5BFA90758}" type="parTrans" cxnId="{71A3B47D-9E2A-4160-AAC3-E63314AB2186}">
      <dgm:prSet/>
      <dgm:spPr/>
      <dgm:t>
        <a:bodyPr/>
        <a:lstStyle/>
        <a:p>
          <a:endParaRPr lang="en-US" sz="2800"/>
        </a:p>
      </dgm:t>
    </dgm:pt>
    <dgm:pt modelId="{C9264F7C-DDB5-425E-A007-D615E1C0C56E}" type="sibTrans" cxnId="{71A3B47D-9E2A-4160-AAC3-E63314AB2186}">
      <dgm:prSet/>
      <dgm:spPr/>
      <dgm:t>
        <a:bodyPr/>
        <a:lstStyle/>
        <a:p>
          <a:endParaRPr lang="en-US" sz="2800"/>
        </a:p>
      </dgm:t>
    </dgm:pt>
    <dgm:pt modelId="{4A8B5773-816B-432C-A21B-E20041E40F9B}">
      <dgm:prSet custT="1"/>
      <dgm:spPr/>
      <dgm:t>
        <a:bodyPr/>
        <a:lstStyle/>
        <a:p>
          <a:pPr>
            <a:lnSpc>
              <a:spcPct val="100000"/>
            </a:lnSpc>
            <a:defRPr cap="all"/>
          </a:pPr>
          <a:r>
            <a:rPr lang="en-US" sz="2400"/>
            <a:t>Bigdata and Analytics</a:t>
          </a:r>
        </a:p>
      </dgm:t>
    </dgm:pt>
    <dgm:pt modelId="{ADAB274E-B26F-48F1-B664-CB3DAA143298}" type="parTrans" cxnId="{BB26BC0A-C77C-44C6-A1F3-6B90BE681502}">
      <dgm:prSet/>
      <dgm:spPr/>
      <dgm:t>
        <a:bodyPr/>
        <a:lstStyle/>
        <a:p>
          <a:endParaRPr lang="en-US" sz="2800"/>
        </a:p>
      </dgm:t>
    </dgm:pt>
    <dgm:pt modelId="{6E141029-BA19-49BD-B323-2AE00B675895}" type="sibTrans" cxnId="{BB26BC0A-C77C-44C6-A1F3-6B90BE681502}">
      <dgm:prSet/>
      <dgm:spPr/>
      <dgm:t>
        <a:bodyPr/>
        <a:lstStyle/>
        <a:p>
          <a:endParaRPr lang="en-US" sz="2800"/>
        </a:p>
      </dgm:t>
    </dgm:pt>
    <dgm:pt modelId="{5BAE1D5E-806E-419C-BF84-356EC8A9E59B}">
      <dgm:prSet custT="1"/>
      <dgm:spPr/>
      <dgm:t>
        <a:bodyPr/>
        <a:lstStyle/>
        <a:p>
          <a:pPr>
            <a:lnSpc>
              <a:spcPct val="100000"/>
            </a:lnSpc>
            <a:defRPr cap="all"/>
          </a:pPr>
          <a:r>
            <a:rPr lang="en-US" sz="2400"/>
            <a:t>JavaScript, Python, Java</a:t>
          </a:r>
        </a:p>
      </dgm:t>
    </dgm:pt>
    <dgm:pt modelId="{4E378018-EE79-4DC2-929E-4CB0DD3E53A3}" type="parTrans" cxnId="{D354F897-2191-47A1-8E93-9114EFB1A3F3}">
      <dgm:prSet/>
      <dgm:spPr/>
      <dgm:t>
        <a:bodyPr/>
        <a:lstStyle/>
        <a:p>
          <a:endParaRPr lang="en-US" sz="2800"/>
        </a:p>
      </dgm:t>
    </dgm:pt>
    <dgm:pt modelId="{BD3C9839-D7D2-4DB3-8B56-3C477D3CBA3A}" type="sibTrans" cxnId="{D354F897-2191-47A1-8E93-9114EFB1A3F3}">
      <dgm:prSet/>
      <dgm:spPr/>
      <dgm:t>
        <a:bodyPr/>
        <a:lstStyle/>
        <a:p>
          <a:endParaRPr lang="en-US" sz="2800"/>
        </a:p>
      </dgm:t>
    </dgm:pt>
    <dgm:pt modelId="{A149C8FD-4CB5-4CD3-B985-590565D347AE}" type="pres">
      <dgm:prSet presAssocID="{EEE8BF06-F4FC-4D69-BA7E-F6075D5D6DBB}" presName="root" presStyleCnt="0">
        <dgm:presLayoutVars>
          <dgm:dir/>
          <dgm:resizeHandles val="exact"/>
        </dgm:presLayoutVars>
      </dgm:prSet>
      <dgm:spPr/>
    </dgm:pt>
    <dgm:pt modelId="{B39A24FC-09F4-4C84-8850-7F0EF27CFC45}" type="pres">
      <dgm:prSet presAssocID="{5C001A52-D4D2-4C74-9CE4-220D026656DD}" presName="compNode" presStyleCnt="0"/>
      <dgm:spPr/>
    </dgm:pt>
    <dgm:pt modelId="{56A5BBAD-2026-4574-870C-1C7436FD5689}" type="pres">
      <dgm:prSet presAssocID="{5C001A52-D4D2-4C74-9CE4-220D026656DD}" presName="iconBgRect" presStyleLbl="bgShp" presStyleIdx="0" presStyleCnt="5"/>
      <dgm:spPr>
        <a:prstGeom prst="round2DiagRect">
          <a:avLst>
            <a:gd name="adj1" fmla="val 29727"/>
            <a:gd name="adj2" fmla="val 0"/>
          </a:avLst>
        </a:prstGeom>
      </dgm:spPr>
    </dgm:pt>
    <dgm:pt modelId="{B580987A-212F-423D-A9DD-07C5D7C85DA4}" type="pres">
      <dgm:prSet presAssocID="{5C001A52-D4D2-4C74-9CE4-220D026656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A11C376C-F4F8-4E5D-8C8E-79F562A3A604}" type="pres">
      <dgm:prSet presAssocID="{5C001A52-D4D2-4C74-9CE4-220D026656DD}" presName="spaceRect" presStyleCnt="0"/>
      <dgm:spPr/>
    </dgm:pt>
    <dgm:pt modelId="{7FD4CE84-DD02-4A85-B6D9-5EB1EF0052E2}" type="pres">
      <dgm:prSet presAssocID="{5C001A52-D4D2-4C74-9CE4-220D026656DD}" presName="textRect" presStyleLbl="revTx" presStyleIdx="0" presStyleCnt="5" custScaleX="127125">
        <dgm:presLayoutVars>
          <dgm:chMax val="1"/>
          <dgm:chPref val="1"/>
        </dgm:presLayoutVars>
      </dgm:prSet>
      <dgm:spPr/>
    </dgm:pt>
    <dgm:pt modelId="{D0DFBAC7-F36F-48CF-9B81-1742BD545FC8}" type="pres">
      <dgm:prSet presAssocID="{4FEE48FA-6C7B-42BA-86CA-EE0A4CE7E0B5}" presName="sibTrans" presStyleCnt="0"/>
      <dgm:spPr/>
    </dgm:pt>
    <dgm:pt modelId="{6AB9D31E-49AE-433D-A7AE-F3422A060F79}" type="pres">
      <dgm:prSet presAssocID="{52760F05-6029-4901-8031-E7FC4D8765F9}" presName="compNode" presStyleCnt="0"/>
      <dgm:spPr/>
    </dgm:pt>
    <dgm:pt modelId="{48A145AA-719D-4423-9513-9060BF155542}" type="pres">
      <dgm:prSet presAssocID="{52760F05-6029-4901-8031-E7FC4D8765F9}" presName="iconBgRect" presStyleLbl="bgShp" presStyleIdx="1" presStyleCnt="5"/>
      <dgm:spPr>
        <a:prstGeom prst="round2DiagRect">
          <a:avLst>
            <a:gd name="adj1" fmla="val 29727"/>
            <a:gd name="adj2" fmla="val 0"/>
          </a:avLst>
        </a:prstGeom>
      </dgm:spPr>
    </dgm:pt>
    <dgm:pt modelId="{BCC07CA4-59D3-47BD-BE46-889B4D45D97B}" type="pres">
      <dgm:prSet presAssocID="{52760F05-6029-4901-8031-E7FC4D8765F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F08EB16-701C-4F18-9C61-06ABADDCEDCA}" type="pres">
      <dgm:prSet presAssocID="{52760F05-6029-4901-8031-E7FC4D8765F9}" presName="spaceRect" presStyleCnt="0"/>
      <dgm:spPr/>
    </dgm:pt>
    <dgm:pt modelId="{C38EEB8B-1D37-4671-998A-5DBC3AF3A4CA}" type="pres">
      <dgm:prSet presAssocID="{52760F05-6029-4901-8031-E7FC4D8765F9}" presName="textRect" presStyleLbl="revTx" presStyleIdx="1" presStyleCnt="5">
        <dgm:presLayoutVars>
          <dgm:chMax val="1"/>
          <dgm:chPref val="1"/>
        </dgm:presLayoutVars>
      </dgm:prSet>
      <dgm:spPr/>
    </dgm:pt>
    <dgm:pt modelId="{5BBD62AF-43D7-4780-8FAA-6325BEBCB1CA}" type="pres">
      <dgm:prSet presAssocID="{9E1E3807-04A6-46C7-96B8-95F27465F404}" presName="sibTrans" presStyleCnt="0"/>
      <dgm:spPr/>
    </dgm:pt>
    <dgm:pt modelId="{0B6CCCFF-D22B-4C46-99DA-B7CFF9F9C20F}" type="pres">
      <dgm:prSet presAssocID="{CBF7A285-74B5-499A-930E-FC1E25569A39}" presName="compNode" presStyleCnt="0"/>
      <dgm:spPr/>
    </dgm:pt>
    <dgm:pt modelId="{EDBAB07A-5307-4AE7-BE44-9827C2F2F488}" type="pres">
      <dgm:prSet presAssocID="{CBF7A285-74B5-499A-930E-FC1E25569A39}" presName="iconBgRect" presStyleLbl="bgShp" presStyleIdx="2" presStyleCnt="5"/>
      <dgm:spPr>
        <a:prstGeom prst="round2DiagRect">
          <a:avLst>
            <a:gd name="adj1" fmla="val 29727"/>
            <a:gd name="adj2" fmla="val 0"/>
          </a:avLst>
        </a:prstGeom>
      </dgm:spPr>
    </dgm:pt>
    <dgm:pt modelId="{618CE386-C4A2-4E29-AD83-99B34DEDEFF9}" type="pres">
      <dgm:prSet presAssocID="{CBF7A285-74B5-499A-930E-FC1E25569A3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33B379BE-671A-4A2B-ABB2-173CE37F24C9}" type="pres">
      <dgm:prSet presAssocID="{CBF7A285-74B5-499A-930E-FC1E25569A39}" presName="spaceRect" presStyleCnt="0"/>
      <dgm:spPr/>
    </dgm:pt>
    <dgm:pt modelId="{1EF2AEF7-6B06-498B-B368-1E80F4B4914B}" type="pres">
      <dgm:prSet presAssocID="{CBF7A285-74B5-499A-930E-FC1E25569A39}" presName="textRect" presStyleLbl="revTx" presStyleIdx="2" presStyleCnt="5" custScaleX="143387">
        <dgm:presLayoutVars>
          <dgm:chMax val="1"/>
          <dgm:chPref val="1"/>
        </dgm:presLayoutVars>
      </dgm:prSet>
      <dgm:spPr/>
    </dgm:pt>
    <dgm:pt modelId="{53F9A7F9-FB82-40E1-80F6-D0F77189E9B0}" type="pres">
      <dgm:prSet presAssocID="{C9264F7C-DDB5-425E-A007-D615E1C0C56E}" presName="sibTrans" presStyleCnt="0"/>
      <dgm:spPr/>
    </dgm:pt>
    <dgm:pt modelId="{D8F17594-662C-4DE5-8FA5-CDBCBCB0F60E}" type="pres">
      <dgm:prSet presAssocID="{4A8B5773-816B-432C-A21B-E20041E40F9B}" presName="compNode" presStyleCnt="0"/>
      <dgm:spPr/>
    </dgm:pt>
    <dgm:pt modelId="{979EE358-4997-495E-AB9C-01E328E40856}" type="pres">
      <dgm:prSet presAssocID="{4A8B5773-816B-432C-A21B-E20041E40F9B}" presName="iconBgRect" presStyleLbl="bgShp" presStyleIdx="3" presStyleCnt="5"/>
      <dgm:spPr>
        <a:prstGeom prst="round2DiagRect">
          <a:avLst>
            <a:gd name="adj1" fmla="val 29727"/>
            <a:gd name="adj2" fmla="val 0"/>
          </a:avLst>
        </a:prstGeom>
      </dgm:spPr>
    </dgm:pt>
    <dgm:pt modelId="{67C5034B-AB19-4A4E-9A68-96A2F55849F7}" type="pres">
      <dgm:prSet presAssocID="{4A8B5773-816B-432C-A21B-E20041E40F9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0921F7D-5BB5-4DC6-A0A9-6DEF166DA8B7}" type="pres">
      <dgm:prSet presAssocID="{4A8B5773-816B-432C-A21B-E20041E40F9B}" presName="spaceRect" presStyleCnt="0"/>
      <dgm:spPr/>
    </dgm:pt>
    <dgm:pt modelId="{A5BAC3E5-3EFC-46A9-BC68-64C8DA238799}" type="pres">
      <dgm:prSet presAssocID="{4A8B5773-816B-432C-A21B-E20041E40F9B}" presName="textRect" presStyleLbl="revTx" presStyleIdx="3" presStyleCnt="5">
        <dgm:presLayoutVars>
          <dgm:chMax val="1"/>
          <dgm:chPref val="1"/>
        </dgm:presLayoutVars>
      </dgm:prSet>
      <dgm:spPr/>
    </dgm:pt>
    <dgm:pt modelId="{DF3B24A4-9CDC-4202-8D31-4E4BCE70A5A7}" type="pres">
      <dgm:prSet presAssocID="{6E141029-BA19-49BD-B323-2AE00B675895}" presName="sibTrans" presStyleCnt="0"/>
      <dgm:spPr/>
    </dgm:pt>
    <dgm:pt modelId="{DDB5A8C3-B199-40AD-92A5-080C3E884FE9}" type="pres">
      <dgm:prSet presAssocID="{5BAE1D5E-806E-419C-BF84-356EC8A9E59B}" presName="compNode" presStyleCnt="0"/>
      <dgm:spPr/>
    </dgm:pt>
    <dgm:pt modelId="{4C318EA8-3EF9-4470-A2C8-FD29BE99562F}" type="pres">
      <dgm:prSet presAssocID="{5BAE1D5E-806E-419C-BF84-356EC8A9E59B}" presName="iconBgRect" presStyleLbl="bgShp" presStyleIdx="4" presStyleCnt="5"/>
      <dgm:spPr>
        <a:prstGeom prst="round2DiagRect">
          <a:avLst>
            <a:gd name="adj1" fmla="val 29727"/>
            <a:gd name="adj2" fmla="val 0"/>
          </a:avLst>
        </a:prstGeom>
      </dgm:spPr>
    </dgm:pt>
    <dgm:pt modelId="{1FC27AC5-AEAD-427B-8176-FF0D0C5C0617}" type="pres">
      <dgm:prSet presAssocID="{5BAE1D5E-806E-419C-BF84-356EC8A9E5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ypewriter"/>
        </a:ext>
      </dgm:extLst>
    </dgm:pt>
    <dgm:pt modelId="{4DD5D166-0429-42D3-BE4C-8D6B399B1047}" type="pres">
      <dgm:prSet presAssocID="{5BAE1D5E-806E-419C-BF84-356EC8A9E59B}" presName="spaceRect" presStyleCnt="0"/>
      <dgm:spPr/>
    </dgm:pt>
    <dgm:pt modelId="{B2CB90AD-5069-46CD-8B22-C93B61608F6D}" type="pres">
      <dgm:prSet presAssocID="{5BAE1D5E-806E-419C-BF84-356EC8A9E59B}" presName="textRect" presStyleLbl="revTx" presStyleIdx="4" presStyleCnt="5">
        <dgm:presLayoutVars>
          <dgm:chMax val="1"/>
          <dgm:chPref val="1"/>
        </dgm:presLayoutVars>
      </dgm:prSet>
      <dgm:spPr/>
    </dgm:pt>
  </dgm:ptLst>
  <dgm:cxnLst>
    <dgm:cxn modelId="{BB26BC0A-C77C-44C6-A1F3-6B90BE681502}" srcId="{EEE8BF06-F4FC-4D69-BA7E-F6075D5D6DBB}" destId="{4A8B5773-816B-432C-A21B-E20041E40F9B}" srcOrd="3" destOrd="0" parTransId="{ADAB274E-B26F-48F1-B664-CB3DAA143298}" sibTransId="{6E141029-BA19-49BD-B323-2AE00B675895}"/>
    <dgm:cxn modelId="{5EC2E612-FF15-45A1-8866-2033B4A21FFF}" type="presOf" srcId="{4A8B5773-816B-432C-A21B-E20041E40F9B}" destId="{A5BAC3E5-3EFC-46A9-BC68-64C8DA238799}" srcOrd="0" destOrd="0" presId="urn:microsoft.com/office/officeart/2018/5/layout/IconLeafLabelList"/>
    <dgm:cxn modelId="{B1D5822E-020A-489C-A29F-6B50F7702D5C}" srcId="{EEE8BF06-F4FC-4D69-BA7E-F6075D5D6DBB}" destId="{5C001A52-D4D2-4C74-9CE4-220D026656DD}" srcOrd="0" destOrd="0" parTransId="{E55BDEC5-2F61-4548-B508-ABD969DFB45C}" sibTransId="{4FEE48FA-6C7B-42BA-86CA-EE0A4CE7E0B5}"/>
    <dgm:cxn modelId="{F22BD23E-2BD7-4F5E-99DD-25F607EC9BBF}" type="presOf" srcId="{52760F05-6029-4901-8031-E7FC4D8765F9}" destId="{C38EEB8B-1D37-4671-998A-5DBC3AF3A4CA}" srcOrd="0" destOrd="0" presId="urn:microsoft.com/office/officeart/2018/5/layout/IconLeafLabelList"/>
    <dgm:cxn modelId="{8DD4B64F-709C-4817-909C-6D64943DCA21}" type="presOf" srcId="{EEE8BF06-F4FC-4D69-BA7E-F6075D5D6DBB}" destId="{A149C8FD-4CB5-4CD3-B985-590565D347AE}" srcOrd="0" destOrd="0" presId="urn:microsoft.com/office/officeart/2018/5/layout/IconLeafLabelList"/>
    <dgm:cxn modelId="{C67E2F50-D56E-4B73-8B20-3DAFD20CF0AA}" type="presOf" srcId="{5BAE1D5E-806E-419C-BF84-356EC8A9E59B}" destId="{B2CB90AD-5069-46CD-8B22-C93B61608F6D}" srcOrd="0" destOrd="0" presId="urn:microsoft.com/office/officeart/2018/5/layout/IconLeafLabelList"/>
    <dgm:cxn modelId="{71A3B47D-9E2A-4160-AAC3-E63314AB2186}" srcId="{EEE8BF06-F4FC-4D69-BA7E-F6075D5D6DBB}" destId="{CBF7A285-74B5-499A-930E-FC1E25569A39}" srcOrd="2" destOrd="0" parTransId="{91D03B6D-2FAC-40F7-AD47-0CA5BFA90758}" sibTransId="{C9264F7C-DDB5-425E-A007-D615E1C0C56E}"/>
    <dgm:cxn modelId="{2889DF8C-EF4E-420D-896E-041A37A64572}" type="presOf" srcId="{CBF7A285-74B5-499A-930E-FC1E25569A39}" destId="{1EF2AEF7-6B06-498B-B368-1E80F4B4914B}" srcOrd="0" destOrd="0" presId="urn:microsoft.com/office/officeart/2018/5/layout/IconLeafLabelList"/>
    <dgm:cxn modelId="{D354F897-2191-47A1-8E93-9114EFB1A3F3}" srcId="{EEE8BF06-F4FC-4D69-BA7E-F6075D5D6DBB}" destId="{5BAE1D5E-806E-419C-BF84-356EC8A9E59B}" srcOrd="4" destOrd="0" parTransId="{4E378018-EE79-4DC2-929E-4CB0DD3E53A3}" sibTransId="{BD3C9839-D7D2-4DB3-8B56-3C477D3CBA3A}"/>
    <dgm:cxn modelId="{A63C18C7-E053-48CA-BBB8-71896B19AB0A}" srcId="{EEE8BF06-F4FC-4D69-BA7E-F6075D5D6DBB}" destId="{52760F05-6029-4901-8031-E7FC4D8765F9}" srcOrd="1" destOrd="0" parTransId="{00B0E662-0F5D-4110-992F-FA376FECB77B}" sibTransId="{9E1E3807-04A6-46C7-96B8-95F27465F404}"/>
    <dgm:cxn modelId="{3BB2CEEE-1C58-4E5A-A09D-E0CEDEBE0BCA}" type="presOf" srcId="{5C001A52-D4D2-4C74-9CE4-220D026656DD}" destId="{7FD4CE84-DD02-4A85-B6D9-5EB1EF0052E2}" srcOrd="0" destOrd="0" presId="urn:microsoft.com/office/officeart/2018/5/layout/IconLeafLabelList"/>
    <dgm:cxn modelId="{A9992BFE-B489-42AB-A628-FB42EA55D17A}" type="presParOf" srcId="{A149C8FD-4CB5-4CD3-B985-590565D347AE}" destId="{B39A24FC-09F4-4C84-8850-7F0EF27CFC45}" srcOrd="0" destOrd="0" presId="urn:microsoft.com/office/officeart/2018/5/layout/IconLeafLabelList"/>
    <dgm:cxn modelId="{56A44268-881D-4087-A07D-199ACCEBBC58}" type="presParOf" srcId="{B39A24FC-09F4-4C84-8850-7F0EF27CFC45}" destId="{56A5BBAD-2026-4574-870C-1C7436FD5689}" srcOrd="0" destOrd="0" presId="urn:microsoft.com/office/officeart/2018/5/layout/IconLeafLabelList"/>
    <dgm:cxn modelId="{C74625F5-FA54-4F53-99DC-B8001261B094}" type="presParOf" srcId="{B39A24FC-09F4-4C84-8850-7F0EF27CFC45}" destId="{B580987A-212F-423D-A9DD-07C5D7C85DA4}" srcOrd="1" destOrd="0" presId="urn:microsoft.com/office/officeart/2018/5/layout/IconLeafLabelList"/>
    <dgm:cxn modelId="{27681B74-A12A-4455-B3BD-E520DEBD7956}" type="presParOf" srcId="{B39A24FC-09F4-4C84-8850-7F0EF27CFC45}" destId="{A11C376C-F4F8-4E5D-8C8E-79F562A3A604}" srcOrd="2" destOrd="0" presId="urn:microsoft.com/office/officeart/2018/5/layout/IconLeafLabelList"/>
    <dgm:cxn modelId="{E6317C66-B961-4F79-99C6-D20FF5B67245}" type="presParOf" srcId="{B39A24FC-09F4-4C84-8850-7F0EF27CFC45}" destId="{7FD4CE84-DD02-4A85-B6D9-5EB1EF0052E2}" srcOrd="3" destOrd="0" presId="urn:microsoft.com/office/officeart/2018/5/layout/IconLeafLabelList"/>
    <dgm:cxn modelId="{24EA8E34-93A9-49CE-979E-BD255D7C57E8}" type="presParOf" srcId="{A149C8FD-4CB5-4CD3-B985-590565D347AE}" destId="{D0DFBAC7-F36F-48CF-9B81-1742BD545FC8}" srcOrd="1" destOrd="0" presId="urn:microsoft.com/office/officeart/2018/5/layout/IconLeafLabelList"/>
    <dgm:cxn modelId="{9C113DFA-6B4C-42B8-A4D1-22B8AF538D3B}" type="presParOf" srcId="{A149C8FD-4CB5-4CD3-B985-590565D347AE}" destId="{6AB9D31E-49AE-433D-A7AE-F3422A060F79}" srcOrd="2" destOrd="0" presId="urn:microsoft.com/office/officeart/2018/5/layout/IconLeafLabelList"/>
    <dgm:cxn modelId="{43805211-B4C2-43B5-87FF-BB53A984435B}" type="presParOf" srcId="{6AB9D31E-49AE-433D-A7AE-F3422A060F79}" destId="{48A145AA-719D-4423-9513-9060BF155542}" srcOrd="0" destOrd="0" presId="urn:microsoft.com/office/officeart/2018/5/layout/IconLeafLabelList"/>
    <dgm:cxn modelId="{872799EF-8450-4E55-9B89-408F74F73B61}" type="presParOf" srcId="{6AB9D31E-49AE-433D-A7AE-F3422A060F79}" destId="{BCC07CA4-59D3-47BD-BE46-889B4D45D97B}" srcOrd="1" destOrd="0" presId="urn:microsoft.com/office/officeart/2018/5/layout/IconLeafLabelList"/>
    <dgm:cxn modelId="{C1553B02-9A6F-461E-AAA6-9C8B6E140858}" type="presParOf" srcId="{6AB9D31E-49AE-433D-A7AE-F3422A060F79}" destId="{0F08EB16-701C-4F18-9C61-06ABADDCEDCA}" srcOrd="2" destOrd="0" presId="urn:microsoft.com/office/officeart/2018/5/layout/IconLeafLabelList"/>
    <dgm:cxn modelId="{B7D46F74-82CB-4CC7-9FD4-96D59E637A25}" type="presParOf" srcId="{6AB9D31E-49AE-433D-A7AE-F3422A060F79}" destId="{C38EEB8B-1D37-4671-998A-5DBC3AF3A4CA}" srcOrd="3" destOrd="0" presId="urn:microsoft.com/office/officeart/2018/5/layout/IconLeafLabelList"/>
    <dgm:cxn modelId="{3715951B-FB1F-41C5-B99C-55C3083C6C88}" type="presParOf" srcId="{A149C8FD-4CB5-4CD3-B985-590565D347AE}" destId="{5BBD62AF-43D7-4780-8FAA-6325BEBCB1CA}" srcOrd="3" destOrd="0" presId="urn:microsoft.com/office/officeart/2018/5/layout/IconLeafLabelList"/>
    <dgm:cxn modelId="{B2BCC9CF-7C52-4F44-A798-3E8FE1C44CE5}" type="presParOf" srcId="{A149C8FD-4CB5-4CD3-B985-590565D347AE}" destId="{0B6CCCFF-D22B-4C46-99DA-B7CFF9F9C20F}" srcOrd="4" destOrd="0" presId="urn:microsoft.com/office/officeart/2018/5/layout/IconLeafLabelList"/>
    <dgm:cxn modelId="{2F2FAFB4-4387-4E74-996D-7B509994C40D}" type="presParOf" srcId="{0B6CCCFF-D22B-4C46-99DA-B7CFF9F9C20F}" destId="{EDBAB07A-5307-4AE7-BE44-9827C2F2F488}" srcOrd="0" destOrd="0" presId="urn:microsoft.com/office/officeart/2018/5/layout/IconLeafLabelList"/>
    <dgm:cxn modelId="{46CC0102-46B0-4802-AE03-6B49874454CD}" type="presParOf" srcId="{0B6CCCFF-D22B-4C46-99DA-B7CFF9F9C20F}" destId="{618CE386-C4A2-4E29-AD83-99B34DEDEFF9}" srcOrd="1" destOrd="0" presId="urn:microsoft.com/office/officeart/2018/5/layout/IconLeafLabelList"/>
    <dgm:cxn modelId="{463C878B-32A7-43FB-8CEB-4C1865916563}" type="presParOf" srcId="{0B6CCCFF-D22B-4C46-99DA-B7CFF9F9C20F}" destId="{33B379BE-671A-4A2B-ABB2-173CE37F24C9}" srcOrd="2" destOrd="0" presId="urn:microsoft.com/office/officeart/2018/5/layout/IconLeafLabelList"/>
    <dgm:cxn modelId="{4468D6B8-F5BE-4278-BB17-90CC609E2932}" type="presParOf" srcId="{0B6CCCFF-D22B-4C46-99DA-B7CFF9F9C20F}" destId="{1EF2AEF7-6B06-498B-B368-1E80F4B4914B}" srcOrd="3" destOrd="0" presId="urn:microsoft.com/office/officeart/2018/5/layout/IconLeafLabelList"/>
    <dgm:cxn modelId="{3F6BDB1D-FD67-48B3-956D-494F59AD1233}" type="presParOf" srcId="{A149C8FD-4CB5-4CD3-B985-590565D347AE}" destId="{53F9A7F9-FB82-40E1-80F6-D0F77189E9B0}" srcOrd="5" destOrd="0" presId="urn:microsoft.com/office/officeart/2018/5/layout/IconLeafLabelList"/>
    <dgm:cxn modelId="{237098B4-64E9-4A6A-A094-624F329615C6}" type="presParOf" srcId="{A149C8FD-4CB5-4CD3-B985-590565D347AE}" destId="{D8F17594-662C-4DE5-8FA5-CDBCBCB0F60E}" srcOrd="6" destOrd="0" presId="urn:microsoft.com/office/officeart/2018/5/layout/IconLeafLabelList"/>
    <dgm:cxn modelId="{B5392FE4-D952-433F-8E72-A2858DFF6AB4}" type="presParOf" srcId="{D8F17594-662C-4DE5-8FA5-CDBCBCB0F60E}" destId="{979EE358-4997-495E-AB9C-01E328E40856}" srcOrd="0" destOrd="0" presId="urn:microsoft.com/office/officeart/2018/5/layout/IconLeafLabelList"/>
    <dgm:cxn modelId="{0D4508EC-22FD-40FF-BB06-8E5699A89527}" type="presParOf" srcId="{D8F17594-662C-4DE5-8FA5-CDBCBCB0F60E}" destId="{67C5034B-AB19-4A4E-9A68-96A2F55849F7}" srcOrd="1" destOrd="0" presId="urn:microsoft.com/office/officeart/2018/5/layout/IconLeafLabelList"/>
    <dgm:cxn modelId="{4761628B-BDD3-4C7A-859D-BFD234928415}" type="presParOf" srcId="{D8F17594-662C-4DE5-8FA5-CDBCBCB0F60E}" destId="{E0921F7D-5BB5-4DC6-A0A9-6DEF166DA8B7}" srcOrd="2" destOrd="0" presId="urn:microsoft.com/office/officeart/2018/5/layout/IconLeafLabelList"/>
    <dgm:cxn modelId="{FFEF8694-25EB-4C3E-808E-DF2499EE66D2}" type="presParOf" srcId="{D8F17594-662C-4DE5-8FA5-CDBCBCB0F60E}" destId="{A5BAC3E5-3EFC-46A9-BC68-64C8DA238799}" srcOrd="3" destOrd="0" presId="urn:microsoft.com/office/officeart/2018/5/layout/IconLeafLabelList"/>
    <dgm:cxn modelId="{330846F5-1379-47D7-853A-AF2843DEC3AD}" type="presParOf" srcId="{A149C8FD-4CB5-4CD3-B985-590565D347AE}" destId="{DF3B24A4-9CDC-4202-8D31-4E4BCE70A5A7}" srcOrd="7" destOrd="0" presId="urn:microsoft.com/office/officeart/2018/5/layout/IconLeafLabelList"/>
    <dgm:cxn modelId="{52096AA8-115A-4754-A004-D05C4B8D5236}" type="presParOf" srcId="{A149C8FD-4CB5-4CD3-B985-590565D347AE}" destId="{DDB5A8C3-B199-40AD-92A5-080C3E884FE9}" srcOrd="8" destOrd="0" presId="urn:microsoft.com/office/officeart/2018/5/layout/IconLeafLabelList"/>
    <dgm:cxn modelId="{D9121002-A359-4721-AF47-41BB28AF1312}" type="presParOf" srcId="{DDB5A8C3-B199-40AD-92A5-080C3E884FE9}" destId="{4C318EA8-3EF9-4470-A2C8-FD29BE99562F}" srcOrd="0" destOrd="0" presId="urn:microsoft.com/office/officeart/2018/5/layout/IconLeafLabelList"/>
    <dgm:cxn modelId="{80B26250-9950-48B8-B020-E988AC21C143}" type="presParOf" srcId="{DDB5A8C3-B199-40AD-92A5-080C3E884FE9}" destId="{1FC27AC5-AEAD-427B-8176-FF0D0C5C0617}" srcOrd="1" destOrd="0" presId="urn:microsoft.com/office/officeart/2018/5/layout/IconLeafLabelList"/>
    <dgm:cxn modelId="{3439C2BC-38F2-4585-8988-FAED607AC30C}" type="presParOf" srcId="{DDB5A8C3-B199-40AD-92A5-080C3E884FE9}" destId="{4DD5D166-0429-42D3-BE4C-8D6B399B1047}" srcOrd="2" destOrd="0" presId="urn:microsoft.com/office/officeart/2018/5/layout/IconLeafLabelList"/>
    <dgm:cxn modelId="{B4D79518-C770-4673-9190-517ADE772690}" type="presParOf" srcId="{DDB5A8C3-B199-40AD-92A5-080C3E884FE9}" destId="{B2CB90AD-5069-46CD-8B22-C93B61608F6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A3C8D1-18C7-4508-81F0-2AF6325A988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775EA23-B635-4EEE-8DB9-7CCD27D4A695}">
      <dgm:prSet custT="1"/>
      <dgm:spPr/>
      <dgm:t>
        <a:bodyPr/>
        <a:lstStyle/>
        <a:p>
          <a:pPr>
            <a:defRPr cap="all"/>
          </a:pPr>
          <a:r>
            <a:rPr lang="en-US" sz="1800" dirty="0"/>
            <a:t>Blockchain Architecture</a:t>
          </a:r>
        </a:p>
      </dgm:t>
    </dgm:pt>
    <dgm:pt modelId="{1513F5C2-D7A7-4700-ADD2-8736F7FDD62A}" type="parTrans" cxnId="{2688F4D0-32AD-4C39-9D71-51D891EFF929}">
      <dgm:prSet/>
      <dgm:spPr/>
      <dgm:t>
        <a:bodyPr/>
        <a:lstStyle/>
        <a:p>
          <a:endParaRPr lang="en-US" sz="3200"/>
        </a:p>
      </dgm:t>
    </dgm:pt>
    <dgm:pt modelId="{8A667E2F-E2F3-4F81-86E6-0C5D8D2A379B}" type="sibTrans" cxnId="{2688F4D0-32AD-4C39-9D71-51D891EFF929}">
      <dgm:prSet/>
      <dgm:spPr/>
      <dgm:t>
        <a:bodyPr/>
        <a:lstStyle/>
        <a:p>
          <a:endParaRPr lang="en-US" sz="3200"/>
        </a:p>
      </dgm:t>
    </dgm:pt>
    <dgm:pt modelId="{38E92294-31DA-4168-9EE6-E2E222EA3CE6}">
      <dgm:prSet custT="1"/>
      <dgm:spPr/>
      <dgm:t>
        <a:bodyPr/>
        <a:lstStyle/>
        <a:p>
          <a:pPr>
            <a:defRPr cap="all"/>
          </a:pPr>
          <a:r>
            <a:rPr lang="en-US" sz="1800"/>
            <a:t>Data Structures</a:t>
          </a:r>
        </a:p>
      </dgm:t>
    </dgm:pt>
    <dgm:pt modelId="{77F3E3C9-D253-4DEF-A3C5-B624B6C4BE10}" type="parTrans" cxnId="{BCA482E3-61A8-43F6-8B7B-510C71CB5949}">
      <dgm:prSet/>
      <dgm:spPr/>
      <dgm:t>
        <a:bodyPr/>
        <a:lstStyle/>
        <a:p>
          <a:endParaRPr lang="en-US" sz="3200"/>
        </a:p>
      </dgm:t>
    </dgm:pt>
    <dgm:pt modelId="{E72E58C1-D5DA-446F-ACC1-32307755B887}" type="sibTrans" cxnId="{BCA482E3-61A8-43F6-8B7B-510C71CB5949}">
      <dgm:prSet/>
      <dgm:spPr/>
      <dgm:t>
        <a:bodyPr/>
        <a:lstStyle/>
        <a:p>
          <a:endParaRPr lang="en-US" sz="3200"/>
        </a:p>
      </dgm:t>
    </dgm:pt>
    <dgm:pt modelId="{3AF7A421-83CE-48EE-B5EF-1435A1CCFE9B}">
      <dgm:prSet custT="1"/>
      <dgm:spPr/>
      <dgm:t>
        <a:bodyPr/>
        <a:lstStyle/>
        <a:p>
          <a:pPr>
            <a:defRPr cap="all"/>
          </a:pPr>
          <a:r>
            <a:rPr lang="en-US" sz="1800"/>
            <a:t>Smart Contract Development</a:t>
          </a:r>
        </a:p>
      </dgm:t>
    </dgm:pt>
    <dgm:pt modelId="{F12E72C8-EB95-483F-A5DA-8D7A1868BE5C}" type="parTrans" cxnId="{191B3A6B-3116-428F-8019-BE12753B4347}">
      <dgm:prSet/>
      <dgm:spPr/>
      <dgm:t>
        <a:bodyPr/>
        <a:lstStyle/>
        <a:p>
          <a:endParaRPr lang="en-US" sz="3200"/>
        </a:p>
      </dgm:t>
    </dgm:pt>
    <dgm:pt modelId="{A4CDFDF3-8569-436C-88D0-F33B2915916C}" type="sibTrans" cxnId="{191B3A6B-3116-428F-8019-BE12753B4347}">
      <dgm:prSet/>
      <dgm:spPr/>
      <dgm:t>
        <a:bodyPr/>
        <a:lstStyle/>
        <a:p>
          <a:endParaRPr lang="en-US" sz="3200"/>
        </a:p>
      </dgm:t>
    </dgm:pt>
    <dgm:pt modelId="{BE5AEAEB-26C5-4B54-8268-201C1B16E563}">
      <dgm:prSet custT="1"/>
      <dgm:spPr/>
      <dgm:t>
        <a:bodyPr/>
        <a:lstStyle/>
        <a:p>
          <a:pPr>
            <a:defRPr cap="all"/>
          </a:pPr>
          <a:r>
            <a:rPr lang="en-US" sz="1800"/>
            <a:t>DApps (Blockchain Distributed App) Development</a:t>
          </a:r>
        </a:p>
      </dgm:t>
    </dgm:pt>
    <dgm:pt modelId="{C4444EA6-24CB-43C5-BED2-C4CCEF183B49}" type="parTrans" cxnId="{32F75BDF-C48A-4867-BAB0-5BC509EF19B0}">
      <dgm:prSet/>
      <dgm:spPr/>
      <dgm:t>
        <a:bodyPr/>
        <a:lstStyle/>
        <a:p>
          <a:endParaRPr lang="en-US" sz="3200"/>
        </a:p>
      </dgm:t>
    </dgm:pt>
    <dgm:pt modelId="{2725F6E9-2C54-4AFC-8EF4-A5BCBCCED6D7}" type="sibTrans" cxnId="{32F75BDF-C48A-4867-BAB0-5BC509EF19B0}">
      <dgm:prSet/>
      <dgm:spPr/>
      <dgm:t>
        <a:bodyPr/>
        <a:lstStyle/>
        <a:p>
          <a:endParaRPr lang="en-US" sz="3200"/>
        </a:p>
      </dgm:t>
    </dgm:pt>
    <dgm:pt modelId="{BE1DB117-2800-46BC-A074-1E04A0E894E9}">
      <dgm:prSet custT="1"/>
      <dgm:spPr/>
      <dgm:t>
        <a:bodyPr/>
        <a:lstStyle/>
        <a:p>
          <a:pPr>
            <a:defRPr cap="all"/>
          </a:pPr>
          <a:r>
            <a:rPr lang="en-US" sz="1800" dirty="0"/>
            <a:t>Cryptography</a:t>
          </a:r>
        </a:p>
      </dgm:t>
    </dgm:pt>
    <dgm:pt modelId="{392C5D48-5E0E-4479-B10D-E06405B737B4}" type="parTrans" cxnId="{979FD101-DCB7-41F3-AA9F-5069EE8AD75E}">
      <dgm:prSet/>
      <dgm:spPr/>
      <dgm:t>
        <a:bodyPr/>
        <a:lstStyle/>
        <a:p>
          <a:endParaRPr lang="en-US" sz="3200"/>
        </a:p>
      </dgm:t>
    </dgm:pt>
    <dgm:pt modelId="{4B7DBC0F-99A8-40F7-9A3C-583C79B9A9C1}" type="sibTrans" cxnId="{979FD101-DCB7-41F3-AA9F-5069EE8AD75E}">
      <dgm:prSet/>
      <dgm:spPr/>
      <dgm:t>
        <a:bodyPr/>
        <a:lstStyle/>
        <a:p>
          <a:endParaRPr lang="en-US" sz="3200"/>
        </a:p>
      </dgm:t>
    </dgm:pt>
    <dgm:pt modelId="{995A0225-6A94-4F9F-BFEB-4A817BA075AA}">
      <dgm:prSet custT="1"/>
      <dgm:spPr/>
      <dgm:t>
        <a:bodyPr/>
        <a:lstStyle/>
        <a:p>
          <a:pPr>
            <a:defRPr cap="all"/>
          </a:pPr>
          <a:r>
            <a:rPr lang="en-US" sz="1800"/>
            <a:t>Web Development</a:t>
          </a:r>
        </a:p>
      </dgm:t>
    </dgm:pt>
    <dgm:pt modelId="{73F3CAAA-7415-4DDF-A92B-EC56ED1FFCA5}" type="parTrans" cxnId="{E4D6288E-7621-4B1A-8701-36545EE9760D}">
      <dgm:prSet/>
      <dgm:spPr/>
      <dgm:t>
        <a:bodyPr/>
        <a:lstStyle/>
        <a:p>
          <a:endParaRPr lang="en-US" sz="3200"/>
        </a:p>
      </dgm:t>
    </dgm:pt>
    <dgm:pt modelId="{F7A7CAE9-056F-4E86-B8A3-989A20D1D3B4}" type="sibTrans" cxnId="{E4D6288E-7621-4B1A-8701-36545EE9760D}">
      <dgm:prSet/>
      <dgm:spPr/>
      <dgm:t>
        <a:bodyPr/>
        <a:lstStyle/>
        <a:p>
          <a:endParaRPr lang="en-US" sz="3200"/>
        </a:p>
      </dgm:t>
    </dgm:pt>
    <dgm:pt modelId="{0DD9E58B-4535-49A5-8EE0-377DC520FC91}" type="pres">
      <dgm:prSet presAssocID="{BBA3C8D1-18C7-4508-81F0-2AF6325A9886}" presName="root" presStyleCnt="0">
        <dgm:presLayoutVars>
          <dgm:dir/>
          <dgm:resizeHandles val="exact"/>
        </dgm:presLayoutVars>
      </dgm:prSet>
      <dgm:spPr/>
    </dgm:pt>
    <dgm:pt modelId="{9144F044-D4D4-4A68-8C51-28EB84E8F4CD}" type="pres">
      <dgm:prSet presAssocID="{0775EA23-B635-4EEE-8DB9-7CCD27D4A695}" presName="compNode" presStyleCnt="0"/>
      <dgm:spPr/>
    </dgm:pt>
    <dgm:pt modelId="{7EB7D008-B815-4326-811F-A43F980B0BFB}" type="pres">
      <dgm:prSet presAssocID="{0775EA23-B635-4EEE-8DB9-7CCD27D4A695}" presName="iconBgRect" presStyleLbl="bgShp" presStyleIdx="0" presStyleCnt="6"/>
      <dgm:spPr/>
    </dgm:pt>
    <dgm:pt modelId="{105AFDFB-D468-49FE-8839-54C81F927495}" type="pres">
      <dgm:prSet presAssocID="{0775EA23-B635-4EEE-8DB9-7CCD27D4A69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1C31FB9E-AFB9-4DEB-998F-1AA92D0CDDD6}" type="pres">
      <dgm:prSet presAssocID="{0775EA23-B635-4EEE-8DB9-7CCD27D4A695}" presName="spaceRect" presStyleCnt="0"/>
      <dgm:spPr/>
    </dgm:pt>
    <dgm:pt modelId="{CFA189C0-661B-4547-8F8E-9B28D408FF8F}" type="pres">
      <dgm:prSet presAssocID="{0775EA23-B635-4EEE-8DB9-7CCD27D4A695}" presName="textRect" presStyleLbl="revTx" presStyleIdx="0" presStyleCnt="6" custScaleX="124470">
        <dgm:presLayoutVars>
          <dgm:chMax val="1"/>
          <dgm:chPref val="1"/>
        </dgm:presLayoutVars>
      </dgm:prSet>
      <dgm:spPr/>
    </dgm:pt>
    <dgm:pt modelId="{683DA225-AC46-41DB-B497-BAE3A493D19C}" type="pres">
      <dgm:prSet presAssocID="{8A667E2F-E2F3-4F81-86E6-0C5D8D2A379B}" presName="sibTrans" presStyleCnt="0"/>
      <dgm:spPr/>
    </dgm:pt>
    <dgm:pt modelId="{4E1FF7EA-8065-4D12-86B1-C8445CEDE09B}" type="pres">
      <dgm:prSet presAssocID="{38E92294-31DA-4168-9EE6-E2E222EA3CE6}" presName="compNode" presStyleCnt="0"/>
      <dgm:spPr/>
    </dgm:pt>
    <dgm:pt modelId="{42456848-8F02-4067-8C73-F2EC3AFD2CC6}" type="pres">
      <dgm:prSet presAssocID="{38E92294-31DA-4168-9EE6-E2E222EA3CE6}" presName="iconBgRect" presStyleLbl="bgShp" presStyleIdx="1" presStyleCnt="6"/>
      <dgm:spPr/>
    </dgm:pt>
    <dgm:pt modelId="{6ED4A1EB-7203-4694-83CF-68A3948149FA}" type="pres">
      <dgm:prSet presAssocID="{38E92294-31DA-4168-9EE6-E2E222EA3CE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2F0D8CD-662B-4D71-9D13-3BD6FA2533F4}" type="pres">
      <dgm:prSet presAssocID="{38E92294-31DA-4168-9EE6-E2E222EA3CE6}" presName="spaceRect" presStyleCnt="0"/>
      <dgm:spPr/>
    </dgm:pt>
    <dgm:pt modelId="{2066CD8F-DC25-4C98-B465-3692D73DD2AF}" type="pres">
      <dgm:prSet presAssocID="{38E92294-31DA-4168-9EE6-E2E222EA3CE6}" presName="textRect" presStyleLbl="revTx" presStyleIdx="1" presStyleCnt="6">
        <dgm:presLayoutVars>
          <dgm:chMax val="1"/>
          <dgm:chPref val="1"/>
        </dgm:presLayoutVars>
      </dgm:prSet>
      <dgm:spPr/>
    </dgm:pt>
    <dgm:pt modelId="{445E9593-532C-4749-9C61-3389A8F5462B}" type="pres">
      <dgm:prSet presAssocID="{E72E58C1-D5DA-446F-ACC1-32307755B887}" presName="sibTrans" presStyleCnt="0"/>
      <dgm:spPr/>
    </dgm:pt>
    <dgm:pt modelId="{F4D7AD64-D538-4962-83C7-BDBD22D0B62A}" type="pres">
      <dgm:prSet presAssocID="{3AF7A421-83CE-48EE-B5EF-1435A1CCFE9B}" presName="compNode" presStyleCnt="0"/>
      <dgm:spPr/>
    </dgm:pt>
    <dgm:pt modelId="{441F2CAF-07DA-4267-9014-445F0B9CF8AA}" type="pres">
      <dgm:prSet presAssocID="{3AF7A421-83CE-48EE-B5EF-1435A1CCFE9B}" presName="iconBgRect" presStyleLbl="bgShp" presStyleIdx="2" presStyleCnt="6"/>
      <dgm:spPr/>
    </dgm:pt>
    <dgm:pt modelId="{0BA86490-0F93-4EDD-A261-DB78F475CCE1}" type="pres">
      <dgm:prSet presAssocID="{3AF7A421-83CE-48EE-B5EF-1435A1CCFE9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ED5BAC31-89A3-470B-B11A-6EF70ABCA5BC}" type="pres">
      <dgm:prSet presAssocID="{3AF7A421-83CE-48EE-B5EF-1435A1CCFE9B}" presName="spaceRect" presStyleCnt="0"/>
      <dgm:spPr/>
    </dgm:pt>
    <dgm:pt modelId="{FCD22F4D-9D1C-482B-B7E1-D015033C9F7D}" type="pres">
      <dgm:prSet presAssocID="{3AF7A421-83CE-48EE-B5EF-1435A1CCFE9B}" presName="textRect" presStyleLbl="revTx" presStyleIdx="2" presStyleCnt="6">
        <dgm:presLayoutVars>
          <dgm:chMax val="1"/>
          <dgm:chPref val="1"/>
        </dgm:presLayoutVars>
      </dgm:prSet>
      <dgm:spPr/>
    </dgm:pt>
    <dgm:pt modelId="{61A98D65-4D36-4C1D-96A3-7E16E27492DF}" type="pres">
      <dgm:prSet presAssocID="{A4CDFDF3-8569-436C-88D0-F33B2915916C}" presName="sibTrans" presStyleCnt="0"/>
      <dgm:spPr/>
    </dgm:pt>
    <dgm:pt modelId="{E223D58A-5A0D-4464-90CA-2A3195606D91}" type="pres">
      <dgm:prSet presAssocID="{BE5AEAEB-26C5-4B54-8268-201C1B16E563}" presName="compNode" presStyleCnt="0"/>
      <dgm:spPr/>
    </dgm:pt>
    <dgm:pt modelId="{83F8286A-B3EA-4A3D-B937-50FD0E8A4953}" type="pres">
      <dgm:prSet presAssocID="{BE5AEAEB-26C5-4B54-8268-201C1B16E563}" presName="iconBgRect" presStyleLbl="bgShp" presStyleIdx="3" presStyleCnt="6"/>
      <dgm:spPr/>
    </dgm:pt>
    <dgm:pt modelId="{06493F9E-320D-48B0-AF59-FA50BDFA5584}" type="pres">
      <dgm:prSet presAssocID="{BE5AEAEB-26C5-4B54-8268-201C1B16E56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dding Rings"/>
        </a:ext>
      </dgm:extLst>
    </dgm:pt>
    <dgm:pt modelId="{27118FEB-51ED-4C72-89C5-46200EA4CEE6}" type="pres">
      <dgm:prSet presAssocID="{BE5AEAEB-26C5-4B54-8268-201C1B16E563}" presName="spaceRect" presStyleCnt="0"/>
      <dgm:spPr/>
    </dgm:pt>
    <dgm:pt modelId="{0A3F8C92-8EFD-4F3D-A232-C374E468CC8A}" type="pres">
      <dgm:prSet presAssocID="{BE5AEAEB-26C5-4B54-8268-201C1B16E563}" presName="textRect" presStyleLbl="revTx" presStyleIdx="3" presStyleCnt="6">
        <dgm:presLayoutVars>
          <dgm:chMax val="1"/>
          <dgm:chPref val="1"/>
        </dgm:presLayoutVars>
      </dgm:prSet>
      <dgm:spPr/>
    </dgm:pt>
    <dgm:pt modelId="{BFEE57AC-74EB-4DFF-8C33-D57FC285D87C}" type="pres">
      <dgm:prSet presAssocID="{2725F6E9-2C54-4AFC-8EF4-A5BCBCCED6D7}" presName="sibTrans" presStyleCnt="0"/>
      <dgm:spPr/>
    </dgm:pt>
    <dgm:pt modelId="{FDD4C63F-ED45-42EA-BA9C-9B8345AB35DF}" type="pres">
      <dgm:prSet presAssocID="{BE1DB117-2800-46BC-A074-1E04A0E894E9}" presName="compNode" presStyleCnt="0"/>
      <dgm:spPr/>
    </dgm:pt>
    <dgm:pt modelId="{1C8FE58C-E56B-48CD-9DEA-356DCD736050}" type="pres">
      <dgm:prSet presAssocID="{BE1DB117-2800-46BC-A074-1E04A0E894E9}" presName="iconBgRect" presStyleLbl="bgShp" presStyleIdx="4" presStyleCnt="6"/>
      <dgm:spPr/>
    </dgm:pt>
    <dgm:pt modelId="{76DAABD6-AAC5-4035-BEDE-EF1CBEB98DF2}" type="pres">
      <dgm:prSet presAssocID="{BE1DB117-2800-46BC-A074-1E04A0E894E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5997313C-9071-4BA3-8F10-00EE64E5D2EA}" type="pres">
      <dgm:prSet presAssocID="{BE1DB117-2800-46BC-A074-1E04A0E894E9}" presName="spaceRect" presStyleCnt="0"/>
      <dgm:spPr/>
    </dgm:pt>
    <dgm:pt modelId="{EE4AE863-631A-4039-8F14-A6A2FDD0989D}" type="pres">
      <dgm:prSet presAssocID="{BE1DB117-2800-46BC-A074-1E04A0E894E9}" presName="textRect" presStyleLbl="revTx" presStyleIdx="4" presStyleCnt="6" custScaleX="119303">
        <dgm:presLayoutVars>
          <dgm:chMax val="1"/>
          <dgm:chPref val="1"/>
        </dgm:presLayoutVars>
      </dgm:prSet>
      <dgm:spPr/>
    </dgm:pt>
    <dgm:pt modelId="{C43A6C78-A7AB-4D0C-B4E6-06E4EEC0E189}" type="pres">
      <dgm:prSet presAssocID="{4B7DBC0F-99A8-40F7-9A3C-583C79B9A9C1}" presName="sibTrans" presStyleCnt="0"/>
      <dgm:spPr/>
    </dgm:pt>
    <dgm:pt modelId="{0CDC02BD-B1FC-47A4-968D-CDE6B88BD065}" type="pres">
      <dgm:prSet presAssocID="{995A0225-6A94-4F9F-BFEB-4A817BA075AA}" presName="compNode" presStyleCnt="0"/>
      <dgm:spPr/>
    </dgm:pt>
    <dgm:pt modelId="{684294A9-E091-4FE1-AAF8-A02530E7D05B}" type="pres">
      <dgm:prSet presAssocID="{995A0225-6A94-4F9F-BFEB-4A817BA075AA}" presName="iconBgRect" presStyleLbl="bgShp" presStyleIdx="5" presStyleCnt="6"/>
      <dgm:spPr/>
    </dgm:pt>
    <dgm:pt modelId="{EFAC3F35-68DD-4C8D-A5AF-22232DA01EA2}" type="pres">
      <dgm:prSet presAssocID="{995A0225-6A94-4F9F-BFEB-4A817BA075A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eb Design"/>
        </a:ext>
      </dgm:extLst>
    </dgm:pt>
    <dgm:pt modelId="{A45AEC61-6365-4CAF-968D-AB33E57BF770}" type="pres">
      <dgm:prSet presAssocID="{995A0225-6A94-4F9F-BFEB-4A817BA075AA}" presName="spaceRect" presStyleCnt="0"/>
      <dgm:spPr/>
    </dgm:pt>
    <dgm:pt modelId="{0542D0B8-2DB5-484A-926A-E0B7BCE7352C}" type="pres">
      <dgm:prSet presAssocID="{995A0225-6A94-4F9F-BFEB-4A817BA075AA}" presName="textRect" presStyleLbl="revTx" presStyleIdx="5" presStyleCnt="6">
        <dgm:presLayoutVars>
          <dgm:chMax val="1"/>
          <dgm:chPref val="1"/>
        </dgm:presLayoutVars>
      </dgm:prSet>
      <dgm:spPr/>
    </dgm:pt>
  </dgm:ptLst>
  <dgm:cxnLst>
    <dgm:cxn modelId="{979FD101-DCB7-41F3-AA9F-5069EE8AD75E}" srcId="{BBA3C8D1-18C7-4508-81F0-2AF6325A9886}" destId="{BE1DB117-2800-46BC-A074-1E04A0E894E9}" srcOrd="4" destOrd="0" parTransId="{392C5D48-5E0E-4479-B10D-E06405B737B4}" sibTransId="{4B7DBC0F-99A8-40F7-9A3C-583C79B9A9C1}"/>
    <dgm:cxn modelId="{B5D55F06-CCA0-4FF4-B5EB-EEC8F436014B}" type="presOf" srcId="{995A0225-6A94-4F9F-BFEB-4A817BA075AA}" destId="{0542D0B8-2DB5-484A-926A-E0B7BCE7352C}" srcOrd="0" destOrd="0" presId="urn:microsoft.com/office/officeart/2018/5/layout/IconCircleLabelList"/>
    <dgm:cxn modelId="{191B3A6B-3116-428F-8019-BE12753B4347}" srcId="{BBA3C8D1-18C7-4508-81F0-2AF6325A9886}" destId="{3AF7A421-83CE-48EE-B5EF-1435A1CCFE9B}" srcOrd="2" destOrd="0" parTransId="{F12E72C8-EB95-483F-A5DA-8D7A1868BE5C}" sibTransId="{A4CDFDF3-8569-436C-88D0-F33B2915916C}"/>
    <dgm:cxn modelId="{008F727B-1E44-4557-86DD-B6E1105E7961}" type="presOf" srcId="{3AF7A421-83CE-48EE-B5EF-1435A1CCFE9B}" destId="{FCD22F4D-9D1C-482B-B7E1-D015033C9F7D}" srcOrd="0" destOrd="0" presId="urn:microsoft.com/office/officeart/2018/5/layout/IconCircleLabelList"/>
    <dgm:cxn modelId="{E4D6288E-7621-4B1A-8701-36545EE9760D}" srcId="{BBA3C8D1-18C7-4508-81F0-2AF6325A9886}" destId="{995A0225-6A94-4F9F-BFEB-4A817BA075AA}" srcOrd="5" destOrd="0" parTransId="{73F3CAAA-7415-4DDF-A92B-EC56ED1FFCA5}" sibTransId="{F7A7CAE9-056F-4E86-B8A3-989A20D1D3B4}"/>
    <dgm:cxn modelId="{B53FED9C-5723-477F-A7BC-C807EFC4D530}" type="presOf" srcId="{BE5AEAEB-26C5-4B54-8268-201C1B16E563}" destId="{0A3F8C92-8EFD-4F3D-A232-C374E468CC8A}" srcOrd="0" destOrd="0" presId="urn:microsoft.com/office/officeart/2018/5/layout/IconCircleLabelList"/>
    <dgm:cxn modelId="{5F77E2C6-5BF3-4E90-BA39-4F1D81C2E210}" type="presOf" srcId="{38E92294-31DA-4168-9EE6-E2E222EA3CE6}" destId="{2066CD8F-DC25-4C98-B465-3692D73DD2AF}" srcOrd="0" destOrd="0" presId="urn:microsoft.com/office/officeart/2018/5/layout/IconCircleLabelList"/>
    <dgm:cxn modelId="{2688F4D0-32AD-4C39-9D71-51D891EFF929}" srcId="{BBA3C8D1-18C7-4508-81F0-2AF6325A9886}" destId="{0775EA23-B635-4EEE-8DB9-7CCD27D4A695}" srcOrd="0" destOrd="0" parTransId="{1513F5C2-D7A7-4700-ADD2-8736F7FDD62A}" sibTransId="{8A667E2F-E2F3-4F81-86E6-0C5D8D2A379B}"/>
    <dgm:cxn modelId="{C09A9BD5-0B6D-402A-AC28-F558358FB637}" type="presOf" srcId="{BE1DB117-2800-46BC-A074-1E04A0E894E9}" destId="{EE4AE863-631A-4039-8F14-A6A2FDD0989D}" srcOrd="0" destOrd="0" presId="urn:microsoft.com/office/officeart/2018/5/layout/IconCircleLabelList"/>
    <dgm:cxn modelId="{32F75BDF-C48A-4867-BAB0-5BC509EF19B0}" srcId="{BBA3C8D1-18C7-4508-81F0-2AF6325A9886}" destId="{BE5AEAEB-26C5-4B54-8268-201C1B16E563}" srcOrd="3" destOrd="0" parTransId="{C4444EA6-24CB-43C5-BED2-C4CCEF183B49}" sibTransId="{2725F6E9-2C54-4AFC-8EF4-A5BCBCCED6D7}"/>
    <dgm:cxn modelId="{0ACCBFDF-2063-4B8D-B6C5-C01CC474EB05}" type="presOf" srcId="{0775EA23-B635-4EEE-8DB9-7CCD27D4A695}" destId="{CFA189C0-661B-4547-8F8E-9B28D408FF8F}" srcOrd="0" destOrd="0" presId="urn:microsoft.com/office/officeart/2018/5/layout/IconCircleLabelList"/>
    <dgm:cxn modelId="{0A2E3EE2-FCAC-4025-9E88-6892DA400BE1}" type="presOf" srcId="{BBA3C8D1-18C7-4508-81F0-2AF6325A9886}" destId="{0DD9E58B-4535-49A5-8EE0-377DC520FC91}" srcOrd="0" destOrd="0" presId="urn:microsoft.com/office/officeart/2018/5/layout/IconCircleLabelList"/>
    <dgm:cxn modelId="{BCA482E3-61A8-43F6-8B7B-510C71CB5949}" srcId="{BBA3C8D1-18C7-4508-81F0-2AF6325A9886}" destId="{38E92294-31DA-4168-9EE6-E2E222EA3CE6}" srcOrd="1" destOrd="0" parTransId="{77F3E3C9-D253-4DEF-A3C5-B624B6C4BE10}" sibTransId="{E72E58C1-D5DA-446F-ACC1-32307755B887}"/>
    <dgm:cxn modelId="{83E91EE8-6017-42C0-9CA9-03A798FC12C8}" type="presParOf" srcId="{0DD9E58B-4535-49A5-8EE0-377DC520FC91}" destId="{9144F044-D4D4-4A68-8C51-28EB84E8F4CD}" srcOrd="0" destOrd="0" presId="urn:microsoft.com/office/officeart/2018/5/layout/IconCircleLabelList"/>
    <dgm:cxn modelId="{7319FF4F-DB0E-4315-9D19-853AA7F36BE0}" type="presParOf" srcId="{9144F044-D4D4-4A68-8C51-28EB84E8F4CD}" destId="{7EB7D008-B815-4326-811F-A43F980B0BFB}" srcOrd="0" destOrd="0" presId="urn:microsoft.com/office/officeart/2018/5/layout/IconCircleLabelList"/>
    <dgm:cxn modelId="{F42C4161-2703-4D66-8948-A6B81985048E}" type="presParOf" srcId="{9144F044-D4D4-4A68-8C51-28EB84E8F4CD}" destId="{105AFDFB-D468-49FE-8839-54C81F927495}" srcOrd="1" destOrd="0" presId="urn:microsoft.com/office/officeart/2018/5/layout/IconCircleLabelList"/>
    <dgm:cxn modelId="{C0707EF5-34D1-47C4-A707-CAD32BCFCF92}" type="presParOf" srcId="{9144F044-D4D4-4A68-8C51-28EB84E8F4CD}" destId="{1C31FB9E-AFB9-4DEB-998F-1AA92D0CDDD6}" srcOrd="2" destOrd="0" presId="urn:microsoft.com/office/officeart/2018/5/layout/IconCircleLabelList"/>
    <dgm:cxn modelId="{31C96F42-0FE8-4523-B762-554962719042}" type="presParOf" srcId="{9144F044-D4D4-4A68-8C51-28EB84E8F4CD}" destId="{CFA189C0-661B-4547-8F8E-9B28D408FF8F}" srcOrd="3" destOrd="0" presId="urn:microsoft.com/office/officeart/2018/5/layout/IconCircleLabelList"/>
    <dgm:cxn modelId="{2A85D82A-F99A-4761-85EF-13B850C724AC}" type="presParOf" srcId="{0DD9E58B-4535-49A5-8EE0-377DC520FC91}" destId="{683DA225-AC46-41DB-B497-BAE3A493D19C}" srcOrd="1" destOrd="0" presId="urn:microsoft.com/office/officeart/2018/5/layout/IconCircleLabelList"/>
    <dgm:cxn modelId="{C81E45BD-D487-4118-AD5E-285B1A2FF5BC}" type="presParOf" srcId="{0DD9E58B-4535-49A5-8EE0-377DC520FC91}" destId="{4E1FF7EA-8065-4D12-86B1-C8445CEDE09B}" srcOrd="2" destOrd="0" presId="urn:microsoft.com/office/officeart/2018/5/layout/IconCircleLabelList"/>
    <dgm:cxn modelId="{49A43F95-39D7-4964-9D1C-9BEF22BB6828}" type="presParOf" srcId="{4E1FF7EA-8065-4D12-86B1-C8445CEDE09B}" destId="{42456848-8F02-4067-8C73-F2EC3AFD2CC6}" srcOrd="0" destOrd="0" presId="urn:microsoft.com/office/officeart/2018/5/layout/IconCircleLabelList"/>
    <dgm:cxn modelId="{5713C58A-48E5-4257-AD3C-7FFAF91736D1}" type="presParOf" srcId="{4E1FF7EA-8065-4D12-86B1-C8445CEDE09B}" destId="{6ED4A1EB-7203-4694-83CF-68A3948149FA}" srcOrd="1" destOrd="0" presId="urn:microsoft.com/office/officeart/2018/5/layout/IconCircleLabelList"/>
    <dgm:cxn modelId="{4BE3F2C7-4D4D-49B2-B599-5E1C8CAFA795}" type="presParOf" srcId="{4E1FF7EA-8065-4D12-86B1-C8445CEDE09B}" destId="{62F0D8CD-662B-4D71-9D13-3BD6FA2533F4}" srcOrd="2" destOrd="0" presId="urn:microsoft.com/office/officeart/2018/5/layout/IconCircleLabelList"/>
    <dgm:cxn modelId="{CA1BE00F-7106-41B6-B3F6-9C75BD642295}" type="presParOf" srcId="{4E1FF7EA-8065-4D12-86B1-C8445CEDE09B}" destId="{2066CD8F-DC25-4C98-B465-3692D73DD2AF}" srcOrd="3" destOrd="0" presId="urn:microsoft.com/office/officeart/2018/5/layout/IconCircleLabelList"/>
    <dgm:cxn modelId="{9430785B-6800-403E-8F1D-D20068C6D748}" type="presParOf" srcId="{0DD9E58B-4535-49A5-8EE0-377DC520FC91}" destId="{445E9593-532C-4749-9C61-3389A8F5462B}" srcOrd="3" destOrd="0" presId="urn:microsoft.com/office/officeart/2018/5/layout/IconCircleLabelList"/>
    <dgm:cxn modelId="{213EDC1B-9BEB-4536-9569-FE59EB5D0D7B}" type="presParOf" srcId="{0DD9E58B-4535-49A5-8EE0-377DC520FC91}" destId="{F4D7AD64-D538-4962-83C7-BDBD22D0B62A}" srcOrd="4" destOrd="0" presId="urn:microsoft.com/office/officeart/2018/5/layout/IconCircleLabelList"/>
    <dgm:cxn modelId="{14528D29-61C8-4F10-97F3-7F33D89DF712}" type="presParOf" srcId="{F4D7AD64-D538-4962-83C7-BDBD22D0B62A}" destId="{441F2CAF-07DA-4267-9014-445F0B9CF8AA}" srcOrd="0" destOrd="0" presId="urn:microsoft.com/office/officeart/2018/5/layout/IconCircleLabelList"/>
    <dgm:cxn modelId="{1DACAA8B-2D79-41A8-8841-7B24620C8215}" type="presParOf" srcId="{F4D7AD64-D538-4962-83C7-BDBD22D0B62A}" destId="{0BA86490-0F93-4EDD-A261-DB78F475CCE1}" srcOrd="1" destOrd="0" presId="urn:microsoft.com/office/officeart/2018/5/layout/IconCircleLabelList"/>
    <dgm:cxn modelId="{BB94AE5A-FA48-4618-8653-9DF334C9636E}" type="presParOf" srcId="{F4D7AD64-D538-4962-83C7-BDBD22D0B62A}" destId="{ED5BAC31-89A3-470B-B11A-6EF70ABCA5BC}" srcOrd="2" destOrd="0" presId="urn:microsoft.com/office/officeart/2018/5/layout/IconCircleLabelList"/>
    <dgm:cxn modelId="{16882F6C-98B1-4C66-BDF1-AEC099B7E1D0}" type="presParOf" srcId="{F4D7AD64-D538-4962-83C7-BDBD22D0B62A}" destId="{FCD22F4D-9D1C-482B-B7E1-D015033C9F7D}" srcOrd="3" destOrd="0" presId="urn:microsoft.com/office/officeart/2018/5/layout/IconCircleLabelList"/>
    <dgm:cxn modelId="{786B9292-8FE1-4344-B359-D8555265E180}" type="presParOf" srcId="{0DD9E58B-4535-49A5-8EE0-377DC520FC91}" destId="{61A98D65-4D36-4C1D-96A3-7E16E27492DF}" srcOrd="5" destOrd="0" presId="urn:microsoft.com/office/officeart/2018/5/layout/IconCircleLabelList"/>
    <dgm:cxn modelId="{47A26A7A-5F18-49C7-8865-1F22EB6A0E67}" type="presParOf" srcId="{0DD9E58B-4535-49A5-8EE0-377DC520FC91}" destId="{E223D58A-5A0D-4464-90CA-2A3195606D91}" srcOrd="6" destOrd="0" presId="urn:microsoft.com/office/officeart/2018/5/layout/IconCircleLabelList"/>
    <dgm:cxn modelId="{0C2E32C1-DDB0-4174-B5EA-F717F6FAB4DE}" type="presParOf" srcId="{E223D58A-5A0D-4464-90CA-2A3195606D91}" destId="{83F8286A-B3EA-4A3D-B937-50FD0E8A4953}" srcOrd="0" destOrd="0" presId="urn:microsoft.com/office/officeart/2018/5/layout/IconCircleLabelList"/>
    <dgm:cxn modelId="{668D373C-B16A-43C8-AB6D-416679342248}" type="presParOf" srcId="{E223D58A-5A0D-4464-90CA-2A3195606D91}" destId="{06493F9E-320D-48B0-AF59-FA50BDFA5584}" srcOrd="1" destOrd="0" presId="urn:microsoft.com/office/officeart/2018/5/layout/IconCircleLabelList"/>
    <dgm:cxn modelId="{48B37ECD-93AA-40D5-9CE7-DFA7F0AC6F04}" type="presParOf" srcId="{E223D58A-5A0D-4464-90CA-2A3195606D91}" destId="{27118FEB-51ED-4C72-89C5-46200EA4CEE6}" srcOrd="2" destOrd="0" presId="urn:microsoft.com/office/officeart/2018/5/layout/IconCircleLabelList"/>
    <dgm:cxn modelId="{19328FA1-25BE-4DCA-B5F3-711ACA14F5DE}" type="presParOf" srcId="{E223D58A-5A0D-4464-90CA-2A3195606D91}" destId="{0A3F8C92-8EFD-4F3D-A232-C374E468CC8A}" srcOrd="3" destOrd="0" presId="urn:microsoft.com/office/officeart/2018/5/layout/IconCircleLabelList"/>
    <dgm:cxn modelId="{FD938F79-3B1D-4A2D-9DAA-E95BAFBE43F5}" type="presParOf" srcId="{0DD9E58B-4535-49A5-8EE0-377DC520FC91}" destId="{BFEE57AC-74EB-4DFF-8C33-D57FC285D87C}" srcOrd="7" destOrd="0" presId="urn:microsoft.com/office/officeart/2018/5/layout/IconCircleLabelList"/>
    <dgm:cxn modelId="{F400F621-6C35-472C-86CA-2631797E0227}" type="presParOf" srcId="{0DD9E58B-4535-49A5-8EE0-377DC520FC91}" destId="{FDD4C63F-ED45-42EA-BA9C-9B8345AB35DF}" srcOrd="8" destOrd="0" presId="urn:microsoft.com/office/officeart/2018/5/layout/IconCircleLabelList"/>
    <dgm:cxn modelId="{352CBAD1-3AC8-4485-B231-C4CD43545D46}" type="presParOf" srcId="{FDD4C63F-ED45-42EA-BA9C-9B8345AB35DF}" destId="{1C8FE58C-E56B-48CD-9DEA-356DCD736050}" srcOrd="0" destOrd="0" presId="urn:microsoft.com/office/officeart/2018/5/layout/IconCircleLabelList"/>
    <dgm:cxn modelId="{9B50DE92-ADC2-48AC-ABB4-B0FA16BAC953}" type="presParOf" srcId="{FDD4C63F-ED45-42EA-BA9C-9B8345AB35DF}" destId="{76DAABD6-AAC5-4035-BEDE-EF1CBEB98DF2}" srcOrd="1" destOrd="0" presId="urn:microsoft.com/office/officeart/2018/5/layout/IconCircleLabelList"/>
    <dgm:cxn modelId="{F0914980-2CA7-4A58-8DD8-A91F485A3E4E}" type="presParOf" srcId="{FDD4C63F-ED45-42EA-BA9C-9B8345AB35DF}" destId="{5997313C-9071-4BA3-8F10-00EE64E5D2EA}" srcOrd="2" destOrd="0" presId="urn:microsoft.com/office/officeart/2018/5/layout/IconCircleLabelList"/>
    <dgm:cxn modelId="{E2BF19DB-899F-4B04-9427-3571F44C999A}" type="presParOf" srcId="{FDD4C63F-ED45-42EA-BA9C-9B8345AB35DF}" destId="{EE4AE863-631A-4039-8F14-A6A2FDD0989D}" srcOrd="3" destOrd="0" presId="urn:microsoft.com/office/officeart/2018/5/layout/IconCircleLabelList"/>
    <dgm:cxn modelId="{C26A047C-B633-479D-84EE-E5F594268346}" type="presParOf" srcId="{0DD9E58B-4535-49A5-8EE0-377DC520FC91}" destId="{C43A6C78-A7AB-4D0C-B4E6-06E4EEC0E189}" srcOrd="9" destOrd="0" presId="urn:microsoft.com/office/officeart/2018/5/layout/IconCircleLabelList"/>
    <dgm:cxn modelId="{5D6F99DC-EFC4-4243-A7B4-429A040A992F}" type="presParOf" srcId="{0DD9E58B-4535-49A5-8EE0-377DC520FC91}" destId="{0CDC02BD-B1FC-47A4-968D-CDE6B88BD065}" srcOrd="10" destOrd="0" presId="urn:microsoft.com/office/officeart/2018/5/layout/IconCircleLabelList"/>
    <dgm:cxn modelId="{F8234DC2-FF21-47ED-B44B-824A428A1B58}" type="presParOf" srcId="{0CDC02BD-B1FC-47A4-968D-CDE6B88BD065}" destId="{684294A9-E091-4FE1-AAF8-A02530E7D05B}" srcOrd="0" destOrd="0" presId="urn:microsoft.com/office/officeart/2018/5/layout/IconCircleLabelList"/>
    <dgm:cxn modelId="{DBBD1AF7-0981-42DF-A0EA-C2ECD5FACFB3}" type="presParOf" srcId="{0CDC02BD-B1FC-47A4-968D-CDE6B88BD065}" destId="{EFAC3F35-68DD-4C8D-A5AF-22232DA01EA2}" srcOrd="1" destOrd="0" presId="urn:microsoft.com/office/officeart/2018/5/layout/IconCircleLabelList"/>
    <dgm:cxn modelId="{A63BF56E-CDD3-45A2-8BF4-4A58FA32518F}" type="presParOf" srcId="{0CDC02BD-B1FC-47A4-968D-CDE6B88BD065}" destId="{A45AEC61-6365-4CAF-968D-AB33E57BF770}" srcOrd="2" destOrd="0" presId="urn:microsoft.com/office/officeart/2018/5/layout/IconCircleLabelList"/>
    <dgm:cxn modelId="{C63A7FEC-0A6B-439A-9197-8B3CB7DFCB46}" type="presParOf" srcId="{0CDC02BD-B1FC-47A4-968D-CDE6B88BD065}" destId="{0542D0B8-2DB5-484A-926A-E0B7BCE7352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F8E8F-8E24-4942-9E4C-E2D1169E4E83}">
      <dsp:nvSpPr>
        <dsp:cNvPr id="0" name=""/>
        <dsp:cNvSpPr/>
      </dsp:nvSpPr>
      <dsp:spPr>
        <a:xfrm>
          <a:off x="0" y="605"/>
          <a:ext cx="6331678" cy="1417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6CCF3-6F6E-4E6F-8089-DFFB85992DA1}">
      <dsp:nvSpPr>
        <dsp:cNvPr id="0" name=""/>
        <dsp:cNvSpPr/>
      </dsp:nvSpPr>
      <dsp:spPr>
        <a:xfrm>
          <a:off x="428900" y="319623"/>
          <a:ext cx="779819" cy="779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564BBA-A8EF-4315-98CF-12237DA76AA9}">
      <dsp:nvSpPr>
        <dsp:cNvPr id="0" name=""/>
        <dsp:cNvSpPr/>
      </dsp:nvSpPr>
      <dsp:spPr>
        <a:xfrm>
          <a:off x="1637621" y="605"/>
          <a:ext cx="4694056" cy="141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6" tIns="150056" rIns="150056" bIns="150056" numCol="1" spcCol="1270" anchor="ctr" anchorCtr="0">
          <a:noAutofit/>
        </a:bodyPr>
        <a:lstStyle/>
        <a:p>
          <a:pPr marL="0" lvl="0" indent="0" algn="l" defTabSz="1244600">
            <a:lnSpc>
              <a:spcPct val="100000"/>
            </a:lnSpc>
            <a:spcBef>
              <a:spcPct val="0"/>
            </a:spcBef>
            <a:spcAft>
              <a:spcPct val="35000"/>
            </a:spcAft>
            <a:buNone/>
          </a:pPr>
          <a:r>
            <a:rPr lang="en-US" sz="2800" kern="1200"/>
            <a:t>Cloud Computing</a:t>
          </a:r>
        </a:p>
      </dsp:txBody>
      <dsp:txXfrm>
        <a:off x="1637621" y="605"/>
        <a:ext cx="4694056" cy="1417854"/>
      </dsp:txXfrm>
    </dsp:sp>
    <dsp:sp modelId="{4437C2D0-38DF-4333-AA48-89C00468E505}">
      <dsp:nvSpPr>
        <dsp:cNvPr id="0" name=""/>
        <dsp:cNvSpPr/>
      </dsp:nvSpPr>
      <dsp:spPr>
        <a:xfrm>
          <a:off x="0" y="1772923"/>
          <a:ext cx="6331678" cy="1417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852D59-9F8B-4DE1-89DE-2570C0E56C79}">
      <dsp:nvSpPr>
        <dsp:cNvPr id="0" name=""/>
        <dsp:cNvSpPr/>
      </dsp:nvSpPr>
      <dsp:spPr>
        <a:xfrm>
          <a:off x="428900" y="2091940"/>
          <a:ext cx="779819" cy="779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050DE9-462C-4436-B56B-2A9B844B3073}">
      <dsp:nvSpPr>
        <dsp:cNvPr id="0" name=""/>
        <dsp:cNvSpPr/>
      </dsp:nvSpPr>
      <dsp:spPr>
        <a:xfrm>
          <a:off x="1637621" y="1772923"/>
          <a:ext cx="4694056" cy="141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6" tIns="150056" rIns="150056" bIns="150056" numCol="1" spcCol="1270" anchor="ctr" anchorCtr="0">
          <a:noAutofit/>
        </a:bodyPr>
        <a:lstStyle/>
        <a:p>
          <a:pPr marL="0" lvl="0" indent="0" algn="l" defTabSz="1244600">
            <a:lnSpc>
              <a:spcPct val="100000"/>
            </a:lnSpc>
            <a:spcBef>
              <a:spcPct val="0"/>
            </a:spcBef>
            <a:spcAft>
              <a:spcPct val="35000"/>
            </a:spcAft>
            <a:buNone/>
          </a:pPr>
          <a:r>
            <a:rPr lang="en-US" sz="2800" kern="1200" dirty="0"/>
            <a:t>Internet of Things (IoT)</a:t>
          </a:r>
        </a:p>
      </dsp:txBody>
      <dsp:txXfrm>
        <a:off x="1637621" y="1772923"/>
        <a:ext cx="4694056" cy="1417854"/>
      </dsp:txXfrm>
    </dsp:sp>
    <dsp:sp modelId="{B9402600-F403-4D33-9C8F-8A0C98A266B4}">
      <dsp:nvSpPr>
        <dsp:cNvPr id="0" name=""/>
        <dsp:cNvSpPr/>
      </dsp:nvSpPr>
      <dsp:spPr>
        <a:xfrm>
          <a:off x="0" y="3545241"/>
          <a:ext cx="6331678" cy="14178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BF5246-FD7D-4719-A459-7FF57AC1BE67}">
      <dsp:nvSpPr>
        <dsp:cNvPr id="0" name=""/>
        <dsp:cNvSpPr/>
      </dsp:nvSpPr>
      <dsp:spPr>
        <a:xfrm>
          <a:off x="428900" y="3864258"/>
          <a:ext cx="779819" cy="779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3F5FBF-9C8A-413B-8FAE-BBA4AE923789}">
      <dsp:nvSpPr>
        <dsp:cNvPr id="0" name=""/>
        <dsp:cNvSpPr/>
      </dsp:nvSpPr>
      <dsp:spPr>
        <a:xfrm>
          <a:off x="1637621" y="3545241"/>
          <a:ext cx="4694056" cy="141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6" tIns="150056" rIns="150056" bIns="150056" numCol="1" spcCol="1270" anchor="ctr" anchorCtr="0">
          <a:noAutofit/>
        </a:bodyPr>
        <a:lstStyle/>
        <a:p>
          <a:pPr marL="0" lvl="0" indent="0" algn="l" defTabSz="1244600">
            <a:lnSpc>
              <a:spcPct val="100000"/>
            </a:lnSpc>
            <a:spcBef>
              <a:spcPct val="0"/>
            </a:spcBef>
            <a:spcAft>
              <a:spcPct val="35000"/>
            </a:spcAft>
            <a:buNone/>
          </a:pPr>
          <a:r>
            <a:rPr lang="en-US" sz="2800" kern="1200" dirty="0"/>
            <a:t>Blockchain</a:t>
          </a:r>
        </a:p>
      </dsp:txBody>
      <dsp:txXfrm>
        <a:off x="1637621" y="3545241"/>
        <a:ext cx="4694056" cy="1417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8527A-63DF-4ADE-994A-7045A33000FC}">
      <dsp:nvSpPr>
        <dsp:cNvPr id="0" name=""/>
        <dsp:cNvSpPr/>
      </dsp:nvSpPr>
      <dsp:spPr>
        <a:xfrm>
          <a:off x="334526" y="786946"/>
          <a:ext cx="1044386" cy="1044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BEF54-E78C-47C5-A3BC-031A88696152}">
      <dsp:nvSpPr>
        <dsp:cNvPr id="0" name=""/>
        <dsp:cNvSpPr/>
      </dsp:nvSpPr>
      <dsp:spPr>
        <a:xfrm>
          <a:off x="557100" y="1009520"/>
          <a:ext cx="599238" cy="5992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8D60C0-D2BC-4F3D-B615-74BE6AFF196E}">
      <dsp:nvSpPr>
        <dsp:cNvPr id="0" name=""/>
        <dsp:cNvSpPr/>
      </dsp:nvSpPr>
      <dsp:spPr>
        <a:xfrm>
          <a:off x="665" y="2156633"/>
          <a:ext cx="1712109" cy="779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Cloud Security</a:t>
          </a:r>
        </a:p>
      </dsp:txBody>
      <dsp:txXfrm>
        <a:off x="665" y="2156633"/>
        <a:ext cx="1712109" cy="779646"/>
      </dsp:txXfrm>
    </dsp:sp>
    <dsp:sp modelId="{3BA8A2AF-B78C-4B7F-9699-D62A0803BC03}">
      <dsp:nvSpPr>
        <dsp:cNvPr id="0" name=""/>
        <dsp:cNvSpPr/>
      </dsp:nvSpPr>
      <dsp:spPr>
        <a:xfrm>
          <a:off x="2346255" y="786946"/>
          <a:ext cx="1044386" cy="1044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6002C2-85B8-4099-9C3A-9C1D24460192}">
      <dsp:nvSpPr>
        <dsp:cNvPr id="0" name=""/>
        <dsp:cNvSpPr/>
      </dsp:nvSpPr>
      <dsp:spPr>
        <a:xfrm>
          <a:off x="2568829" y="1009520"/>
          <a:ext cx="599238" cy="5992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4AE345-DC31-4E34-95A7-D43D42906C6B}">
      <dsp:nvSpPr>
        <dsp:cNvPr id="0" name=""/>
        <dsp:cNvSpPr/>
      </dsp:nvSpPr>
      <dsp:spPr>
        <a:xfrm>
          <a:off x="2012393" y="2156633"/>
          <a:ext cx="1712109" cy="779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ML &amp; AI</a:t>
          </a:r>
        </a:p>
      </dsp:txBody>
      <dsp:txXfrm>
        <a:off x="2012393" y="2156633"/>
        <a:ext cx="1712109" cy="779646"/>
      </dsp:txXfrm>
    </dsp:sp>
    <dsp:sp modelId="{8668ED42-B6F9-42E4-A40E-512112D97703}">
      <dsp:nvSpPr>
        <dsp:cNvPr id="0" name=""/>
        <dsp:cNvSpPr/>
      </dsp:nvSpPr>
      <dsp:spPr>
        <a:xfrm>
          <a:off x="4684602" y="786946"/>
          <a:ext cx="1044386" cy="1044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75241-1A7B-4065-8B9E-F26E30F047C9}">
      <dsp:nvSpPr>
        <dsp:cNvPr id="0" name=""/>
        <dsp:cNvSpPr/>
      </dsp:nvSpPr>
      <dsp:spPr>
        <a:xfrm>
          <a:off x="4907176" y="1009520"/>
          <a:ext cx="599238" cy="5992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133C99-5A4E-4553-BBFA-85AFA8BF1D94}">
      <dsp:nvSpPr>
        <dsp:cNvPr id="0" name=""/>
        <dsp:cNvSpPr/>
      </dsp:nvSpPr>
      <dsp:spPr>
        <a:xfrm>
          <a:off x="4024122" y="2156633"/>
          <a:ext cx="2365347" cy="779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Serverless Architectures</a:t>
          </a:r>
        </a:p>
      </dsp:txBody>
      <dsp:txXfrm>
        <a:off x="4024122" y="2156633"/>
        <a:ext cx="2365347" cy="779646"/>
      </dsp:txXfrm>
    </dsp:sp>
    <dsp:sp modelId="{63FF3834-CDBD-4FC4-B2E5-9215C5D975B0}">
      <dsp:nvSpPr>
        <dsp:cNvPr id="0" name=""/>
        <dsp:cNvSpPr/>
      </dsp:nvSpPr>
      <dsp:spPr>
        <a:xfrm>
          <a:off x="7338089" y="786946"/>
          <a:ext cx="1044386" cy="1044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E57CB8-07A7-4EB4-8F37-737081BAE698}">
      <dsp:nvSpPr>
        <dsp:cNvPr id="0" name=""/>
        <dsp:cNvSpPr/>
      </dsp:nvSpPr>
      <dsp:spPr>
        <a:xfrm>
          <a:off x="7560663" y="1009520"/>
          <a:ext cx="599238" cy="5992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C3A916-40C3-4F41-A877-82475D64CAE6}">
      <dsp:nvSpPr>
        <dsp:cNvPr id="0" name=""/>
        <dsp:cNvSpPr/>
      </dsp:nvSpPr>
      <dsp:spPr>
        <a:xfrm>
          <a:off x="6689088" y="2156633"/>
          <a:ext cx="2342388" cy="779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Cloud Migration and Multi-cloud Deployment</a:t>
          </a:r>
        </a:p>
      </dsp:txBody>
      <dsp:txXfrm>
        <a:off x="6689088" y="2156633"/>
        <a:ext cx="2342388" cy="779646"/>
      </dsp:txXfrm>
    </dsp:sp>
    <dsp:sp modelId="{B8D1B7EF-7CDD-489C-BB2A-D5D9FCD71F1C}">
      <dsp:nvSpPr>
        <dsp:cNvPr id="0" name=""/>
        <dsp:cNvSpPr/>
      </dsp:nvSpPr>
      <dsp:spPr>
        <a:xfrm>
          <a:off x="9804520" y="786946"/>
          <a:ext cx="1044386" cy="104438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36039-74AD-4CDE-8D65-418028A740FF}">
      <dsp:nvSpPr>
        <dsp:cNvPr id="0" name=""/>
        <dsp:cNvSpPr/>
      </dsp:nvSpPr>
      <dsp:spPr>
        <a:xfrm>
          <a:off x="10027094" y="1009520"/>
          <a:ext cx="599238" cy="5992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A7E5E8-F6E6-4D04-8829-B49D291CFAB8}">
      <dsp:nvSpPr>
        <dsp:cNvPr id="0" name=""/>
        <dsp:cNvSpPr/>
      </dsp:nvSpPr>
      <dsp:spPr>
        <a:xfrm>
          <a:off x="9331096" y="2156633"/>
          <a:ext cx="1991234" cy="779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Automation</a:t>
          </a:r>
        </a:p>
      </dsp:txBody>
      <dsp:txXfrm>
        <a:off x="9331096" y="2156633"/>
        <a:ext cx="1991234" cy="779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5BBAD-2026-4574-870C-1C7436FD5689}">
      <dsp:nvSpPr>
        <dsp:cNvPr id="0" name=""/>
        <dsp:cNvSpPr/>
      </dsp:nvSpPr>
      <dsp:spPr>
        <a:xfrm>
          <a:off x="572536" y="635863"/>
          <a:ext cx="1054037" cy="10540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0987A-212F-423D-A9DD-07C5D7C85DA4}">
      <dsp:nvSpPr>
        <dsp:cNvPr id="0" name=""/>
        <dsp:cNvSpPr/>
      </dsp:nvSpPr>
      <dsp:spPr>
        <a:xfrm>
          <a:off x="797167" y="860494"/>
          <a:ext cx="604775" cy="604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D4CE84-DD02-4A85-B6D9-5EB1EF0052E2}">
      <dsp:nvSpPr>
        <dsp:cNvPr id="0" name=""/>
        <dsp:cNvSpPr/>
      </dsp:nvSpPr>
      <dsp:spPr>
        <a:xfrm>
          <a:off x="1240" y="2018207"/>
          <a:ext cx="2196630" cy="106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Knowledge of Cloud Computing</a:t>
          </a:r>
        </a:p>
      </dsp:txBody>
      <dsp:txXfrm>
        <a:off x="1240" y="2018207"/>
        <a:ext cx="2196630" cy="1069156"/>
      </dsp:txXfrm>
    </dsp:sp>
    <dsp:sp modelId="{48A145AA-719D-4423-9513-9060BF155542}">
      <dsp:nvSpPr>
        <dsp:cNvPr id="0" name=""/>
        <dsp:cNvSpPr/>
      </dsp:nvSpPr>
      <dsp:spPr>
        <a:xfrm>
          <a:off x="2837204" y="635863"/>
          <a:ext cx="1054037" cy="10540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07CA4-59D3-47BD-BE46-889B4D45D97B}">
      <dsp:nvSpPr>
        <dsp:cNvPr id="0" name=""/>
        <dsp:cNvSpPr/>
      </dsp:nvSpPr>
      <dsp:spPr>
        <a:xfrm>
          <a:off x="3061835" y="860494"/>
          <a:ext cx="604775" cy="604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EEB8B-1D37-4671-998A-5DBC3AF3A4CA}">
      <dsp:nvSpPr>
        <dsp:cNvPr id="0" name=""/>
        <dsp:cNvSpPr/>
      </dsp:nvSpPr>
      <dsp:spPr>
        <a:xfrm>
          <a:off x="2500258" y="2018207"/>
          <a:ext cx="1727929" cy="106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ML &amp; AI</a:t>
          </a:r>
        </a:p>
      </dsp:txBody>
      <dsp:txXfrm>
        <a:off x="2500258" y="2018207"/>
        <a:ext cx="1727929" cy="1069156"/>
      </dsp:txXfrm>
    </dsp:sp>
    <dsp:sp modelId="{EDBAB07A-5307-4AE7-BE44-9827C2F2F488}">
      <dsp:nvSpPr>
        <dsp:cNvPr id="0" name=""/>
        <dsp:cNvSpPr/>
      </dsp:nvSpPr>
      <dsp:spPr>
        <a:xfrm>
          <a:off x="5242370" y="635863"/>
          <a:ext cx="1054037" cy="10540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CE386-C4A2-4E29-AD83-99B34DEDEFF9}">
      <dsp:nvSpPr>
        <dsp:cNvPr id="0" name=""/>
        <dsp:cNvSpPr/>
      </dsp:nvSpPr>
      <dsp:spPr>
        <a:xfrm>
          <a:off x="5467001" y="860494"/>
          <a:ext cx="604775" cy="6047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F2AEF7-6B06-498B-B368-1E80F4B4914B}">
      <dsp:nvSpPr>
        <dsp:cNvPr id="0" name=""/>
        <dsp:cNvSpPr/>
      </dsp:nvSpPr>
      <dsp:spPr>
        <a:xfrm>
          <a:off x="4530575" y="2018207"/>
          <a:ext cx="2477626" cy="106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Security and Cryptography</a:t>
          </a:r>
        </a:p>
      </dsp:txBody>
      <dsp:txXfrm>
        <a:off x="4530575" y="2018207"/>
        <a:ext cx="2477626" cy="1069156"/>
      </dsp:txXfrm>
    </dsp:sp>
    <dsp:sp modelId="{979EE358-4997-495E-AB9C-01E328E40856}">
      <dsp:nvSpPr>
        <dsp:cNvPr id="0" name=""/>
        <dsp:cNvSpPr/>
      </dsp:nvSpPr>
      <dsp:spPr>
        <a:xfrm>
          <a:off x="7647536" y="635863"/>
          <a:ext cx="1054037" cy="105403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5034B-AB19-4A4E-9A68-96A2F55849F7}">
      <dsp:nvSpPr>
        <dsp:cNvPr id="0" name=""/>
        <dsp:cNvSpPr/>
      </dsp:nvSpPr>
      <dsp:spPr>
        <a:xfrm>
          <a:off x="7872167" y="860494"/>
          <a:ext cx="604775" cy="6047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BAC3E5-3EFC-46A9-BC68-64C8DA238799}">
      <dsp:nvSpPr>
        <dsp:cNvPr id="0" name=""/>
        <dsp:cNvSpPr/>
      </dsp:nvSpPr>
      <dsp:spPr>
        <a:xfrm>
          <a:off x="7310589" y="2018207"/>
          <a:ext cx="1727929" cy="106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Bigdata and Analytics</a:t>
          </a:r>
        </a:p>
      </dsp:txBody>
      <dsp:txXfrm>
        <a:off x="7310589" y="2018207"/>
        <a:ext cx="1727929" cy="1069156"/>
      </dsp:txXfrm>
    </dsp:sp>
    <dsp:sp modelId="{4C318EA8-3EF9-4470-A2C8-FD29BE99562F}">
      <dsp:nvSpPr>
        <dsp:cNvPr id="0" name=""/>
        <dsp:cNvSpPr/>
      </dsp:nvSpPr>
      <dsp:spPr>
        <a:xfrm>
          <a:off x="9677853" y="635863"/>
          <a:ext cx="1054037" cy="105403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7AC5-AEAD-427B-8176-FF0D0C5C0617}">
      <dsp:nvSpPr>
        <dsp:cNvPr id="0" name=""/>
        <dsp:cNvSpPr/>
      </dsp:nvSpPr>
      <dsp:spPr>
        <a:xfrm>
          <a:off x="9902484" y="860494"/>
          <a:ext cx="604775" cy="6047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CB90AD-5069-46CD-8B22-C93B61608F6D}">
      <dsp:nvSpPr>
        <dsp:cNvPr id="0" name=""/>
        <dsp:cNvSpPr/>
      </dsp:nvSpPr>
      <dsp:spPr>
        <a:xfrm>
          <a:off x="9340907" y="2018207"/>
          <a:ext cx="1727929" cy="1069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JavaScript, Python, Java</a:t>
          </a:r>
        </a:p>
      </dsp:txBody>
      <dsp:txXfrm>
        <a:off x="9340907" y="2018207"/>
        <a:ext cx="1727929" cy="10691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7D008-B815-4326-811F-A43F980B0BFB}">
      <dsp:nvSpPr>
        <dsp:cNvPr id="0" name=""/>
        <dsp:cNvSpPr/>
      </dsp:nvSpPr>
      <dsp:spPr>
        <a:xfrm>
          <a:off x="503519" y="692272"/>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AFDFB-D468-49FE-8839-54C81F927495}">
      <dsp:nvSpPr>
        <dsp:cNvPr id="0" name=""/>
        <dsp:cNvSpPr/>
      </dsp:nvSpPr>
      <dsp:spPr>
        <a:xfrm>
          <a:off x="709640" y="898393"/>
          <a:ext cx="554941" cy="554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A189C0-661B-4547-8F8E-9B28D408FF8F}">
      <dsp:nvSpPr>
        <dsp:cNvPr id="0" name=""/>
        <dsp:cNvSpPr/>
      </dsp:nvSpPr>
      <dsp:spPr>
        <a:xfrm>
          <a:off x="346" y="1960710"/>
          <a:ext cx="1973530" cy="107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Blockchain Architecture</a:t>
          </a:r>
        </a:p>
      </dsp:txBody>
      <dsp:txXfrm>
        <a:off x="346" y="1960710"/>
        <a:ext cx="1973530" cy="1070244"/>
      </dsp:txXfrm>
    </dsp:sp>
    <dsp:sp modelId="{42456848-8F02-4067-8C73-F2EC3AFD2CC6}">
      <dsp:nvSpPr>
        <dsp:cNvPr id="0" name=""/>
        <dsp:cNvSpPr/>
      </dsp:nvSpPr>
      <dsp:spPr>
        <a:xfrm>
          <a:off x="2560528" y="692272"/>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4A1EB-7203-4694-83CF-68A3948149FA}">
      <dsp:nvSpPr>
        <dsp:cNvPr id="0" name=""/>
        <dsp:cNvSpPr/>
      </dsp:nvSpPr>
      <dsp:spPr>
        <a:xfrm>
          <a:off x="2766650" y="898393"/>
          <a:ext cx="554941" cy="554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66CD8F-DC25-4C98-B465-3692D73DD2AF}">
      <dsp:nvSpPr>
        <dsp:cNvPr id="0" name=""/>
        <dsp:cNvSpPr/>
      </dsp:nvSpPr>
      <dsp:spPr>
        <a:xfrm>
          <a:off x="2251347" y="1960710"/>
          <a:ext cx="1585546" cy="107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Data Structures</a:t>
          </a:r>
        </a:p>
      </dsp:txBody>
      <dsp:txXfrm>
        <a:off x="2251347" y="1960710"/>
        <a:ext cx="1585546" cy="1070244"/>
      </dsp:txXfrm>
    </dsp:sp>
    <dsp:sp modelId="{441F2CAF-07DA-4267-9014-445F0B9CF8AA}">
      <dsp:nvSpPr>
        <dsp:cNvPr id="0" name=""/>
        <dsp:cNvSpPr/>
      </dsp:nvSpPr>
      <dsp:spPr>
        <a:xfrm>
          <a:off x="4423546" y="692272"/>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86490-0F93-4EDD-A261-DB78F475CCE1}">
      <dsp:nvSpPr>
        <dsp:cNvPr id="0" name=""/>
        <dsp:cNvSpPr/>
      </dsp:nvSpPr>
      <dsp:spPr>
        <a:xfrm>
          <a:off x="4629667" y="898393"/>
          <a:ext cx="554941" cy="554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D22F4D-9D1C-482B-B7E1-D015033C9F7D}">
      <dsp:nvSpPr>
        <dsp:cNvPr id="0" name=""/>
        <dsp:cNvSpPr/>
      </dsp:nvSpPr>
      <dsp:spPr>
        <a:xfrm>
          <a:off x="4114364" y="1960710"/>
          <a:ext cx="1585546" cy="107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Smart Contract Development</a:t>
          </a:r>
        </a:p>
      </dsp:txBody>
      <dsp:txXfrm>
        <a:off x="4114364" y="1960710"/>
        <a:ext cx="1585546" cy="1070244"/>
      </dsp:txXfrm>
    </dsp:sp>
    <dsp:sp modelId="{83F8286A-B3EA-4A3D-B937-50FD0E8A4953}">
      <dsp:nvSpPr>
        <dsp:cNvPr id="0" name=""/>
        <dsp:cNvSpPr/>
      </dsp:nvSpPr>
      <dsp:spPr>
        <a:xfrm>
          <a:off x="6286564" y="692272"/>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93F9E-320D-48B0-AF59-FA50BDFA5584}">
      <dsp:nvSpPr>
        <dsp:cNvPr id="0" name=""/>
        <dsp:cNvSpPr/>
      </dsp:nvSpPr>
      <dsp:spPr>
        <a:xfrm>
          <a:off x="6492685" y="898393"/>
          <a:ext cx="554941" cy="554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3F8C92-8EFD-4F3D-A232-C374E468CC8A}">
      <dsp:nvSpPr>
        <dsp:cNvPr id="0" name=""/>
        <dsp:cNvSpPr/>
      </dsp:nvSpPr>
      <dsp:spPr>
        <a:xfrm>
          <a:off x="5977382" y="1960710"/>
          <a:ext cx="1585546" cy="107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DApps (Blockchain Distributed App) Development</a:t>
          </a:r>
        </a:p>
      </dsp:txBody>
      <dsp:txXfrm>
        <a:off x="5977382" y="1960710"/>
        <a:ext cx="1585546" cy="1070244"/>
      </dsp:txXfrm>
    </dsp:sp>
    <dsp:sp modelId="{1C8FE58C-E56B-48CD-9DEA-356DCD736050}">
      <dsp:nvSpPr>
        <dsp:cNvPr id="0" name=""/>
        <dsp:cNvSpPr/>
      </dsp:nvSpPr>
      <dsp:spPr>
        <a:xfrm>
          <a:off x="8302610" y="692272"/>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AABD6-AAC5-4035-BEDE-EF1CBEB98DF2}">
      <dsp:nvSpPr>
        <dsp:cNvPr id="0" name=""/>
        <dsp:cNvSpPr/>
      </dsp:nvSpPr>
      <dsp:spPr>
        <a:xfrm>
          <a:off x="8508731" y="898393"/>
          <a:ext cx="554941" cy="554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4AE863-631A-4039-8F14-A6A2FDD0989D}">
      <dsp:nvSpPr>
        <dsp:cNvPr id="0" name=""/>
        <dsp:cNvSpPr/>
      </dsp:nvSpPr>
      <dsp:spPr>
        <a:xfrm>
          <a:off x="7840400" y="1960710"/>
          <a:ext cx="1891604" cy="107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Cryptography</a:t>
          </a:r>
        </a:p>
      </dsp:txBody>
      <dsp:txXfrm>
        <a:off x="7840400" y="1960710"/>
        <a:ext cx="1891604" cy="1070244"/>
      </dsp:txXfrm>
    </dsp:sp>
    <dsp:sp modelId="{684294A9-E091-4FE1-AAF8-A02530E7D05B}">
      <dsp:nvSpPr>
        <dsp:cNvPr id="0" name=""/>
        <dsp:cNvSpPr/>
      </dsp:nvSpPr>
      <dsp:spPr>
        <a:xfrm>
          <a:off x="10318657" y="692272"/>
          <a:ext cx="967183" cy="96718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AC3F35-68DD-4C8D-A5AF-22232DA01EA2}">
      <dsp:nvSpPr>
        <dsp:cNvPr id="0" name=""/>
        <dsp:cNvSpPr/>
      </dsp:nvSpPr>
      <dsp:spPr>
        <a:xfrm>
          <a:off x="10524778" y="898393"/>
          <a:ext cx="554941" cy="5549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42D0B8-2DB5-484A-926A-E0B7BCE7352C}">
      <dsp:nvSpPr>
        <dsp:cNvPr id="0" name=""/>
        <dsp:cNvSpPr/>
      </dsp:nvSpPr>
      <dsp:spPr>
        <a:xfrm>
          <a:off x="10009475" y="1960710"/>
          <a:ext cx="1585546" cy="107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Web Development</a:t>
          </a:r>
        </a:p>
      </dsp:txBody>
      <dsp:txXfrm>
        <a:off x="10009475" y="1960710"/>
        <a:ext cx="1585546" cy="10702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99E8ED-1954-4568-890B-0DE3579BB4BB}" type="datetimeFigureOut">
              <a:rPr lang="en-US" smtClean="0"/>
              <a:t>8/23/2020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23E5C1E-7782-47E3-90F9-ABCEF8ECB8B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816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9E8ED-1954-4568-890B-0DE3579BB4BB}"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5C1E-7782-47E3-90F9-ABCEF8ECB8B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07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9E8ED-1954-4568-890B-0DE3579BB4BB}"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5C1E-7782-47E3-90F9-ABCEF8ECB8B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68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9E8ED-1954-4568-890B-0DE3579BB4BB}"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5C1E-7782-47E3-90F9-ABCEF8ECB8B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139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9E8ED-1954-4568-890B-0DE3579BB4BB}"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5C1E-7782-47E3-90F9-ABCEF8ECB8B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85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99E8ED-1954-4568-890B-0DE3579BB4BB}"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5C1E-7782-47E3-90F9-ABCEF8ECB8B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0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99E8ED-1954-4568-890B-0DE3579BB4BB}"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E5C1E-7782-47E3-90F9-ABCEF8ECB8B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332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99E8ED-1954-4568-890B-0DE3579BB4BB}"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E5C1E-7782-47E3-90F9-ABCEF8ECB8B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311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9E8ED-1954-4568-890B-0DE3579BB4BB}"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E5C1E-7782-47E3-90F9-ABCEF8ECB8B6}" type="slidenum">
              <a:rPr lang="en-US" smtClean="0"/>
              <a:t>‹#›</a:t>
            </a:fld>
            <a:endParaRPr lang="en-US"/>
          </a:p>
        </p:txBody>
      </p:sp>
    </p:spTree>
    <p:extLst>
      <p:ext uri="{BB962C8B-B14F-4D97-AF65-F5344CB8AC3E}">
        <p14:creationId xmlns:p14="http://schemas.microsoft.com/office/powerpoint/2010/main" val="120187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99E8ED-1954-4568-890B-0DE3579BB4BB}"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5C1E-7782-47E3-90F9-ABCEF8ECB8B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475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99E8ED-1954-4568-890B-0DE3579BB4BB}" type="datetimeFigureOut">
              <a:rPr lang="en-US" smtClean="0"/>
              <a:t>8/23/2020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23E5C1E-7782-47E3-90F9-ABCEF8ECB8B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494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99E8ED-1954-4568-890B-0DE3579BB4BB}" type="datetimeFigureOut">
              <a:rPr lang="en-US" smtClean="0"/>
              <a:t>8/23/2020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3E5C1E-7782-47E3-90F9-ABCEF8ECB8B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155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E71B-E598-43AC-948D-248EF773474F}"/>
              </a:ext>
            </a:extLst>
          </p:cNvPr>
          <p:cNvSpPr>
            <a:spLocks noGrp="1"/>
          </p:cNvSpPr>
          <p:nvPr>
            <p:ph type="ctrTitle"/>
          </p:nvPr>
        </p:nvSpPr>
        <p:spPr/>
        <p:txBody>
          <a:bodyPr/>
          <a:lstStyle/>
          <a:p>
            <a:r>
              <a:rPr lang="en-US" dirty="0"/>
              <a:t>Domain Knowledge</a:t>
            </a:r>
          </a:p>
        </p:txBody>
      </p:sp>
    </p:spTree>
    <p:extLst>
      <p:ext uri="{BB962C8B-B14F-4D97-AF65-F5344CB8AC3E}">
        <p14:creationId xmlns:p14="http://schemas.microsoft.com/office/powerpoint/2010/main" val="332252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FB98-FCE7-4140-A6E6-762640CC4B88}"/>
              </a:ext>
            </a:extLst>
          </p:cNvPr>
          <p:cNvSpPr>
            <a:spLocks noGrp="1"/>
          </p:cNvSpPr>
          <p:nvPr>
            <p:ph type="title"/>
          </p:nvPr>
        </p:nvSpPr>
        <p:spPr/>
        <p:txBody>
          <a:bodyPr>
            <a:normAutofit/>
          </a:bodyPr>
          <a:lstStyle/>
          <a:p>
            <a:r>
              <a:rPr lang="en-US" sz="3600" dirty="0"/>
              <a:t>Trends in cloud computing</a:t>
            </a:r>
          </a:p>
        </p:txBody>
      </p:sp>
      <p:sp>
        <p:nvSpPr>
          <p:cNvPr id="3" name="Content Placeholder 2">
            <a:extLst>
              <a:ext uri="{FF2B5EF4-FFF2-40B4-BE49-F238E27FC236}">
                <a16:creationId xmlns:a16="http://schemas.microsoft.com/office/drawing/2014/main" id="{96D8DCB3-8A1C-4EA4-8754-4C12451D5645}"/>
              </a:ext>
            </a:extLst>
          </p:cNvPr>
          <p:cNvSpPr>
            <a:spLocks noGrp="1"/>
          </p:cNvSpPr>
          <p:nvPr>
            <p:ph idx="1"/>
          </p:nvPr>
        </p:nvSpPr>
        <p:spPr/>
        <p:txBody>
          <a:bodyPr>
            <a:normAutofit/>
          </a:bodyPr>
          <a:lstStyle/>
          <a:p>
            <a:r>
              <a:rPr lang="en-US" sz="2800" dirty="0"/>
              <a:t>Serverless Computing</a:t>
            </a:r>
          </a:p>
          <a:p>
            <a:r>
              <a:rPr lang="en-US" sz="2800" dirty="0"/>
              <a:t>Quantum Computing</a:t>
            </a:r>
          </a:p>
          <a:p>
            <a:r>
              <a:rPr lang="en-US" sz="2800" dirty="0"/>
              <a:t>Hybrid Cloud</a:t>
            </a:r>
          </a:p>
          <a:p>
            <a:r>
              <a:rPr lang="en-US" sz="2800" dirty="0"/>
              <a:t>Containers (Docker, Kubernetes)</a:t>
            </a:r>
          </a:p>
          <a:p>
            <a:r>
              <a:rPr lang="en-US" sz="2800" dirty="0"/>
              <a:t>Microservices</a:t>
            </a:r>
          </a:p>
        </p:txBody>
      </p:sp>
      <p:pic>
        <p:nvPicPr>
          <p:cNvPr id="4" name="Picture 2" descr="Cloud Computing – Network Encyclopedia">
            <a:extLst>
              <a:ext uri="{FF2B5EF4-FFF2-40B4-BE49-F238E27FC236}">
                <a16:creationId xmlns:a16="http://schemas.microsoft.com/office/drawing/2014/main" id="{ED4D694C-F3D6-49A8-89C3-E9693E1CA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440" y="2015731"/>
            <a:ext cx="3549389"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52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92C56-D8F1-4927-9187-D245F913036D}"/>
              </a:ext>
            </a:extLst>
          </p:cNvPr>
          <p:cNvSpPr>
            <a:spLocks noGrp="1"/>
          </p:cNvSpPr>
          <p:nvPr>
            <p:ph type="title"/>
          </p:nvPr>
        </p:nvSpPr>
        <p:spPr>
          <a:xfrm>
            <a:off x="1451579" y="804519"/>
            <a:ext cx="9973708" cy="1049235"/>
          </a:xfrm>
        </p:spPr>
        <p:txBody>
          <a:bodyPr>
            <a:normAutofit/>
          </a:bodyPr>
          <a:lstStyle/>
          <a:p>
            <a:r>
              <a:rPr lang="en-US" sz="3600" dirty="0"/>
              <a:t>Skills in demand for cloud computing</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2">
            <a:extLst>
              <a:ext uri="{FF2B5EF4-FFF2-40B4-BE49-F238E27FC236}">
                <a16:creationId xmlns:a16="http://schemas.microsoft.com/office/drawing/2014/main" id="{0086CCB1-6E99-4280-884A-4E811D020A0A}"/>
              </a:ext>
            </a:extLst>
          </p:cNvPr>
          <p:cNvGraphicFramePr>
            <a:graphicFrameLocks noGrp="1"/>
          </p:cNvGraphicFramePr>
          <p:nvPr>
            <p:ph idx="1"/>
            <p:extLst>
              <p:ext uri="{D42A27DB-BD31-4B8C-83A1-F6EECF244321}">
                <p14:modId xmlns:p14="http://schemas.microsoft.com/office/powerpoint/2010/main" val="4257883977"/>
              </p:ext>
            </p:extLst>
          </p:nvPr>
        </p:nvGraphicFramePr>
        <p:xfrm>
          <a:off x="505236" y="1853754"/>
          <a:ext cx="11322996"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29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FB98-FCE7-4140-A6E6-762640CC4B88}"/>
              </a:ext>
            </a:extLst>
          </p:cNvPr>
          <p:cNvSpPr>
            <a:spLocks noGrp="1"/>
          </p:cNvSpPr>
          <p:nvPr>
            <p:ph type="title"/>
          </p:nvPr>
        </p:nvSpPr>
        <p:spPr>
          <a:xfrm>
            <a:off x="1046226" y="832800"/>
            <a:ext cx="9603275" cy="1049235"/>
          </a:xfrm>
        </p:spPr>
        <p:txBody>
          <a:bodyPr>
            <a:normAutofit/>
          </a:bodyPr>
          <a:lstStyle/>
          <a:p>
            <a:r>
              <a:rPr lang="en-US" sz="3600" dirty="0"/>
              <a:t>Trends in Internet of things (</a:t>
            </a:r>
            <a:r>
              <a:rPr lang="en-US" sz="3600" dirty="0" err="1"/>
              <a:t>Iot</a:t>
            </a:r>
            <a:r>
              <a:rPr lang="en-US" sz="3600" dirty="0"/>
              <a:t>)</a:t>
            </a:r>
          </a:p>
        </p:txBody>
      </p:sp>
      <p:sp>
        <p:nvSpPr>
          <p:cNvPr id="3" name="Content Placeholder 2">
            <a:extLst>
              <a:ext uri="{FF2B5EF4-FFF2-40B4-BE49-F238E27FC236}">
                <a16:creationId xmlns:a16="http://schemas.microsoft.com/office/drawing/2014/main" id="{96D8DCB3-8A1C-4EA4-8754-4C12451D5645}"/>
              </a:ext>
            </a:extLst>
          </p:cNvPr>
          <p:cNvSpPr>
            <a:spLocks noGrp="1"/>
          </p:cNvSpPr>
          <p:nvPr>
            <p:ph idx="1"/>
          </p:nvPr>
        </p:nvSpPr>
        <p:spPr>
          <a:xfrm>
            <a:off x="1451579" y="2015732"/>
            <a:ext cx="4553295" cy="3357545"/>
          </a:xfrm>
        </p:spPr>
        <p:txBody>
          <a:bodyPr>
            <a:normAutofit/>
          </a:bodyPr>
          <a:lstStyle/>
          <a:p>
            <a:r>
              <a:rPr lang="en-US" sz="2800" dirty="0"/>
              <a:t>Security</a:t>
            </a:r>
          </a:p>
          <a:p>
            <a:r>
              <a:rPr lang="en-US" sz="2800" dirty="0"/>
              <a:t>Edge Computing</a:t>
            </a:r>
          </a:p>
          <a:p>
            <a:r>
              <a:rPr lang="en-US" sz="2800" dirty="0"/>
              <a:t>Data analytics</a:t>
            </a:r>
          </a:p>
          <a:p>
            <a:r>
              <a:rPr lang="en-US" sz="2800" dirty="0"/>
              <a:t>SaaS (Software as a Service)</a:t>
            </a:r>
          </a:p>
          <a:p>
            <a:r>
              <a:rPr lang="en-US" sz="2800" dirty="0"/>
              <a:t>AI and Voice</a:t>
            </a:r>
          </a:p>
        </p:txBody>
      </p:sp>
      <p:sp>
        <p:nvSpPr>
          <p:cNvPr id="4" name="Content Placeholder 2">
            <a:extLst>
              <a:ext uri="{FF2B5EF4-FFF2-40B4-BE49-F238E27FC236}">
                <a16:creationId xmlns:a16="http://schemas.microsoft.com/office/drawing/2014/main" id="{7F3DB4F8-70C5-43DE-8C09-12E0D8FA9E83}"/>
              </a:ext>
            </a:extLst>
          </p:cNvPr>
          <p:cNvSpPr txBox="1">
            <a:spLocks/>
          </p:cNvSpPr>
          <p:nvPr/>
        </p:nvSpPr>
        <p:spPr>
          <a:xfrm>
            <a:off x="6571904" y="2015731"/>
            <a:ext cx="4553295" cy="288620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a:t>Smart City</a:t>
            </a:r>
          </a:p>
          <a:p>
            <a:r>
              <a:rPr lang="en-US" sz="2800" dirty="0"/>
              <a:t>Industrial Automation</a:t>
            </a:r>
          </a:p>
          <a:p>
            <a:r>
              <a:rPr lang="en-US" sz="2800" dirty="0"/>
              <a:t>Smart home</a:t>
            </a:r>
          </a:p>
          <a:p>
            <a:r>
              <a:rPr lang="en-US" sz="2800" dirty="0"/>
              <a:t>Healthcare</a:t>
            </a:r>
          </a:p>
        </p:txBody>
      </p:sp>
      <p:pic>
        <p:nvPicPr>
          <p:cNvPr id="8194" name="Picture 2" descr="Image for post">
            <a:extLst>
              <a:ext uri="{FF2B5EF4-FFF2-40B4-BE49-F238E27FC236}">
                <a16:creationId xmlns:a16="http://schemas.microsoft.com/office/drawing/2014/main" id="{90B1590C-E54A-45A7-B599-77B17584F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095" y="0"/>
            <a:ext cx="2830906" cy="240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27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92C56-D8F1-4927-9187-D245F913036D}"/>
              </a:ext>
            </a:extLst>
          </p:cNvPr>
          <p:cNvSpPr>
            <a:spLocks noGrp="1"/>
          </p:cNvSpPr>
          <p:nvPr>
            <p:ph type="title"/>
          </p:nvPr>
        </p:nvSpPr>
        <p:spPr>
          <a:xfrm>
            <a:off x="1451579" y="804519"/>
            <a:ext cx="9603275" cy="1049235"/>
          </a:xfrm>
        </p:spPr>
        <p:txBody>
          <a:bodyPr>
            <a:normAutofit/>
          </a:bodyPr>
          <a:lstStyle/>
          <a:p>
            <a:r>
              <a:rPr lang="en-US" sz="3600" dirty="0"/>
              <a:t>Skills in demand for </a:t>
            </a:r>
            <a:r>
              <a:rPr lang="en-US" sz="3600" dirty="0" err="1"/>
              <a:t>iot</a:t>
            </a:r>
            <a:endParaRPr lang="en-US" sz="3600"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42953A56-58E4-46B2-BBD3-C45A0D614ADD}"/>
              </a:ext>
            </a:extLst>
          </p:cNvPr>
          <p:cNvGraphicFramePr>
            <a:graphicFrameLocks noGrp="1"/>
          </p:cNvGraphicFramePr>
          <p:nvPr>
            <p:ph idx="1"/>
            <p:extLst>
              <p:ext uri="{D42A27DB-BD31-4B8C-83A1-F6EECF244321}">
                <p14:modId xmlns:p14="http://schemas.microsoft.com/office/powerpoint/2010/main" val="2764429071"/>
              </p:ext>
            </p:extLst>
          </p:nvPr>
        </p:nvGraphicFramePr>
        <p:xfrm>
          <a:off x="544749" y="2331497"/>
          <a:ext cx="11070077"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5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FB98-FCE7-4140-A6E6-762640CC4B88}"/>
              </a:ext>
            </a:extLst>
          </p:cNvPr>
          <p:cNvSpPr>
            <a:spLocks noGrp="1"/>
          </p:cNvSpPr>
          <p:nvPr>
            <p:ph type="title"/>
          </p:nvPr>
        </p:nvSpPr>
        <p:spPr>
          <a:xfrm>
            <a:off x="1451579" y="804520"/>
            <a:ext cx="9603275" cy="732050"/>
          </a:xfrm>
        </p:spPr>
        <p:txBody>
          <a:bodyPr>
            <a:normAutofit/>
          </a:bodyPr>
          <a:lstStyle/>
          <a:p>
            <a:r>
              <a:rPr lang="en-US" sz="3600" dirty="0"/>
              <a:t>Trends in Blockchain</a:t>
            </a:r>
          </a:p>
        </p:txBody>
      </p:sp>
      <p:sp>
        <p:nvSpPr>
          <p:cNvPr id="3" name="Content Placeholder 2">
            <a:extLst>
              <a:ext uri="{FF2B5EF4-FFF2-40B4-BE49-F238E27FC236}">
                <a16:creationId xmlns:a16="http://schemas.microsoft.com/office/drawing/2014/main" id="{96D8DCB3-8A1C-4EA4-8754-4C12451D5645}"/>
              </a:ext>
            </a:extLst>
          </p:cNvPr>
          <p:cNvSpPr>
            <a:spLocks noGrp="1"/>
          </p:cNvSpPr>
          <p:nvPr>
            <p:ph idx="1"/>
          </p:nvPr>
        </p:nvSpPr>
        <p:spPr>
          <a:xfrm>
            <a:off x="1150021" y="1899000"/>
            <a:ext cx="9603275" cy="3450613"/>
          </a:xfrm>
        </p:spPr>
        <p:txBody>
          <a:bodyPr>
            <a:normAutofit/>
          </a:bodyPr>
          <a:lstStyle/>
          <a:p>
            <a:r>
              <a:rPr lang="en-US" sz="2800" dirty="0"/>
              <a:t>Blockchain as a Service (BaaS)</a:t>
            </a:r>
          </a:p>
          <a:p>
            <a:r>
              <a:rPr lang="en-US" sz="2800" dirty="0"/>
              <a:t>Interoperability and Blockchain Networks</a:t>
            </a:r>
          </a:p>
          <a:p>
            <a:r>
              <a:rPr lang="en-US" sz="2800" dirty="0"/>
              <a:t>Blockchain combines with IOT</a:t>
            </a:r>
          </a:p>
          <a:p>
            <a:r>
              <a:rPr lang="en-US" sz="2800" dirty="0"/>
              <a:t>Blockchain with AI</a:t>
            </a:r>
          </a:p>
          <a:p>
            <a:r>
              <a:rPr lang="en-US" sz="2800" dirty="0"/>
              <a:t>Applying Blockchain as a solution</a:t>
            </a:r>
          </a:p>
        </p:txBody>
      </p:sp>
      <p:pic>
        <p:nvPicPr>
          <p:cNvPr id="9220" name="Picture 4" descr="What the Future of Blockchain Means for Entrepreneurs">
            <a:extLst>
              <a:ext uri="{FF2B5EF4-FFF2-40B4-BE49-F238E27FC236}">
                <a16:creationId xmlns:a16="http://schemas.microsoft.com/office/drawing/2014/main" id="{628B36B8-98B6-4B87-92E1-11BD9F090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117" y="1811372"/>
            <a:ext cx="431178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57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92C56-D8F1-4927-9187-D245F913036D}"/>
              </a:ext>
            </a:extLst>
          </p:cNvPr>
          <p:cNvSpPr>
            <a:spLocks noGrp="1"/>
          </p:cNvSpPr>
          <p:nvPr>
            <p:ph type="title"/>
          </p:nvPr>
        </p:nvSpPr>
        <p:spPr>
          <a:xfrm>
            <a:off x="1451579" y="804519"/>
            <a:ext cx="9603275" cy="1049235"/>
          </a:xfrm>
        </p:spPr>
        <p:txBody>
          <a:bodyPr>
            <a:normAutofit/>
          </a:bodyPr>
          <a:lstStyle/>
          <a:p>
            <a:r>
              <a:rPr lang="en-US" sz="3600" dirty="0"/>
              <a:t>Skills in demand for Blockchain</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BCC6CF18-7BEA-44C7-B652-B2B9C9EECBA4}"/>
              </a:ext>
            </a:extLst>
          </p:cNvPr>
          <p:cNvGraphicFramePr>
            <a:graphicFrameLocks noGrp="1"/>
          </p:cNvGraphicFramePr>
          <p:nvPr>
            <p:ph idx="1"/>
            <p:extLst>
              <p:ext uri="{D42A27DB-BD31-4B8C-83A1-F6EECF244321}">
                <p14:modId xmlns:p14="http://schemas.microsoft.com/office/powerpoint/2010/main" val="1441203537"/>
              </p:ext>
            </p:extLst>
          </p:nvPr>
        </p:nvGraphicFramePr>
        <p:xfrm>
          <a:off x="350196" y="2331497"/>
          <a:ext cx="11595369"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2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26AA-31A4-4D11-9323-75D0BAE135DD}"/>
              </a:ext>
            </a:extLst>
          </p:cNvPr>
          <p:cNvSpPr>
            <a:spLocks noGrp="1"/>
          </p:cNvSpPr>
          <p:nvPr>
            <p:ph type="title"/>
          </p:nvPr>
        </p:nvSpPr>
        <p:spPr>
          <a:xfrm>
            <a:off x="1451579" y="804519"/>
            <a:ext cx="9719184" cy="1049235"/>
          </a:xfrm>
        </p:spPr>
        <p:txBody>
          <a:bodyPr>
            <a:normAutofit fontScale="90000"/>
          </a:bodyPr>
          <a:lstStyle/>
          <a:p>
            <a:r>
              <a:rPr lang="en-US" sz="3600" dirty="0"/>
              <a:t>Leading front-end programming languages for 2020</a:t>
            </a:r>
          </a:p>
        </p:txBody>
      </p:sp>
      <p:sp>
        <p:nvSpPr>
          <p:cNvPr id="3" name="Content Placeholder 2">
            <a:extLst>
              <a:ext uri="{FF2B5EF4-FFF2-40B4-BE49-F238E27FC236}">
                <a16:creationId xmlns:a16="http://schemas.microsoft.com/office/drawing/2014/main" id="{8E0AF6F1-1828-4CDC-925A-FB47B0E58ED3}"/>
              </a:ext>
            </a:extLst>
          </p:cNvPr>
          <p:cNvSpPr>
            <a:spLocks noGrp="1"/>
          </p:cNvSpPr>
          <p:nvPr>
            <p:ph idx="1"/>
          </p:nvPr>
        </p:nvSpPr>
        <p:spPr/>
        <p:txBody>
          <a:bodyPr>
            <a:normAutofit/>
          </a:bodyPr>
          <a:lstStyle/>
          <a:p>
            <a:r>
              <a:rPr lang="en-US" sz="2400" dirty="0"/>
              <a:t>HTML</a:t>
            </a:r>
          </a:p>
          <a:p>
            <a:r>
              <a:rPr lang="en-US" sz="2400" dirty="0"/>
              <a:t>CSS</a:t>
            </a:r>
          </a:p>
          <a:p>
            <a:r>
              <a:rPr lang="en-US" sz="2400" dirty="0"/>
              <a:t>JavaScript</a:t>
            </a:r>
          </a:p>
          <a:p>
            <a:r>
              <a:rPr lang="en-US" sz="2400" dirty="0"/>
              <a:t>Web Assembly</a:t>
            </a:r>
          </a:p>
        </p:txBody>
      </p:sp>
    </p:spTree>
    <p:extLst>
      <p:ext uri="{BB962C8B-B14F-4D97-AF65-F5344CB8AC3E}">
        <p14:creationId xmlns:p14="http://schemas.microsoft.com/office/powerpoint/2010/main" val="134594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538B-F071-48A5-80E5-312CDFC1F607}"/>
              </a:ext>
            </a:extLst>
          </p:cNvPr>
          <p:cNvSpPr>
            <a:spLocks noGrp="1"/>
          </p:cNvSpPr>
          <p:nvPr>
            <p:ph type="title"/>
          </p:nvPr>
        </p:nvSpPr>
        <p:spPr>
          <a:xfrm>
            <a:off x="1451579" y="804519"/>
            <a:ext cx="9898293" cy="1049235"/>
          </a:xfrm>
        </p:spPr>
        <p:txBody>
          <a:bodyPr>
            <a:noAutofit/>
          </a:bodyPr>
          <a:lstStyle/>
          <a:p>
            <a:r>
              <a:rPr lang="en-US" dirty="0"/>
              <a:t>POPULAR WEB FRAMEWORK FOR FRONT-END IN 2020</a:t>
            </a:r>
            <a:br>
              <a:rPr lang="en-US" dirty="0"/>
            </a:br>
            <a:endParaRPr lang="en-US" dirty="0"/>
          </a:p>
        </p:txBody>
      </p:sp>
      <p:sp>
        <p:nvSpPr>
          <p:cNvPr id="3" name="Content Placeholder 2">
            <a:extLst>
              <a:ext uri="{FF2B5EF4-FFF2-40B4-BE49-F238E27FC236}">
                <a16:creationId xmlns:a16="http://schemas.microsoft.com/office/drawing/2014/main" id="{A6715885-2965-4A4A-BEA8-8CA1FB441066}"/>
              </a:ext>
            </a:extLst>
          </p:cNvPr>
          <p:cNvSpPr>
            <a:spLocks noGrp="1"/>
          </p:cNvSpPr>
          <p:nvPr>
            <p:ph idx="1"/>
          </p:nvPr>
        </p:nvSpPr>
        <p:spPr/>
        <p:txBody>
          <a:bodyPr>
            <a:normAutofit/>
          </a:bodyPr>
          <a:lstStyle/>
          <a:p>
            <a:r>
              <a:rPr lang="en-US" sz="2800" dirty="0"/>
              <a:t>React.js</a:t>
            </a:r>
          </a:p>
          <a:p>
            <a:r>
              <a:rPr lang="en-US" sz="2800" dirty="0"/>
              <a:t>Angular.js</a:t>
            </a:r>
          </a:p>
          <a:p>
            <a:r>
              <a:rPr lang="en-US" sz="2800" dirty="0"/>
              <a:t>Node.js</a:t>
            </a:r>
          </a:p>
        </p:txBody>
      </p:sp>
    </p:spTree>
    <p:extLst>
      <p:ext uri="{BB962C8B-B14F-4D97-AF65-F5344CB8AC3E}">
        <p14:creationId xmlns:p14="http://schemas.microsoft.com/office/powerpoint/2010/main" val="273011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456B-4867-49DF-8293-3DC8132B43C9}"/>
              </a:ext>
            </a:extLst>
          </p:cNvPr>
          <p:cNvSpPr>
            <a:spLocks noGrp="1"/>
          </p:cNvSpPr>
          <p:nvPr>
            <p:ph type="title"/>
          </p:nvPr>
        </p:nvSpPr>
        <p:spPr>
          <a:xfrm>
            <a:off x="1451579" y="804519"/>
            <a:ext cx="9603275" cy="1049235"/>
          </a:xfrm>
        </p:spPr>
        <p:txBody>
          <a:bodyPr>
            <a:normAutofit fontScale="90000"/>
          </a:bodyPr>
          <a:lstStyle/>
          <a:p>
            <a:r>
              <a:rPr lang="en-US" dirty="0"/>
              <a:t>TOP IN-DEMAND BACK-END PROGRAMMING LANGUAGES</a:t>
            </a:r>
            <a:br>
              <a:rPr lang="en-US" dirty="0"/>
            </a:br>
            <a:endParaRPr lang="en-US" dirty="0"/>
          </a:p>
        </p:txBody>
      </p:sp>
      <p:sp>
        <p:nvSpPr>
          <p:cNvPr id="3" name="Content Placeholder 2">
            <a:extLst>
              <a:ext uri="{FF2B5EF4-FFF2-40B4-BE49-F238E27FC236}">
                <a16:creationId xmlns:a16="http://schemas.microsoft.com/office/drawing/2014/main" id="{370D79A2-5ADA-43C5-B925-8B19A625E54A}"/>
              </a:ext>
            </a:extLst>
          </p:cNvPr>
          <p:cNvSpPr>
            <a:spLocks noGrp="1"/>
          </p:cNvSpPr>
          <p:nvPr>
            <p:ph idx="1"/>
          </p:nvPr>
        </p:nvSpPr>
        <p:spPr/>
        <p:txBody>
          <a:bodyPr>
            <a:normAutofit/>
          </a:bodyPr>
          <a:lstStyle/>
          <a:p>
            <a:r>
              <a:rPr lang="en-US" sz="2800" dirty="0"/>
              <a:t>Python</a:t>
            </a:r>
          </a:p>
          <a:p>
            <a:r>
              <a:rPr lang="en-US" sz="2800" dirty="0"/>
              <a:t>Java</a:t>
            </a:r>
          </a:p>
          <a:p>
            <a:r>
              <a:rPr lang="en-US" sz="2800" dirty="0" err="1"/>
              <a:t>PhP</a:t>
            </a:r>
            <a:endParaRPr lang="en-US" sz="2800" dirty="0"/>
          </a:p>
          <a:p>
            <a:r>
              <a:rPr lang="en-US" sz="2800" dirty="0"/>
              <a:t>C#</a:t>
            </a:r>
          </a:p>
        </p:txBody>
      </p:sp>
    </p:spTree>
    <p:extLst>
      <p:ext uri="{BB962C8B-B14F-4D97-AF65-F5344CB8AC3E}">
        <p14:creationId xmlns:p14="http://schemas.microsoft.com/office/powerpoint/2010/main" val="167656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C452-03D8-4621-935A-95EB0C519C4F}"/>
              </a:ext>
            </a:extLst>
          </p:cNvPr>
          <p:cNvSpPr>
            <a:spLocks noGrp="1"/>
          </p:cNvSpPr>
          <p:nvPr>
            <p:ph type="title"/>
          </p:nvPr>
        </p:nvSpPr>
        <p:spPr>
          <a:xfrm>
            <a:off x="1451579" y="556181"/>
            <a:ext cx="9603275" cy="1459551"/>
          </a:xfrm>
        </p:spPr>
        <p:txBody>
          <a:bodyPr>
            <a:normAutofit/>
          </a:bodyPr>
          <a:lstStyle/>
          <a:p>
            <a:r>
              <a:rPr lang="en-US" sz="3600" dirty="0"/>
              <a:t>ANDROID &amp; iOS MOBILE App DEVELOPMENT TRENDS</a:t>
            </a:r>
          </a:p>
        </p:txBody>
      </p:sp>
      <p:sp>
        <p:nvSpPr>
          <p:cNvPr id="3" name="Content Placeholder 2">
            <a:extLst>
              <a:ext uri="{FF2B5EF4-FFF2-40B4-BE49-F238E27FC236}">
                <a16:creationId xmlns:a16="http://schemas.microsoft.com/office/drawing/2014/main" id="{D19AF0E9-0F29-4BEA-AD30-C641F885C9C6}"/>
              </a:ext>
            </a:extLst>
          </p:cNvPr>
          <p:cNvSpPr>
            <a:spLocks noGrp="1"/>
          </p:cNvSpPr>
          <p:nvPr>
            <p:ph idx="1"/>
          </p:nvPr>
        </p:nvSpPr>
        <p:spPr/>
        <p:txBody>
          <a:bodyPr>
            <a:normAutofit/>
          </a:bodyPr>
          <a:lstStyle/>
          <a:p>
            <a:r>
              <a:rPr lang="en-US" sz="2800" dirty="0"/>
              <a:t>Kotlin</a:t>
            </a:r>
          </a:p>
          <a:p>
            <a:r>
              <a:rPr lang="en-US" sz="2800" dirty="0"/>
              <a:t>Java</a:t>
            </a:r>
          </a:p>
          <a:p>
            <a:r>
              <a:rPr lang="en-US" sz="2800" dirty="0"/>
              <a:t>Swift (iOS)</a:t>
            </a:r>
          </a:p>
        </p:txBody>
      </p:sp>
    </p:spTree>
    <p:extLst>
      <p:ext uri="{BB962C8B-B14F-4D97-AF65-F5344CB8AC3E}">
        <p14:creationId xmlns:p14="http://schemas.microsoft.com/office/powerpoint/2010/main" val="57036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9" name="Rectangle 138">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64FC2CF-BBE0-4458-A860-0B334B0B6A48}"/>
              </a:ext>
            </a:extLst>
          </p:cNvPr>
          <p:cNvSpPr>
            <a:spLocks noGrp="1"/>
          </p:cNvSpPr>
          <p:nvPr>
            <p:ph idx="1"/>
          </p:nvPr>
        </p:nvSpPr>
        <p:spPr>
          <a:xfrm>
            <a:off x="1451579" y="2015732"/>
            <a:ext cx="4325113" cy="4074172"/>
          </a:xfrm>
        </p:spPr>
        <p:txBody>
          <a:bodyPr>
            <a:normAutofit lnSpcReduction="10000"/>
          </a:bodyPr>
          <a:lstStyle/>
          <a:p>
            <a:r>
              <a:rPr lang="en-US" sz="3200" dirty="0"/>
              <a:t>Language</a:t>
            </a:r>
          </a:p>
          <a:p>
            <a:r>
              <a:rPr lang="en-US" sz="3200" dirty="0"/>
              <a:t>Platform</a:t>
            </a:r>
          </a:p>
          <a:p>
            <a:r>
              <a:rPr lang="en-US" sz="3200" dirty="0"/>
              <a:t>Technology</a:t>
            </a:r>
          </a:p>
          <a:p>
            <a:r>
              <a:rPr lang="en-US" sz="3200" dirty="0"/>
              <a:t>Framework</a:t>
            </a:r>
          </a:p>
          <a:p>
            <a:r>
              <a:rPr lang="en-US" sz="3200" dirty="0"/>
              <a:t>Application</a:t>
            </a:r>
          </a:p>
          <a:p>
            <a:r>
              <a:rPr lang="en-US" sz="3200" dirty="0"/>
              <a:t>Domain</a:t>
            </a:r>
          </a:p>
        </p:txBody>
      </p:sp>
      <p:pic>
        <p:nvPicPr>
          <p:cNvPr id="1026" name="Picture 2" descr="Wait… What Does That Mean?? – The Daily Chomp">
            <a:extLst>
              <a:ext uri="{FF2B5EF4-FFF2-40B4-BE49-F238E27FC236}">
                <a16:creationId xmlns:a16="http://schemas.microsoft.com/office/drawing/2014/main" id="{9A502860-7189-46BE-A32A-ED502B2E4A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5634" y="1853754"/>
            <a:ext cx="4637119" cy="463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34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2CA1-50DA-48AB-873F-04930A5782A0}"/>
              </a:ext>
            </a:extLst>
          </p:cNvPr>
          <p:cNvSpPr>
            <a:spLocks noGrp="1"/>
          </p:cNvSpPr>
          <p:nvPr>
            <p:ph type="title"/>
          </p:nvPr>
        </p:nvSpPr>
        <p:spPr>
          <a:xfrm>
            <a:off x="1451579" y="804519"/>
            <a:ext cx="10407341" cy="1049235"/>
          </a:xfrm>
        </p:spPr>
        <p:txBody>
          <a:bodyPr>
            <a:normAutofit fontScale="90000"/>
          </a:bodyPr>
          <a:lstStyle/>
          <a:p>
            <a:r>
              <a:rPr lang="en-US" dirty="0"/>
              <a:t>THE TOP PROGRAMMING LANGUAGES FOR CROSS-PLATFORM DEVELOPMENT &amp; DATA SCIENCE</a:t>
            </a:r>
            <a:br>
              <a:rPr lang="en-US" dirty="0"/>
            </a:br>
            <a:endParaRPr lang="en-US" dirty="0"/>
          </a:p>
        </p:txBody>
      </p:sp>
      <p:sp>
        <p:nvSpPr>
          <p:cNvPr id="3" name="Content Placeholder 2">
            <a:extLst>
              <a:ext uri="{FF2B5EF4-FFF2-40B4-BE49-F238E27FC236}">
                <a16:creationId xmlns:a16="http://schemas.microsoft.com/office/drawing/2014/main" id="{0A423C10-DB70-4D6F-86A5-72D5FC3F3FB0}"/>
              </a:ext>
            </a:extLst>
          </p:cNvPr>
          <p:cNvSpPr>
            <a:spLocks noGrp="1"/>
          </p:cNvSpPr>
          <p:nvPr>
            <p:ph idx="1"/>
          </p:nvPr>
        </p:nvSpPr>
        <p:spPr>
          <a:xfrm>
            <a:off x="1451579" y="2015732"/>
            <a:ext cx="4063101" cy="3450613"/>
          </a:xfrm>
        </p:spPr>
        <p:txBody>
          <a:bodyPr>
            <a:normAutofit/>
          </a:bodyPr>
          <a:lstStyle/>
          <a:p>
            <a:r>
              <a:rPr lang="en-US" sz="2400" dirty="0"/>
              <a:t>Rust</a:t>
            </a:r>
          </a:p>
          <a:p>
            <a:r>
              <a:rPr lang="en-US" sz="2400" dirty="0"/>
              <a:t>Dart</a:t>
            </a:r>
          </a:p>
          <a:p>
            <a:r>
              <a:rPr lang="en-US" sz="2400" dirty="0"/>
              <a:t>Ruby</a:t>
            </a:r>
          </a:p>
          <a:p>
            <a:r>
              <a:rPr lang="en-US" sz="2400" dirty="0"/>
              <a:t>Typescript</a:t>
            </a:r>
          </a:p>
          <a:p>
            <a:r>
              <a:rPr lang="en-US" sz="2400" dirty="0"/>
              <a:t>Clojure</a:t>
            </a:r>
          </a:p>
        </p:txBody>
      </p:sp>
      <p:sp>
        <p:nvSpPr>
          <p:cNvPr id="5" name="Content Placeholder 2">
            <a:extLst>
              <a:ext uri="{FF2B5EF4-FFF2-40B4-BE49-F238E27FC236}">
                <a16:creationId xmlns:a16="http://schemas.microsoft.com/office/drawing/2014/main" id="{2A653A6C-A118-4CE0-A60B-C89024ED1E36}"/>
              </a:ext>
            </a:extLst>
          </p:cNvPr>
          <p:cNvSpPr txBox="1">
            <a:spLocks/>
          </p:cNvSpPr>
          <p:nvPr/>
        </p:nvSpPr>
        <p:spPr>
          <a:xfrm>
            <a:off x="6096000" y="2015731"/>
            <a:ext cx="4063101"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t>Elixir</a:t>
            </a:r>
          </a:p>
          <a:p>
            <a:r>
              <a:rPr lang="en-US" sz="2400" dirty="0"/>
              <a:t>Go Lang</a:t>
            </a:r>
          </a:p>
          <a:p>
            <a:r>
              <a:rPr lang="en-US" sz="2400" dirty="0"/>
              <a:t>R</a:t>
            </a:r>
          </a:p>
          <a:p>
            <a:r>
              <a:rPr lang="en-US" sz="2400" dirty="0"/>
              <a:t>C/C++</a:t>
            </a:r>
          </a:p>
        </p:txBody>
      </p:sp>
    </p:spTree>
    <p:extLst>
      <p:ext uri="{BB962C8B-B14F-4D97-AF65-F5344CB8AC3E}">
        <p14:creationId xmlns:p14="http://schemas.microsoft.com/office/powerpoint/2010/main" val="2773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34477-5A2E-468E-9A76-B6020729BFFC}"/>
              </a:ext>
            </a:extLst>
          </p:cNvPr>
          <p:cNvSpPr txBox="1"/>
          <p:nvPr/>
        </p:nvSpPr>
        <p:spPr>
          <a:xfrm>
            <a:off x="4732256" y="2318993"/>
            <a:ext cx="4110087" cy="769441"/>
          </a:xfrm>
          <a:prstGeom prst="rect">
            <a:avLst/>
          </a:prstGeom>
          <a:noFill/>
        </p:spPr>
        <p:txBody>
          <a:bodyPr wrap="square" rtlCol="0">
            <a:spAutoFit/>
          </a:bodyPr>
          <a:lstStyle/>
          <a:p>
            <a:r>
              <a:rPr lang="en-US" sz="4400" dirty="0"/>
              <a:t>Thank You </a:t>
            </a:r>
          </a:p>
        </p:txBody>
      </p:sp>
    </p:spTree>
    <p:extLst>
      <p:ext uri="{BB962C8B-B14F-4D97-AF65-F5344CB8AC3E}">
        <p14:creationId xmlns:p14="http://schemas.microsoft.com/office/powerpoint/2010/main" val="43925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274A89-1BCA-4C98-9FD6-BF9547BB8841}"/>
              </a:ext>
            </a:extLst>
          </p:cNvPr>
          <p:cNvSpPr/>
          <p:nvPr/>
        </p:nvSpPr>
        <p:spPr>
          <a:xfrm>
            <a:off x="421960" y="443108"/>
            <a:ext cx="7465293" cy="5201424"/>
          </a:xfrm>
          <a:prstGeom prst="rect">
            <a:avLst/>
          </a:prstGeom>
        </p:spPr>
        <p:txBody>
          <a:bodyPr wrap="square">
            <a:spAutoFit/>
          </a:bodyPr>
          <a:lstStyle/>
          <a:p>
            <a:pPr algn="just"/>
            <a:r>
              <a:rPr lang="en-US" sz="3600" b="0" i="0" dirty="0">
                <a:effectLst/>
              </a:rPr>
              <a:t>Language</a:t>
            </a:r>
          </a:p>
          <a:p>
            <a:pPr algn="just"/>
            <a:endParaRPr lang="en-US" sz="2400" dirty="0"/>
          </a:p>
          <a:p>
            <a:pPr algn="just"/>
            <a:endParaRPr lang="en-US" sz="2400" b="0" i="0" dirty="0">
              <a:effectLst/>
            </a:endParaRPr>
          </a:p>
          <a:p>
            <a:pPr algn="just"/>
            <a:r>
              <a:rPr lang="en-US" sz="2400" dirty="0"/>
              <a:t>A </a:t>
            </a:r>
            <a:r>
              <a:rPr lang="en-US" sz="2400" b="1" dirty="0"/>
              <a:t>computer language</a:t>
            </a:r>
            <a:r>
              <a:rPr lang="en-US" sz="2400" dirty="0"/>
              <a:t> is a communication medium between computer and human being. Consist of set of instructions to convey the actions to a computer.</a:t>
            </a:r>
          </a:p>
          <a:p>
            <a:pPr algn="just"/>
            <a:endParaRPr lang="en-US" sz="2400" dirty="0"/>
          </a:p>
          <a:p>
            <a:pPr algn="just"/>
            <a:r>
              <a:rPr lang="en-US" sz="2400" dirty="0"/>
              <a:t>Example: </a:t>
            </a:r>
          </a:p>
          <a:p>
            <a:pPr algn="just"/>
            <a:r>
              <a:rPr lang="en-US" sz="2400" dirty="0"/>
              <a:t>Low level, Assembly Level, High Level (Procedural, Functional, Object-Oriented).</a:t>
            </a:r>
          </a:p>
          <a:p>
            <a:pPr algn="just"/>
            <a:r>
              <a:rPr lang="en-US" sz="2400" dirty="0"/>
              <a:t>C, C++, Java, Python, PERL, JavaScript, C#, Visual Basic, HTML, XML, </a:t>
            </a:r>
            <a:r>
              <a:rPr lang="en-US" sz="2400" dirty="0" err="1"/>
              <a:t>etc</a:t>
            </a:r>
            <a:endParaRPr lang="en-US" sz="2400" dirty="0"/>
          </a:p>
          <a:p>
            <a:pPr algn="just"/>
            <a:r>
              <a:rPr lang="en-US" sz="2400" dirty="0"/>
              <a:t> </a:t>
            </a:r>
          </a:p>
        </p:txBody>
      </p:sp>
      <p:pic>
        <p:nvPicPr>
          <p:cNvPr id="2050" name="Picture 2" descr="Top 5 programming languages for backend web development | TechGig">
            <a:extLst>
              <a:ext uri="{FF2B5EF4-FFF2-40B4-BE49-F238E27FC236}">
                <a16:creationId xmlns:a16="http://schemas.microsoft.com/office/drawing/2014/main" id="{7CF40966-BFF8-48DC-BDBD-194DB6970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220" y="1449420"/>
            <a:ext cx="3822073" cy="357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29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2E8037-0E6D-4F2B-A2D6-7F18D7F2C008}"/>
              </a:ext>
            </a:extLst>
          </p:cNvPr>
          <p:cNvSpPr/>
          <p:nvPr/>
        </p:nvSpPr>
        <p:spPr>
          <a:xfrm>
            <a:off x="617588" y="1032897"/>
            <a:ext cx="6580077" cy="3816429"/>
          </a:xfrm>
          <a:prstGeom prst="rect">
            <a:avLst/>
          </a:prstGeom>
        </p:spPr>
        <p:txBody>
          <a:bodyPr wrap="square">
            <a:spAutoFit/>
          </a:bodyPr>
          <a:lstStyle/>
          <a:p>
            <a:pPr algn="just"/>
            <a:r>
              <a:rPr lang="en-US" sz="3600" i="0" dirty="0">
                <a:effectLst/>
              </a:rPr>
              <a:t>Platform</a:t>
            </a:r>
          </a:p>
          <a:p>
            <a:pPr algn="just"/>
            <a:endParaRPr lang="en-US" dirty="0"/>
          </a:p>
          <a:p>
            <a:pPr algn="just"/>
            <a:endParaRPr lang="en-US" b="0" i="0" dirty="0">
              <a:effectLst/>
            </a:endParaRPr>
          </a:p>
          <a:p>
            <a:pPr algn="just"/>
            <a:r>
              <a:rPr lang="en-US" sz="2400" dirty="0"/>
              <a:t>A </a:t>
            </a:r>
            <a:r>
              <a:rPr lang="en-US" sz="2400" b="1" dirty="0"/>
              <a:t>computer platform</a:t>
            </a:r>
            <a:r>
              <a:rPr lang="en-US" sz="2400" dirty="0"/>
              <a:t> is a system that consists of a hardware device and an operating system that an application, program or process runs upon.</a:t>
            </a:r>
          </a:p>
          <a:p>
            <a:pPr algn="just"/>
            <a:endParaRPr lang="en-US" sz="2400" dirty="0"/>
          </a:p>
          <a:p>
            <a:pPr algn="just"/>
            <a:r>
              <a:rPr lang="en-US" sz="2400" dirty="0"/>
              <a:t>Ex: Hardware + OS and the derivatives such as Cloud Platform, Mobile Platform</a:t>
            </a:r>
          </a:p>
          <a:p>
            <a:pPr algn="just"/>
            <a:r>
              <a:rPr lang="en-US" dirty="0"/>
              <a:t> </a:t>
            </a:r>
          </a:p>
        </p:txBody>
      </p:sp>
      <p:pic>
        <p:nvPicPr>
          <p:cNvPr id="3074" name="Picture 2" descr="Platform Architecture | Android Developers">
            <a:extLst>
              <a:ext uri="{FF2B5EF4-FFF2-40B4-BE49-F238E27FC236}">
                <a16:creationId xmlns:a16="http://schemas.microsoft.com/office/drawing/2014/main" id="{939C5A00-4FB8-4D09-A09E-84BA3B62C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137" y="223434"/>
            <a:ext cx="4346729" cy="5621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7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D1169-B8D6-4A0B-B1F7-9430D7466C64}"/>
              </a:ext>
            </a:extLst>
          </p:cNvPr>
          <p:cNvSpPr/>
          <p:nvPr/>
        </p:nvSpPr>
        <p:spPr>
          <a:xfrm>
            <a:off x="274948" y="239368"/>
            <a:ext cx="7982932" cy="5570756"/>
          </a:xfrm>
          <a:prstGeom prst="rect">
            <a:avLst/>
          </a:prstGeom>
        </p:spPr>
        <p:txBody>
          <a:bodyPr wrap="square">
            <a:spAutoFit/>
          </a:bodyPr>
          <a:lstStyle/>
          <a:p>
            <a:pPr algn="just"/>
            <a:r>
              <a:rPr lang="en-US" sz="3600" dirty="0"/>
              <a:t>Technology</a:t>
            </a:r>
          </a:p>
          <a:p>
            <a:pPr algn="just"/>
            <a:endParaRPr lang="en-US" sz="2400" dirty="0"/>
          </a:p>
          <a:p>
            <a:pPr algn="just"/>
            <a:r>
              <a:rPr lang="en-US" sz="2400" dirty="0"/>
              <a:t>Technology can be most broadly defined as the entities, both material and immaterial, created by the application of mental and physical effort in order to achieve some value. In this usage, technology refers to tools and machines that may be used to solve real-world problems.</a:t>
            </a:r>
          </a:p>
          <a:p>
            <a:pPr algn="just"/>
            <a:endParaRPr lang="en-US" sz="2400" dirty="0"/>
          </a:p>
          <a:p>
            <a:pPr algn="just"/>
            <a:r>
              <a:rPr lang="en-US" sz="2400" dirty="0"/>
              <a:t>The definition of technology is science or knowledge put into practical use to solve problems or invent useful tools.</a:t>
            </a:r>
          </a:p>
          <a:p>
            <a:pPr algn="just"/>
            <a:endParaRPr lang="en-US" sz="2400" dirty="0"/>
          </a:p>
          <a:p>
            <a:pPr algn="just"/>
            <a:r>
              <a:rPr lang="en-US" sz="2400" dirty="0"/>
              <a:t>Ex Java Technologies: Servlets, JSP, JSF, JMS, Java Mail, Java Beans, </a:t>
            </a:r>
            <a:r>
              <a:rPr lang="en-US" sz="2400" dirty="0" err="1"/>
              <a:t>etc</a:t>
            </a:r>
            <a:endParaRPr lang="en-US" sz="2400" dirty="0"/>
          </a:p>
          <a:p>
            <a:pPr algn="just"/>
            <a:r>
              <a:rPr lang="en-US" sz="2400" dirty="0"/>
              <a:t>Web Page Technologies: jQuery, AngularJS, CSS, </a:t>
            </a:r>
            <a:r>
              <a:rPr lang="en-US" sz="2400" dirty="0" err="1"/>
              <a:t>etc</a:t>
            </a:r>
            <a:endParaRPr lang="en-US" sz="2400" dirty="0"/>
          </a:p>
        </p:txBody>
      </p:sp>
      <p:pic>
        <p:nvPicPr>
          <p:cNvPr id="4098" name="Picture 2" descr="Computer Software Technology, Computer Technology Degree">
            <a:extLst>
              <a:ext uri="{FF2B5EF4-FFF2-40B4-BE49-F238E27FC236}">
                <a16:creationId xmlns:a16="http://schemas.microsoft.com/office/drawing/2014/main" id="{8995AA15-3B7C-4314-BB95-005AD7065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002" y="867266"/>
            <a:ext cx="3654006" cy="433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8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04B0BE-F9B1-4BC0-8298-22D2FDD8A42F}"/>
              </a:ext>
            </a:extLst>
          </p:cNvPr>
          <p:cNvSpPr/>
          <p:nvPr/>
        </p:nvSpPr>
        <p:spPr>
          <a:xfrm>
            <a:off x="436057" y="531599"/>
            <a:ext cx="7516506" cy="4985980"/>
          </a:xfrm>
          <a:prstGeom prst="rect">
            <a:avLst/>
          </a:prstGeom>
        </p:spPr>
        <p:txBody>
          <a:bodyPr wrap="square">
            <a:spAutoFit/>
          </a:bodyPr>
          <a:lstStyle/>
          <a:p>
            <a:pPr algn="just"/>
            <a:r>
              <a:rPr lang="en-US" sz="3600" i="0" dirty="0">
                <a:effectLst/>
              </a:rPr>
              <a:t>Framework</a:t>
            </a:r>
          </a:p>
          <a:p>
            <a:pPr algn="just"/>
            <a:endParaRPr lang="en-US" dirty="0"/>
          </a:p>
          <a:p>
            <a:pPr algn="just"/>
            <a:r>
              <a:rPr lang="en-US" sz="2400" b="0" i="0" dirty="0">
                <a:effectLst/>
              </a:rPr>
              <a:t>In computer programming, a software framework is an abstraction in which software providing generic functionality can be selectively changed by additional user-written code, thus providing application-specific software.</a:t>
            </a:r>
          </a:p>
          <a:p>
            <a:pPr algn="just"/>
            <a:endParaRPr lang="en-US" sz="2400" dirty="0"/>
          </a:p>
          <a:p>
            <a:pPr algn="just"/>
            <a:r>
              <a:rPr lang="en-US" sz="2400" dirty="0"/>
              <a:t>A software framework is a concrete or conceptual platform where common code with generic functionality can be selectively specialized or overridden by developers or users.</a:t>
            </a:r>
          </a:p>
          <a:p>
            <a:pPr algn="just"/>
            <a:endParaRPr lang="en-US" sz="2400" dirty="0"/>
          </a:p>
          <a:p>
            <a:pPr algn="just"/>
            <a:r>
              <a:rPr lang="en-US" sz="2400" dirty="0"/>
              <a:t>Example: Spring, Angular, </a:t>
            </a:r>
            <a:r>
              <a:rPr lang="en-US" sz="2400" dirty="0" err="1"/>
              <a:t>.Net</a:t>
            </a:r>
            <a:r>
              <a:rPr lang="en-US" sz="2400" dirty="0"/>
              <a:t>, JEE, </a:t>
            </a:r>
            <a:r>
              <a:rPr lang="en-US" sz="2400" dirty="0" err="1"/>
              <a:t>etc</a:t>
            </a:r>
            <a:endParaRPr lang="en-US" sz="2400" dirty="0"/>
          </a:p>
        </p:txBody>
      </p:sp>
      <p:pic>
        <p:nvPicPr>
          <p:cNvPr id="5122" name="Picture 2" descr="Top 10 Popular Java Frameworks to use - Tricky Enough">
            <a:extLst>
              <a:ext uri="{FF2B5EF4-FFF2-40B4-BE49-F238E27FC236}">
                <a16:creationId xmlns:a16="http://schemas.microsoft.com/office/drawing/2014/main" id="{23B92E46-1A57-4CB3-BF79-1AA1DA88E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990" y="1502112"/>
            <a:ext cx="3609006" cy="372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2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16C921-E8BA-40F5-9C8B-51942E507A28}"/>
              </a:ext>
            </a:extLst>
          </p:cNvPr>
          <p:cNvSpPr/>
          <p:nvPr/>
        </p:nvSpPr>
        <p:spPr>
          <a:xfrm>
            <a:off x="358217" y="1027523"/>
            <a:ext cx="6334814" cy="4339650"/>
          </a:xfrm>
          <a:prstGeom prst="rect">
            <a:avLst/>
          </a:prstGeom>
        </p:spPr>
        <p:txBody>
          <a:bodyPr wrap="square">
            <a:spAutoFit/>
          </a:bodyPr>
          <a:lstStyle/>
          <a:p>
            <a:pPr algn="just"/>
            <a:r>
              <a:rPr lang="en-US" sz="3600" i="0" dirty="0">
                <a:effectLst/>
              </a:rPr>
              <a:t>Application</a:t>
            </a:r>
          </a:p>
          <a:p>
            <a:pPr algn="just"/>
            <a:endParaRPr lang="en-US" sz="2400" b="1" dirty="0"/>
          </a:p>
          <a:p>
            <a:pPr algn="just"/>
            <a:r>
              <a:rPr lang="en-US" sz="2400" b="1" i="0" dirty="0">
                <a:effectLst/>
              </a:rPr>
              <a:t>Application software</a:t>
            </a:r>
            <a:r>
              <a:rPr lang="en-US" sz="2400" b="0" i="0" dirty="0">
                <a:effectLst/>
              </a:rPr>
              <a:t> (app for short) is a program or group of </a:t>
            </a:r>
            <a:r>
              <a:rPr lang="en-US" sz="2400" b="1" i="0" dirty="0">
                <a:effectLst/>
              </a:rPr>
              <a:t>programs</a:t>
            </a:r>
            <a:r>
              <a:rPr lang="en-US" sz="2400" b="0" i="0" dirty="0">
                <a:effectLst/>
              </a:rPr>
              <a:t> designed for end users.</a:t>
            </a:r>
          </a:p>
          <a:p>
            <a:pPr algn="just"/>
            <a:endParaRPr lang="en-US" sz="2400" dirty="0"/>
          </a:p>
          <a:p>
            <a:pPr algn="just"/>
            <a:r>
              <a:rPr lang="en-US" sz="2400" dirty="0"/>
              <a:t>Example: </a:t>
            </a:r>
          </a:p>
          <a:p>
            <a:pPr algn="just"/>
            <a:r>
              <a:rPr lang="en-US" sz="2400" dirty="0"/>
              <a:t>Applications in PC: Word, Power Point, Music Players, Databases, </a:t>
            </a:r>
            <a:r>
              <a:rPr lang="en-US" sz="2400" dirty="0" err="1"/>
              <a:t>etc</a:t>
            </a:r>
            <a:endParaRPr lang="en-US" sz="2400" dirty="0"/>
          </a:p>
          <a:p>
            <a:pPr algn="just"/>
            <a:r>
              <a:rPr lang="en-US" sz="2400" dirty="0"/>
              <a:t>Applications in Mobile</a:t>
            </a:r>
          </a:p>
          <a:p>
            <a:pPr algn="just"/>
            <a:endParaRPr lang="en-US" sz="2400" dirty="0"/>
          </a:p>
        </p:txBody>
      </p:sp>
      <p:pic>
        <p:nvPicPr>
          <p:cNvPr id="6146" name="Picture 2" descr="Mobile Application Developer – Stanford International College">
            <a:extLst>
              <a:ext uri="{FF2B5EF4-FFF2-40B4-BE49-F238E27FC236}">
                <a16:creationId xmlns:a16="http://schemas.microsoft.com/office/drawing/2014/main" id="{07759084-3B25-4FD4-BFF7-FD76D534E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43" y="1093510"/>
            <a:ext cx="4908256" cy="424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52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15F6C8-5AA2-4DC8-9A88-89B551F4341A}"/>
              </a:ext>
            </a:extLst>
          </p:cNvPr>
          <p:cNvSpPr/>
          <p:nvPr/>
        </p:nvSpPr>
        <p:spPr>
          <a:xfrm>
            <a:off x="208961" y="107392"/>
            <a:ext cx="8048919" cy="5447645"/>
          </a:xfrm>
          <a:prstGeom prst="rect">
            <a:avLst/>
          </a:prstGeom>
        </p:spPr>
        <p:txBody>
          <a:bodyPr wrap="square">
            <a:spAutoFit/>
          </a:bodyPr>
          <a:lstStyle/>
          <a:p>
            <a:pPr algn="just"/>
            <a:r>
              <a:rPr lang="en-US" sz="3600" i="0" dirty="0">
                <a:effectLst/>
                <a:latin typeface="arial" panose="020B0604020202020204" pitchFamily="34" charset="0"/>
              </a:rPr>
              <a:t>Domain</a:t>
            </a:r>
            <a:endParaRPr lang="en-US" sz="2400" dirty="0">
              <a:latin typeface="arial" panose="020B0604020202020204" pitchFamily="34" charset="0"/>
            </a:endParaRPr>
          </a:p>
          <a:p>
            <a:pPr algn="just"/>
            <a:endParaRPr lang="en-US" sz="2400" b="1" i="0" dirty="0">
              <a:effectLst/>
              <a:latin typeface="arial" panose="020B0604020202020204" pitchFamily="34" charset="0"/>
            </a:endParaRPr>
          </a:p>
          <a:p>
            <a:pPr algn="just"/>
            <a:r>
              <a:rPr lang="en-US" sz="2400" b="1" i="0" dirty="0">
                <a:effectLst/>
                <a:latin typeface="arial" panose="020B0604020202020204" pitchFamily="34" charset="0"/>
              </a:rPr>
              <a:t>Domain</a:t>
            </a:r>
            <a:r>
              <a:rPr lang="en-US" sz="2400" b="0" i="0" dirty="0">
                <a:effectLst/>
                <a:latin typeface="arial" panose="020B0604020202020204" pitchFamily="34" charset="0"/>
              </a:rPr>
              <a:t> in the realm of </a:t>
            </a:r>
            <a:r>
              <a:rPr lang="en-US" sz="2400" b="1" i="0" dirty="0">
                <a:effectLst/>
                <a:latin typeface="arial" panose="020B0604020202020204" pitchFamily="34" charset="0"/>
              </a:rPr>
              <a:t>software</a:t>
            </a:r>
            <a:r>
              <a:rPr lang="en-US" sz="2400" b="0" i="0" dirty="0">
                <a:effectLst/>
                <a:latin typeface="arial" panose="020B0604020202020204" pitchFamily="34" charset="0"/>
              </a:rPr>
              <a:t> engineering commonly refers to the subject area on which the application is intended to apply. In other words, during application development, the </a:t>
            </a:r>
            <a:r>
              <a:rPr lang="en-US" sz="2400" b="1" i="0" dirty="0">
                <a:effectLst/>
                <a:latin typeface="arial" panose="020B0604020202020204" pitchFamily="34" charset="0"/>
              </a:rPr>
              <a:t>domain</a:t>
            </a:r>
            <a:r>
              <a:rPr lang="en-US" sz="2400" b="0" i="0" dirty="0">
                <a:effectLst/>
                <a:latin typeface="arial" panose="020B0604020202020204" pitchFamily="34" charset="0"/>
              </a:rPr>
              <a:t> is the "sphere of knowledge and activity around which the application logic revolves.“</a:t>
            </a:r>
          </a:p>
          <a:p>
            <a:pPr algn="just"/>
            <a:endParaRPr lang="en-US" sz="2400" dirty="0">
              <a:latin typeface="arial" panose="020B0604020202020204" pitchFamily="34" charset="0"/>
            </a:endParaRPr>
          </a:p>
          <a:p>
            <a:pPr algn="just"/>
            <a:endParaRPr lang="en-US" sz="2400" dirty="0">
              <a:latin typeface="arial" panose="020B0604020202020204" pitchFamily="34" charset="0"/>
            </a:endParaRPr>
          </a:p>
          <a:p>
            <a:pPr algn="just"/>
            <a:r>
              <a:rPr lang="en-US" sz="2400" dirty="0">
                <a:latin typeface="arial" panose="020B0604020202020204" pitchFamily="34" charset="0"/>
              </a:rPr>
              <a:t>Examples: Data Mining, Image Processing, Embedded Systems, Networking (Telecom, IOT, Sensor, </a:t>
            </a:r>
            <a:r>
              <a:rPr lang="en-US" sz="2400" dirty="0" err="1">
                <a:latin typeface="arial" panose="020B0604020202020204" pitchFamily="34" charset="0"/>
              </a:rPr>
              <a:t>Adhoc</a:t>
            </a:r>
            <a:r>
              <a:rPr lang="en-US" sz="2400" dirty="0">
                <a:latin typeface="arial" panose="020B0604020202020204" pitchFamily="34" charset="0"/>
              </a:rPr>
              <a:t>, Mobile, </a:t>
            </a:r>
            <a:r>
              <a:rPr lang="en-US" sz="2400" dirty="0" err="1">
                <a:latin typeface="arial" panose="020B0604020202020204" pitchFamily="34" charset="0"/>
              </a:rPr>
              <a:t>etc</a:t>
            </a:r>
            <a:r>
              <a:rPr lang="en-US" sz="2400" dirty="0">
                <a:latin typeface="arial" panose="020B0604020202020204" pitchFamily="34" charset="0"/>
              </a:rPr>
              <a:t>), Cloud Computing, Finance, Aerospace, Insurance, Robotics, Cyber Security, AI, Big Data Analytics, Application, Bioinformatics, Medical Devices </a:t>
            </a:r>
            <a:r>
              <a:rPr lang="en-US" sz="2400" dirty="0" err="1">
                <a:latin typeface="arial" panose="020B0604020202020204" pitchFamily="34" charset="0"/>
              </a:rPr>
              <a:t>etc</a:t>
            </a:r>
            <a:endParaRPr lang="en-US" sz="2400" dirty="0"/>
          </a:p>
        </p:txBody>
      </p:sp>
      <p:pic>
        <p:nvPicPr>
          <p:cNvPr id="7170" name="Picture 2" descr="Business Application - Afkarpro">
            <a:extLst>
              <a:ext uri="{FF2B5EF4-FFF2-40B4-BE49-F238E27FC236}">
                <a16:creationId xmlns:a16="http://schemas.microsoft.com/office/drawing/2014/main" id="{EDC281D1-BEE5-4897-87E8-857DD4A6B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868" y="1256262"/>
            <a:ext cx="3659170" cy="365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8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3194836-0B01-4F31-A55A-1745A786B781}"/>
              </a:ext>
            </a:extLst>
          </p:cNvPr>
          <p:cNvSpPr>
            <a:spLocks noGrp="1"/>
          </p:cNvSpPr>
          <p:nvPr>
            <p:ph type="title"/>
          </p:nvPr>
        </p:nvSpPr>
        <p:spPr>
          <a:xfrm>
            <a:off x="1451579" y="2303047"/>
            <a:ext cx="3272093" cy="2674198"/>
          </a:xfrm>
        </p:spPr>
        <p:txBody>
          <a:bodyPr anchor="t">
            <a:normAutofit/>
          </a:bodyPr>
          <a:lstStyle/>
          <a:p>
            <a:r>
              <a:rPr lang="en-US" sz="3600" dirty="0"/>
              <a:t>Domains</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556CE24-EAC4-448E-BE1D-1204FA0F1711}"/>
              </a:ext>
            </a:extLst>
          </p:cNvPr>
          <p:cNvGraphicFramePr>
            <a:graphicFrameLocks noGrp="1"/>
          </p:cNvGraphicFramePr>
          <p:nvPr>
            <p:ph idx="1"/>
            <p:extLst>
              <p:ext uri="{D42A27DB-BD31-4B8C-83A1-F6EECF244321}">
                <p14:modId xmlns:p14="http://schemas.microsoft.com/office/powerpoint/2010/main" val="4008308069"/>
              </p:ext>
            </p:extLst>
          </p:nvPr>
        </p:nvGraphicFramePr>
        <p:xfrm>
          <a:off x="4817941" y="640645"/>
          <a:ext cx="6331678" cy="4963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00341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221</TotalTime>
  <Words>653</Words>
  <Application>Microsoft Office PowerPoint</Application>
  <PresentationFormat>Widescreen</PresentationFormat>
  <Paragraphs>125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vt:lpstr>
      <vt:lpstr>Gill Sans MT</vt:lpstr>
      <vt:lpstr>Gallery</vt:lpstr>
      <vt:lpstr>Domain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Domains</vt:lpstr>
      <vt:lpstr>Trends in cloud computing</vt:lpstr>
      <vt:lpstr>Skills in demand for cloud computing</vt:lpstr>
      <vt:lpstr>Trends in Internet of things (Iot)</vt:lpstr>
      <vt:lpstr>Skills in demand for iot</vt:lpstr>
      <vt:lpstr>Trends in Blockchain</vt:lpstr>
      <vt:lpstr>Skills in demand for Blockchain</vt:lpstr>
      <vt:lpstr>Leading front-end programming languages for 2020</vt:lpstr>
      <vt:lpstr>POPULAR WEB FRAMEWORK FOR FRONT-END IN 2020 </vt:lpstr>
      <vt:lpstr>TOP IN-DEMAND BACK-END PROGRAMMING LANGUAGES </vt:lpstr>
      <vt:lpstr>ANDROID &amp; iOS MOBILE App DEVELOPMENT TRENDS</vt:lpstr>
      <vt:lpstr>THE TOP PROGRAMMING LANGUAGES FOR CROSS-PLATFORM DEVELOPMENT &amp; DATA SCIENCE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dc:title>
  <dc:creator>Uppara, Prathap</dc:creator>
  <cp:lastModifiedBy>Uppara, Prathap</cp:lastModifiedBy>
  <cp:revision>12</cp:revision>
  <dcterms:created xsi:type="dcterms:W3CDTF">2020-08-24T14:46:51Z</dcterms:created>
  <dcterms:modified xsi:type="dcterms:W3CDTF">2020-08-24T18:28:06Z</dcterms:modified>
</cp:coreProperties>
</file>