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65" r:id="rId4"/>
    <p:sldId id="257" r:id="rId5"/>
    <p:sldId id="259" r:id="rId6"/>
    <p:sldId id="260" r:id="rId7"/>
    <p:sldId id="269" r:id="rId8"/>
    <p:sldId id="261" r:id="rId9"/>
    <p:sldId id="264" r:id="rId10"/>
    <p:sldId id="263" r:id="rId11"/>
    <p:sldId id="266" r:id="rId12"/>
    <p:sldId id="267" r:id="rId13"/>
    <p:sldId id="268" r:id="rId14"/>
    <p:sldId id="270" r:id="rId15"/>
    <p:sldId id="272" r:id="rId16"/>
    <p:sldId id="273" r:id="rId17"/>
    <p:sldId id="274" r:id="rId18"/>
    <p:sldId id="275" r:id="rId19"/>
    <p:sldId id="276" r:id="rId20"/>
    <p:sldId id="277" r:id="rId21"/>
    <p:sldId id="278" r:id="rId22"/>
    <p:sldId id="280" r:id="rId23"/>
    <p:sldId id="279"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esh Pandey" userId="c3b9bfc3611135a9" providerId="LiveId" clId="{E285985F-A6A0-4B3C-9F11-A8CA9D330EA2}"/>
    <pc:docChg chg="undo custSel addSld modSld">
      <pc:chgData name="Sailesh Pandey" userId="c3b9bfc3611135a9" providerId="LiveId" clId="{E285985F-A6A0-4B3C-9F11-A8CA9D330EA2}" dt="2020-10-17T05:35:20.632" v="168" actId="20577"/>
      <pc:docMkLst>
        <pc:docMk/>
      </pc:docMkLst>
      <pc:sldChg chg="modSp mod">
        <pc:chgData name="Sailesh Pandey" userId="c3b9bfc3611135a9" providerId="LiveId" clId="{E285985F-A6A0-4B3C-9F11-A8CA9D330EA2}" dt="2020-10-15T16:41:42.868" v="4" actId="20577"/>
        <pc:sldMkLst>
          <pc:docMk/>
          <pc:sldMk cId="1006822095" sldId="256"/>
        </pc:sldMkLst>
        <pc:spChg chg="mod">
          <ac:chgData name="Sailesh Pandey" userId="c3b9bfc3611135a9" providerId="LiveId" clId="{E285985F-A6A0-4B3C-9F11-A8CA9D330EA2}" dt="2020-10-15T16:41:42.868" v="4" actId="20577"/>
          <ac:spMkLst>
            <pc:docMk/>
            <pc:sldMk cId="1006822095" sldId="256"/>
            <ac:spMk id="5" creationId="{7FFEEC3C-E3F3-458F-9897-E7F064226DF4}"/>
          </ac:spMkLst>
        </pc:spChg>
      </pc:sldChg>
      <pc:sldChg chg="addSp delSp modSp mod">
        <pc:chgData name="Sailesh Pandey" userId="c3b9bfc3611135a9" providerId="LiveId" clId="{E285985F-A6A0-4B3C-9F11-A8CA9D330EA2}" dt="2020-10-15T16:44:14.325" v="23" actId="1076"/>
        <pc:sldMkLst>
          <pc:docMk/>
          <pc:sldMk cId="2090594489" sldId="257"/>
        </pc:sldMkLst>
        <pc:spChg chg="add del mod">
          <ac:chgData name="Sailesh Pandey" userId="c3b9bfc3611135a9" providerId="LiveId" clId="{E285985F-A6A0-4B3C-9F11-A8CA9D330EA2}" dt="2020-10-15T16:42:52.979" v="14"/>
          <ac:spMkLst>
            <pc:docMk/>
            <pc:sldMk cId="2090594489" sldId="257"/>
            <ac:spMk id="4" creationId="{4B90D4D0-F59C-4478-874F-EBFC7D0C3477}"/>
          </ac:spMkLst>
        </pc:spChg>
        <pc:spChg chg="mod">
          <ac:chgData name="Sailesh Pandey" userId="c3b9bfc3611135a9" providerId="LiveId" clId="{E285985F-A6A0-4B3C-9F11-A8CA9D330EA2}" dt="2020-10-15T16:42:52.124" v="12" actId="1076"/>
          <ac:spMkLst>
            <pc:docMk/>
            <pc:sldMk cId="2090594489" sldId="257"/>
            <ac:spMk id="5" creationId="{00000000-0000-0000-0000-000000000000}"/>
          </ac:spMkLst>
        </pc:spChg>
        <pc:spChg chg="add mod">
          <ac:chgData name="Sailesh Pandey" userId="c3b9bfc3611135a9" providerId="LiveId" clId="{E285985F-A6A0-4B3C-9F11-A8CA9D330EA2}" dt="2020-10-15T16:44:14.325" v="23" actId="1076"/>
          <ac:spMkLst>
            <pc:docMk/>
            <pc:sldMk cId="2090594489" sldId="257"/>
            <ac:spMk id="6" creationId="{511A4F4D-98AA-44A5-9ABA-362DE89CEC99}"/>
          </ac:spMkLst>
        </pc:spChg>
      </pc:sldChg>
      <pc:sldChg chg="addSp modSp mod">
        <pc:chgData name="Sailesh Pandey" userId="c3b9bfc3611135a9" providerId="LiveId" clId="{E285985F-A6A0-4B3C-9F11-A8CA9D330EA2}" dt="2020-10-15T16:44:23.621" v="24" actId="1076"/>
        <pc:sldMkLst>
          <pc:docMk/>
          <pc:sldMk cId="979107610" sldId="259"/>
        </pc:sldMkLst>
        <pc:spChg chg="add mod">
          <ac:chgData name="Sailesh Pandey" userId="c3b9bfc3611135a9" providerId="LiveId" clId="{E285985F-A6A0-4B3C-9F11-A8CA9D330EA2}" dt="2020-10-15T16:44:23.621" v="24" actId="1076"/>
          <ac:spMkLst>
            <pc:docMk/>
            <pc:sldMk cId="979107610" sldId="259"/>
            <ac:spMk id="3" creationId="{281AE1F5-87FC-4D22-A7AB-1DE0CCEE60E6}"/>
          </ac:spMkLst>
        </pc:spChg>
      </pc:sldChg>
      <pc:sldChg chg="addSp modSp mod">
        <pc:chgData name="Sailesh Pandey" userId="c3b9bfc3611135a9" providerId="LiveId" clId="{E285985F-A6A0-4B3C-9F11-A8CA9D330EA2}" dt="2020-10-15T16:43:57.493" v="21" actId="1076"/>
        <pc:sldMkLst>
          <pc:docMk/>
          <pc:sldMk cId="3974979957" sldId="260"/>
        </pc:sldMkLst>
        <pc:spChg chg="add mod">
          <ac:chgData name="Sailesh Pandey" userId="c3b9bfc3611135a9" providerId="LiveId" clId="{E285985F-A6A0-4B3C-9F11-A8CA9D330EA2}" dt="2020-10-15T16:43:57.493" v="21" actId="1076"/>
          <ac:spMkLst>
            <pc:docMk/>
            <pc:sldMk cId="3974979957" sldId="260"/>
            <ac:spMk id="2" creationId="{5A7E33AA-A05C-4C59-AB27-5274F4F00DDC}"/>
          </ac:spMkLst>
        </pc:spChg>
      </pc:sldChg>
      <pc:sldChg chg="addSp modSp mod">
        <pc:chgData name="Sailesh Pandey" userId="c3b9bfc3611135a9" providerId="LiveId" clId="{E285985F-A6A0-4B3C-9F11-A8CA9D330EA2}" dt="2020-10-15T16:45:02.668" v="30" actId="1076"/>
        <pc:sldMkLst>
          <pc:docMk/>
          <pc:sldMk cId="969394250" sldId="261"/>
        </pc:sldMkLst>
        <pc:spChg chg="add mod">
          <ac:chgData name="Sailesh Pandey" userId="c3b9bfc3611135a9" providerId="LiveId" clId="{E285985F-A6A0-4B3C-9F11-A8CA9D330EA2}" dt="2020-10-15T16:45:02.668" v="30" actId="1076"/>
          <ac:spMkLst>
            <pc:docMk/>
            <pc:sldMk cId="969394250" sldId="261"/>
            <ac:spMk id="2" creationId="{586667E8-E8F7-4F21-B147-4EF3C11841D3}"/>
          </ac:spMkLst>
        </pc:spChg>
      </pc:sldChg>
      <pc:sldChg chg="addSp modSp mod">
        <pc:chgData name="Sailesh Pandey" userId="c3b9bfc3611135a9" providerId="LiveId" clId="{E285985F-A6A0-4B3C-9F11-A8CA9D330EA2}" dt="2020-10-15T16:50:27.621" v="40" actId="1076"/>
        <pc:sldMkLst>
          <pc:docMk/>
          <pc:sldMk cId="528629213" sldId="263"/>
        </pc:sldMkLst>
        <pc:spChg chg="add mod">
          <ac:chgData name="Sailesh Pandey" userId="c3b9bfc3611135a9" providerId="LiveId" clId="{E285985F-A6A0-4B3C-9F11-A8CA9D330EA2}" dt="2020-10-15T16:50:27.621" v="40" actId="1076"/>
          <ac:spMkLst>
            <pc:docMk/>
            <pc:sldMk cId="528629213" sldId="263"/>
            <ac:spMk id="2" creationId="{E7C0BF3E-344A-4277-B1C0-C894A7615290}"/>
          </ac:spMkLst>
        </pc:spChg>
      </pc:sldChg>
      <pc:sldChg chg="addSp delSp modSp mod">
        <pc:chgData name="Sailesh Pandey" userId="c3b9bfc3611135a9" providerId="LiveId" clId="{E285985F-A6A0-4B3C-9F11-A8CA9D330EA2}" dt="2020-10-15T16:48:24.163" v="37" actId="20577"/>
        <pc:sldMkLst>
          <pc:docMk/>
          <pc:sldMk cId="4240789905" sldId="264"/>
        </pc:sldMkLst>
        <pc:spChg chg="add del mod">
          <ac:chgData name="Sailesh Pandey" userId="c3b9bfc3611135a9" providerId="LiveId" clId="{E285985F-A6A0-4B3C-9F11-A8CA9D330EA2}" dt="2020-10-15T16:48:24.163" v="37" actId="20577"/>
          <ac:spMkLst>
            <pc:docMk/>
            <pc:sldMk cId="4240789905" sldId="264"/>
            <ac:spMk id="2" creationId="{01D14BF9-ABC4-46EB-A25E-E27606F202DC}"/>
          </ac:spMkLst>
        </pc:spChg>
      </pc:sldChg>
      <pc:sldChg chg="addSp delSp modSp mod">
        <pc:chgData name="Sailesh Pandey" userId="c3b9bfc3611135a9" providerId="LiveId" clId="{E285985F-A6A0-4B3C-9F11-A8CA9D330EA2}" dt="2020-10-15T16:44:06.468" v="22" actId="1076"/>
        <pc:sldMkLst>
          <pc:docMk/>
          <pc:sldMk cId="4091198232" sldId="265"/>
        </pc:sldMkLst>
        <pc:spChg chg="mod">
          <ac:chgData name="Sailesh Pandey" userId="c3b9bfc3611135a9" providerId="LiveId" clId="{E285985F-A6A0-4B3C-9F11-A8CA9D330EA2}" dt="2020-10-15T16:40:47.901" v="3" actId="14100"/>
          <ac:spMkLst>
            <pc:docMk/>
            <pc:sldMk cId="4091198232" sldId="265"/>
            <ac:spMk id="2" creationId="{0EC175EE-6BF7-4385-8EDC-BCB4C7CB8434}"/>
          </ac:spMkLst>
        </pc:spChg>
        <pc:spChg chg="add del">
          <ac:chgData name="Sailesh Pandey" userId="c3b9bfc3611135a9" providerId="LiveId" clId="{E285985F-A6A0-4B3C-9F11-A8CA9D330EA2}" dt="2020-10-15T16:42:10.439" v="6" actId="11529"/>
          <ac:spMkLst>
            <pc:docMk/>
            <pc:sldMk cId="4091198232" sldId="265"/>
            <ac:spMk id="5" creationId="{A6A98DC8-E811-4A07-91B5-3C707D3C7680}"/>
          </ac:spMkLst>
        </pc:spChg>
        <pc:spChg chg="add mod">
          <ac:chgData name="Sailesh Pandey" userId="c3b9bfc3611135a9" providerId="LiveId" clId="{E285985F-A6A0-4B3C-9F11-A8CA9D330EA2}" dt="2020-10-15T16:44:06.468" v="22" actId="1076"/>
          <ac:spMkLst>
            <pc:docMk/>
            <pc:sldMk cId="4091198232" sldId="265"/>
            <ac:spMk id="6" creationId="{8503819F-FEB8-4971-B7C4-A85A51CBF4A6}"/>
          </ac:spMkLst>
        </pc:spChg>
      </pc:sldChg>
      <pc:sldChg chg="addSp modSp mod">
        <pc:chgData name="Sailesh Pandey" userId="c3b9bfc3611135a9" providerId="LiveId" clId="{E285985F-A6A0-4B3C-9F11-A8CA9D330EA2}" dt="2020-10-15T16:50:41.828" v="43" actId="1076"/>
        <pc:sldMkLst>
          <pc:docMk/>
          <pc:sldMk cId="622435278" sldId="266"/>
        </pc:sldMkLst>
        <pc:spChg chg="add mod">
          <ac:chgData name="Sailesh Pandey" userId="c3b9bfc3611135a9" providerId="LiveId" clId="{E285985F-A6A0-4B3C-9F11-A8CA9D330EA2}" dt="2020-10-15T16:50:41.828" v="43" actId="1076"/>
          <ac:spMkLst>
            <pc:docMk/>
            <pc:sldMk cId="622435278" sldId="266"/>
            <ac:spMk id="3" creationId="{0F98D5A5-3EAD-4F3A-B146-14172FC265E4}"/>
          </ac:spMkLst>
        </pc:spChg>
      </pc:sldChg>
      <pc:sldChg chg="addSp modSp mod">
        <pc:chgData name="Sailesh Pandey" userId="c3b9bfc3611135a9" providerId="LiveId" clId="{E285985F-A6A0-4B3C-9F11-A8CA9D330EA2}" dt="2020-10-15T16:50:59.430" v="48" actId="1076"/>
        <pc:sldMkLst>
          <pc:docMk/>
          <pc:sldMk cId="331721651" sldId="267"/>
        </pc:sldMkLst>
        <pc:spChg chg="add mod">
          <ac:chgData name="Sailesh Pandey" userId="c3b9bfc3611135a9" providerId="LiveId" clId="{E285985F-A6A0-4B3C-9F11-A8CA9D330EA2}" dt="2020-10-15T16:50:59.430" v="48" actId="1076"/>
          <ac:spMkLst>
            <pc:docMk/>
            <pc:sldMk cId="331721651" sldId="267"/>
            <ac:spMk id="2" creationId="{26F12EF7-760A-4DE9-998B-8321571C6ED5}"/>
          </ac:spMkLst>
        </pc:spChg>
      </pc:sldChg>
      <pc:sldChg chg="addSp modSp mod">
        <pc:chgData name="Sailesh Pandey" userId="c3b9bfc3611135a9" providerId="LiveId" clId="{E285985F-A6A0-4B3C-9F11-A8CA9D330EA2}" dt="2020-10-15T16:51:18.909" v="52" actId="1076"/>
        <pc:sldMkLst>
          <pc:docMk/>
          <pc:sldMk cId="2679551673" sldId="268"/>
        </pc:sldMkLst>
        <pc:spChg chg="add mod">
          <ac:chgData name="Sailesh Pandey" userId="c3b9bfc3611135a9" providerId="LiveId" clId="{E285985F-A6A0-4B3C-9F11-A8CA9D330EA2}" dt="2020-10-15T16:51:18.909" v="52" actId="1076"/>
          <ac:spMkLst>
            <pc:docMk/>
            <pc:sldMk cId="2679551673" sldId="268"/>
            <ac:spMk id="2" creationId="{324A410B-92FB-4F38-9F6E-83D98AB6D807}"/>
          </ac:spMkLst>
        </pc:spChg>
      </pc:sldChg>
      <pc:sldChg chg="addSp modSp mod">
        <pc:chgData name="Sailesh Pandey" userId="c3b9bfc3611135a9" providerId="LiveId" clId="{E285985F-A6A0-4B3C-9F11-A8CA9D330EA2}" dt="2020-10-15T16:44:47.292" v="27" actId="1076"/>
        <pc:sldMkLst>
          <pc:docMk/>
          <pc:sldMk cId="2851616505" sldId="269"/>
        </pc:sldMkLst>
        <pc:spChg chg="add mod">
          <ac:chgData name="Sailesh Pandey" userId="c3b9bfc3611135a9" providerId="LiveId" clId="{E285985F-A6A0-4B3C-9F11-A8CA9D330EA2}" dt="2020-10-15T16:44:47.292" v="27" actId="1076"/>
          <ac:spMkLst>
            <pc:docMk/>
            <pc:sldMk cId="2851616505" sldId="269"/>
            <ac:spMk id="3" creationId="{AD161BEC-5402-4A7A-9C51-C2BD4C1429CC}"/>
          </ac:spMkLst>
        </pc:spChg>
      </pc:sldChg>
      <pc:sldChg chg="addSp modSp mod">
        <pc:chgData name="Sailesh Pandey" userId="c3b9bfc3611135a9" providerId="LiveId" clId="{E285985F-A6A0-4B3C-9F11-A8CA9D330EA2}" dt="2020-10-15T16:52:06.300" v="56" actId="1076"/>
        <pc:sldMkLst>
          <pc:docMk/>
          <pc:sldMk cId="3406563345" sldId="270"/>
        </pc:sldMkLst>
        <pc:spChg chg="add mod">
          <ac:chgData name="Sailesh Pandey" userId="c3b9bfc3611135a9" providerId="LiveId" clId="{E285985F-A6A0-4B3C-9F11-A8CA9D330EA2}" dt="2020-10-15T16:52:06.300" v="56" actId="1076"/>
          <ac:spMkLst>
            <pc:docMk/>
            <pc:sldMk cId="3406563345" sldId="270"/>
            <ac:spMk id="5" creationId="{643EA44D-6F36-4177-A563-7D4F7EFC45EC}"/>
          </ac:spMkLst>
        </pc:spChg>
      </pc:sldChg>
      <pc:sldChg chg="addSp modSp mod">
        <pc:chgData name="Sailesh Pandey" userId="c3b9bfc3611135a9" providerId="LiveId" clId="{E285985F-A6A0-4B3C-9F11-A8CA9D330EA2}" dt="2020-10-15T16:52:25.172" v="60" actId="1076"/>
        <pc:sldMkLst>
          <pc:docMk/>
          <pc:sldMk cId="1251181743" sldId="272"/>
        </pc:sldMkLst>
        <pc:spChg chg="add mod">
          <ac:chgData name="Sailesh Pandey" userId="c3b9bfc3611135a9" providerId="LiveId" clId="{E285985F-A6A0-4B3C-9F11-A8CA9D330EA2}" dt="2020-10-15T16:52:25.172" v="60" actId="1076"/>
          <ac:spMkLst>
            <pc:docMk/>
            <pc:sldMk cId="1251181743" sldId="272"/>
            <ac:spMk id="2" creationId="{7A06BCA6-3090-4806-9817-1F3971074CA0}"/>
          </ac:spMkLst>
        </pc:spChg>
      </pc:sldChg>
      <pc:sldChg chg="addSp modSp mod">
        <pc:chgData name="Sailesh Pandey" userId="c3b9bfc3611135a9" providerId="LiveId" clId="{E285985F-A6A0-4B3C-9F11-A8CA9D330EA2}" dt="2020-10-15T16:52:36.629" v="64" actId="1076"/>
        <pc:sldMkLst>
          <pc:docMk/>
          <pc:sldMk cId="4155367953" sldId="273"/>
        </pc:sldMkLst>
        <pc:spChg chg="add mod">
          <ac:chgData name="Sailesh Pandey" userId="c3b9bfc3611135a9" providerId="LiveId" clId="{E285985F-A6A0-4B3C-9F11-A8CA9D330EA2}" dt="2020-10-15T16:52:36.629" v="64" actId="1076"/>
          <ac:spMkLst>
            <pc:docMk/>
            <pc:sldMk cId="4155367953" sldId="273"/>
            <ac:spMk id="2" creationId="{7524BB48-83A1-48AD-B793-44E5059B547A}"/>
          </ac:spMkLst>
        </pc:spChg>
      </pc:sldChg>
      <pc:sldChg chg="addSp modSp mod">
        <pc:chgData name="Sailesh Pandey" userId="c3b9bfc3611135a9" providerId="LiveId" clId="{E285985F-A6A0-4B3C-9F11-A8CA9D330EA2}" dt="2020-10-15T16:52:49.230" v="68" actId="1076"/>
        <pc:sldMkLst>
          <pc:docMk/>
          <pc:sldMk cId="1645150428" sldId="274"/>
        </pc:sldMkLst>
        <pc:spChg chg="add mod">
          <ac:chgData name="Sailesh Pandey" userId="c3b9bfc3611135a9" providerId="LiveId" clId="{E285985F-A6A0-4B3C-9F11-A8CA9D330EA2}" dt="2020-10-15T16:52:49.230" v="68" actId="1076"/>
          <ac:spMkLst>
            <pc:docMk/>
            <pc:sldMk cId="1645150428" sldId="274"/>
            <ac:spMk id="2" creationId="{D8FB71FD-E09E-4B7E-93F1-3C34EDD426DC}"/>
          </ac:spMkLst>
        </pc:spChg>
      </pc:sldChg>
      <pc:sldChg chg="addSp modSp mod">
        <pc:chgData name="Sailesh Pandey" userId="c3b9bfc3611135a9" providerId="LiveId" clId="{E285985F-A6A0-4B3C-9F11-A8CA9D330EA2}" dt="2020-10-15T16:53:05.301" v="72" actId="1076"/>
        <pc:sldMkLst>
          <pc:docMk/>
          <pc:sldMk cId="685323025" sldId="275"/>
        </pc:sldMkLst>
        <pc:spChg chg="add mod">
          <ac:chgData name="Sailesh Pandey" userId="c3b9bfc3611135a9" providerId="LiveId" clId="{E285985F-A6A0-4B3C-9F11-A8CA9D330EA2}" dt="2020-10-15T16:53:05.301" v="72" actId="1076"/>
          <ac:spMkLst>
            <pc:docMk/>
            <pc:sldMk cId="685323025" sldId="275"/>
            <ac:spMk id="2" creationId="{D4334C75-B0F7-4A17-A037-A57C1C3720FA}"/>
          </ac:spMkLst>
        </pc:spChg>
      </pc:sldChg>
      <pc:sldChg chg="addSp modSp mod">
        <pc:chgData name="Sailesh Pandey" userId="c3b9bfc3611135a9" providerId="LiveId" clId="{E285985F-A6A0-4B3C-9F11-A8CA9D330EA2}" dt="2020-10-15T16:53:24.084" v="76" actId="14100"/>
        <pc:sldMkLst>
          <pc:docMk/>
          <pc:sldMk cId="2810619248" sldId="276"/>
        </pc:sldMkLst>
        <pc:spChg chg="add mod">
          <ac:chgData name="Sailesh Pandey" userId="c3b9bfc3611135a9" providerId="LiveId" clId="{E285985F-A6A0-4B3C-9F11-A8CA9D330EA2}" dt="2020-10-15T16:53:24.084" v="76" actId="14100"/>
          <ac:spMkLst>
            <pc:docMk/>
            <pc:sldMk cId="2810619248" sldId="276"/>
            <ac:spMk id="2" creationId="{8C26F9E6-2316-46E4-A08D-99BCC374B4DC}"/>
          </ac:spMkLst>
        </pc:spChg>
      </pc:sldChg>
      <pc:sldChg chg="addSp modSp mod">
        <pc:chgData name="Sailesh Pandey" userId="c3b9bfc3611135a9" providerId="LiveId" clId="{E285985F-A6A0-4B3C-9F11-A8CA9D330EA2}" dt="2020-10-15T16:53:41.539" v="80" actId="1076"/>
        <pc:sldMkLst>
          <pc:docMk/>
          <pc:sldMk cId="3035258748" sldId="277"/>
        </pc:sldMkLst>
        <pc:spChg chg="add mod">
          <ac:chgData name="Sailesh Pandey" userId="c3b9bfc3611135a9" providerId="LiveId" clId="{E285985F-A6A0-4B3C-9F11-A8CA9D330EA2}" dt="2020-10-15T16:53:41.539" v="80" actId="1076"/>
          <ac:spMkLst>
            <pc:docMk/>
            <pc:sldMk cId="3035258748" sldId="277"/>
            <ac:spMk id="2" creationId="{2DCDBF2F-D57F-47F9-B20B-97B8F88D820E}"/>
          </ac:spMkLst>
        </pc:spChg>
      </pc:sldChg>
      <pc:sldChg chg="addSp modSp mod">
        <pc:chgData name="Sailesh Pandey" userId="c3b9bfc3611135a9" providerId="LiveId" clId="{E285985F-A6A0-4B3C-9F11-A8CA9D330EA2}" dt="2020-10-15T16:54:09.604" v="89" actId="1076"/>
        <pc:sldMkLst>
          <pc:docMk/>
          <pc:sldMk cId="716714600" sldId="278"/>
        </pc:sldMkLst>
        <pc:spChg chg="add mod">
          <ac:chgData name="Sailesh Pandey" userId="c3b9bfc3611135a9" providerId="LiveId" clId="{E285985F-A6A0-4B3C-9F11-A8CA9D330EA2}" dt="2020-10-15T16:54:09.604" v="89" actId="1076"/>
          <ac:spMkLst>
            <pc:docMk/>
            <pc:sldMk cId="716714600" sldId="278"/>
            <ac:spMk id="2" creationId="{B07002E5-CDC6-4CA5-90E7-164654C1FC55}"/>
          </ac:spMkLst>
        </pc:spChg>
      </pc:sldChg>
      <pc:sldChg chg="addSp delSp modSp new mod">
        <pc:chgData name="Sailesh Pandey" userId="c3b9bfc3611135a9" providerId="LiveId" clId="{E285985F-A6A0-4B3C-9F11-A8CA9D330EA2}" dt="2020-10-17T05:35:20.632" v="168" actId="20577"/>
        <pc:sldMkLst>
          <pc:docMk/>
          <pc:sldMk cId="2126745098" sldId="280"/>
        </pc:sldMkLst>
        <pc:spChg chg="mod">
          <ac:chgData name="Sailesh Pandey" userId="c3b9bfc3611135a9" providerId="LiveId" clId="{E285985F-A6A0-4B3C-9F11-A8CA9D330EA2}" dt="2020-10-15T16:55:35.972" v="100" actId="14100"/>
          <ac:spMkLst>
            <pc:docMk/>
            <pc:sldMk cId="2126745098" sldId="280"/>
            <ac:spMk id="2" creationId="{E9435E2A-C279-4F4A-BA4D-7A8A12F740D1}"/>
          </ac:spMkLst>
        </pc:spChg>
        <pc:spChg chg="del">
          <ac:chgData name="Sailesh Pandey" userId="c3b9bfc3611135a9" providerId="LiveId" clId="{E285985F-A6A0-4B3C-9F11-A8CA9D330EA2}" dt="2020-10-15T16:56:10.575" v="101" actId="21"/>
          <ac:spMkLst>
            <pc:docMk/>
            <pc:sldMk cId="2126745098" sldId="280"/>
            <ac:spMk id="3" creationId="{CC653130-026F-48C5-88DB-6E0D0604DE3B}"/>
          </ac:spMkLst>
        </pc:spChg>
        <pc:spChg chg="mod">
          <ac:chgData name="Sailesh Pandey" userId="c3b9bfc3611135a9" providerId="LiveId" clId="{E285985F-A6A0-4B3C-9F11-A8CA9D330EA2}" dt="2020-10-17T05:35:20.632" v="168" actId="20577"/>
          <ac:spMkLst>
            <pc:docMk/>
            <pc:sldMk cId="2126745098" sldId="280"/>
            <ac:spMk id="4" creationId="{F8091F78-E6D5-46BF-8A8B-4CCF9AADBEFF}"/>
          </ac:spMkLst>
        </pc:spChg>
        <pc:spChg chg="add mod">
          <ac:chgData name="Sailesh Pandey" userId="c3b9bfc3611135a9" providerId="LiveId" clId="{E285985F-A6A0-4B3C-9F11-A8CA9D330EA2}" dt="2020-10-15T16:54:44.900" v="94" actId="1076"/>
          <ac:spMkLst>
            <pc:docMk/>
            <pc:sldMk cId="2126745098" sldId="280"/>
            <ac:spMk id="5" creationId="{63D96DBC-EF15-44F7-A8DA-516BD88AB10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B995EE-7F3A-4DA6-9499-B5C4A2AF05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796F0B-1272-4208-9810-4AA44FAA81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50A3C4-2BA5-44C7-AD4A-F55721D131BE}" type="datetimeFigureOut">
              <a:rPr lang="en-US" smtClean="0"/>
              <a:t>10/17/2020</a:t>
            </a:fld>
            <a:endParaRPr lang="en-US"/>
          </a:p>
        </p:txBody>
      </p:sp>
      <p:sp>
        <p:nvSpPr>
          <p:cNvPr id="4" name="Footer Placeholder 3">
            <a:extLst>
              <a:ext uri="{FF2B5EF4-FFF2-40B4-BE49-F238E27FC236}">
                <a16:creationId xmlns:a16="http://schemas.microsoft.com/office/drawing/2014/main" id="{DEAC59EC-6457-462D-A964-F3103BDC6A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D57289-BC71-44EC-BD1C-4B28CEDF72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179314-7170-4566-8CC7-A2B93A3AF21E}" type="slidenum">
              <a:rPr lang="en-US" smtClean="0"/>
              <a:t>‹#›</a:t>
            </a:fld>
            <a:endParaRPr lang="en-US"/>
          </a:p>
        </p:txBody>
      </p:sp>
    </p:spTree>
    <p:extLst>
      <p:ext uri="{BB962C8B-B14F-4D97-AF65-F5344CB8AC3E}">
        <p14:creationId xmlns:p14="http://schemas.microsoft.com/office/powerpoint/2010/main" val="2964669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4483B-0616-4675-BF08-6AA80ED4FBD9}" type="datetimeFigureOut">
              <a:rPr lang="en-US" smtClean="0"/>
              <a:t>10/17/2020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A9310-E915-4525-BB9C-1BC1F2EEF113}" type="slidenum">
              <a:rPr lang="en-US" smtClean="0"/>
              <a:t>‹#›</a:t>
            </a:fld>
            <a:endParaRPr lang="en-US"/>
          </a:p>
        </p:txBody>
      </p:sp>
    </p:spTree>
    <p:extLst>
      <p:ext uri="{BB962C8B-B14F-4D97-AF65-F5344CB8AC3E}">
        <p14:creationId xmlns:p14="http://schemas.microsoft.com/office/powerpoint/2010/main" val="4121990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85000"/>
                    <a:lumOff val="1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01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hf sldNum="0" hdr="0" ftr="0" dt="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ybersecurity.att.com/blogs/security-essentials/explain-how-vpn-works" TargetMode="External"/><Relationship Id="rId2" Type="http://schemas.openxmlformats.org/officeDocument/2006/relationships/hyperlink" Target="https://en.wikipedia.org/wiki/Virtual_private_network" TargetMode="External"/><Relationship Id="rId1" Type="http://schemas.openxmlformats.org/officeDocument/2006/relationships/slideLayout" Target="../slideLayouts/slideLayout2.xml"/><Relationship Id="rId6" Type="http://schemas.openxmlformats.org/officeDocument/2006/relationships/hyperlink" Target="https://www.security.org/vpn/best/" TargetMode="External"/><Relationship Id="rId5" Type="http://schemas.openxmlformats.org/officeDocument/2006/relationships/hyperlink" Target="https://www.wikihow.com/Use-a-VPN" TargetMode="External"/><Relationship Id="rId4" Type="http://schemas.openxmlformats.org/officeDocument/2006/relationships/hyperlink" Target="https://usa.kaspersky.com/resource-center/definitions/how-does-vpn-keep-me-safe-onlin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4F19-6471-4F02-8558-8C0249F8DA87}"/>
              </a:ext>
            </a:extLst>
          </p:cNvPr>
          <p:cNvSpPr>
            <a:spLocks noGrp="1"/>
          </p:cNvSpPr>
          <p:nvPr>
            <p:ph type="ctrTitle"/>
          </p:nvPr>
        </p:nvSpPr>
        <p:spPr/>
        <p:txBody>
          <a:bodyPr/>
          <a:lstStyle/>
          <a:p>
            <a:r>
              <a:rPr lang="en-US" sz="7200" dirty="0"/>
              <a:t>VPN</a:t>
            </a:r>
            <a:r>
              <a:rPr lang="en-US" sz="3300" dirty="0"/>
              <a:t>(Virtual Private Network)</a:t>
            </a:r>
            <a:endParaRPr lang="en-IN" sz="3300" dirty="0"/>
          </a:p>
        </p:txBody>
      </p:sp>
      <p:sp>
        <p:nvSpPr>
          <p:cNvPr id="3" name="Subtitle 2">
            <a:extLst>
              <a:ext uri="{FF2B5EF4-FFF2-40B4-BE49-F238E27FC236}">
                <a16:creationId xmlns:a16="http://schemas.microsoft.com/office/drawing/2014/main" id="{ECBA36E4-2724-4794-9F58-FB6AD73B0BFC}"/>
              </a:ext>
            </a:extLst>
          </p:cNvPr>
          <p:cNvSpPr>
            <a:spLocks noGrp="1"/>
          </p:cNvSpPr>
          <p:nvPr>
            <p:ph type="subTitle" idx="1"/>
          </p:nvPr>
        </p:nvSpPr>
        <p:spPr>
          <a:xfrm>
            <a:off x="607501" y="3960635"/>
            <a:ext cx="7929000" cy="626901"/>
          </a:xfrm>
        </p:spPr>
        <p:txBody>
          <a:bodyPr>
            <a:normAutofit fontScale="55000" lnSpcReduction="20000"/>
          </a:bodyPr>
          <a:lstStyle/>
          <a:p>
            <a:r>
              <a:rPr lang="en-US" dirty="0"/>
              <a:t>         By:  SAILESH PANDEY(1NT18CS201)</a:t>
            </a:r>
          </a:p>
          <a:p>
            <a:r>
              <a:rPr lang="en-US" dirty="0"/>
              <a:t>               KHUSH DASSANI(1NT18CS074)</a:t>
            </a:r>
          </a:p>
          <a:p>
            <a:endParaRPr lang="en-IN" dirty="0"/>
          </a:p>
        </p:txBody>
      </p:sp>
    </p:spTree>
    <p:extLst>
      <p:ext uri="{BB962C8B-B14F-4D97-AF65-F5344CB8AC3E}">
        <p14:creationId xmlns:p14="http://schemas.microsoft.com/office/powerpoint/2010/main" val="100682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0121-BD5B-4369-8950-3AB72B60961B}"/>
              </a:ext>
            </a:extLst>
          </p:cNvPr>
          <p:cNvSpPr>
            <a:spLocks noGrp="1"/>
          </p:cNvSpPr>
          <p:nvPr>
            <p:ph type="title"/>
          </p:nvPr>
        </p:nvSpPr>
        <p:spPr/>
        <p:txBody>
          <a:bodyPr/>
          <a:lstStyle/>
          <a:p>
            <a:r>
              <a:rPr lang="en-IN" dirty="0"/>
              <a:t>How VPNs work?</a:t>
            </a:r>
          </a:p>
        </p:txBody>
      </p:sp>
      <p:sp>
        <p:nvSpPr>
          <p:cNvPr id="5" name="Content Placeholder 4">
            <a:extLst>
              <a:ext uri="{FF2B5EF4-FFF2-40B4-BE49-F238E27FC236}">
                <a16:creationId xmlns:a16="http://schemas.microsoft.com/office/drawing/2014/main" id="{CA0F1953-F624-40B4-8123-9FE906DE6458}"/>
              </a:ext>
            </a:extLst>
          </p:cNvPr>
          <p:cNvSpPr>
            <a:spLocks noGrp="1"/>
          </p:cNvSpPr>
          <p:nvPr>
            <p:ph idx="10"/>
          </p:nvPr>
        </p:nvSpPr>
        <p:spPr/>
        <p:txBody>
          <a:bodyPr/>
          <a:lstStyle/>
          <a:p>
            <a:r>
              <a:rPr lang="en-US" sz="1800" b="0" i="0" dirty="0">
                <a:solidFill>
                  <a:srgbClr val="000000"/>
                </a:solidFill>
                <a:effectLst/>
                <a:latin typeface="Arial" panose="020B0604020202020204" pitchFamily="34" charset="0"/>
                <a:cs typeface="Arial" panose="020B0604020202020204" pitchFamily="34" charset="0"/>
              </a:rPr>
              <a:t>A </a:t>
            </a:r>
            <a:r>
              <a:rPr lang="en-US" sz="1800" b="1" i="0" dirty="0">
                <a:solidFill>
                  <a:srgbClr val="000000"/>
                </a:solidFill>
                <a:effectLst/>
                <a:latin typeface="Arial" panose="020B0604020202020204" pitchFamily="34" charset="0"/>
                <a:cs typeface="Arial" panose="020B0604020202020204" pitchFamily="34" charset="0"/>
              </a:rPr>
              <a:t>virtual private network (VPN)</a:t>
            </a:r>
            <a:r>
              <a:rPr lang="en-US" sz="1800" b="0" i="0" dirty="0">
                <a:solidFill>
                  <a:srgbClr val="000000"/>
                </a:solidFill>
                <a:effectLst/>
                <a:latin typeface="Arial" panose="020B0604020202020204" pitchFamily="34" charset="0"/>
                <a:cs typeface="Arial" panose="020B0604020202020204" pitchFamily="34" charset="0"/>
              </a:rPr>
              <a:t> is like a series of virtual connections routed </a:t>
            </a:r>
          </a:p>
          <a:p>
            <a:r>
              <a:rPr lang="en-US" sz="1800" b="0" i="0" dirty="0">
                <a:solidFill>
                  <a:srgbClr val="000000"/>
                </a:solidFill>
                <a:effectLst/>
                <a:latin typeface="Arial" panose="020B0604020202020204" pitchFamily="34" charset="0"/>
                <a:cs typeface="Arial" panose="020B0604020202020204" pitchFamily="34" charset="0"/>
              </a:rPr>
              <a:t>over the internet which encrypts your data as it travels back and forth between your client machine and the internet resources you're using, such as web </a:t>
            </a:r>
          </a:p>
          <a:p>
            <a:r>
              <a:rPr lang="en-US" sz="1800" b="0" i="0" dirty="0">
                <a:solidFill>
                  <a:srgbClr val="000000"/>
                </a:solidFill>
                <a:effectLst/>
                <a:latin typeface="Arial" panose="020B0604020202020204" pitchFamily="34" charset="0"/>
                <a:cs typeface="Arial" panose="020B0604020202020204" pitchFamily="34" charset="0"/>
              </a:rPr>
              <a:t>servers. Many internet protocols have built-in encryption, such as </a:t>
            </a:r>
            <a:r>
              <a:rPr lang="en-US" sz="1800" b="0" i="0" u="none" strike="noStrike" dirty="0">
                <a:solidFill>
                  <a:srgbClr val="0568AE"/>
                </a:solidFill>
                <a:effectLst/>
                <a:latin typeface="Arial" panose="020B0604020202020204" pitchFamily="34" charset="0"/>
                <a:cs typeface="Arial" panose="020B0604020202020204" pitchFamily="34" charset="0"/>
              </a:rPr>
              <a:t>HTTPS</a:t>
            </a:r>
            <a:r>
              <a:rPr lang="en-US" sz="1800" b="0" i="0" dirty="0">
                <a:solidFill>
                  <a:srgbClr val="000000"/>
                </a:solidFill>
                <a:effectLst/>
                <a:latin typeface="Arial" panose="020B0604020202020204" pitchFamily="34" charset="0"/>
                <a:cs typeface="Arial" panose="020B0604020202020204" pitchFamily="34" charset="0"/>
              </a:rPr>
              <a:t>, </a:t>
            </a:r>
          </a:p>
          <a:p>
            <a:r>
              <a:rPr lang="en-US" sz="1800" b="0" i="0" u="none" strike="noStrike" dirty="0">
                <a:solidFill>
                  <a:srgbClr val="0568AE"/>
                </a:solidFill>
                <a:effectLst/>
                <a:latin typeface="Arial" panose="020B0604020202020204" pitchFamily="34" charset="0"/>
                <a:cs typeface="Arial" panose="020B0604020202020204" pitchFamily="34" charset="0"/>
              </a:rPr>
              <a:t>SSH</a:t>
            </a:r>
            <a:r>
              <a:rPr lang="en-US" sz="1800" b="0" i="0" dirty="0">
                <a:solidFill>
                  <a:srgbClr val="000000"/>
                </a:solidFill>
                <a:effectLst/>
                <a:latin typeface="Arial" panose="020B0604020202020204" pitchFamily="34" charset="0"/>
                <a:cs typeface="Arial" panose="020B0604020202020204" pitchFamily="34" charset="0"/>
              </a:rPr>
              <a:t>, </a:t>
            </a:r>
            <a:r>
              <a:rPr lang="en-US" sz="1800" b="0" i="0" u="none" strike="noStrike" dirty="0">
                <a:solidFill>
                  <a:srgbClr val="0568AE"/>
                </a:solidFill>
                <a:effectLst/>
                <a:latin typeface="Arial" panose="020B0604020202020204" pitchFamily="34" charset="0"/>
                <a:cs typeface="Arial" panose="020B0604020202020204" pitchFamily="34" charset="0"/>
              </a:rPr>
              <a:t>NNTPS</a:t>
            </a:r>
            <a:r>
              <a:rPr lang="en-US" sz="1800" b="0" i="0" dirty="0">
                <a:solidFill>
                  <a:srgbClr val="000000"/>
                </a:solidFill>
                <a:effectLst/>
                <a:latin typeface="Arial" panose="020B0604020202020204" pitchFamily="34" charset="0"/>
                <a:cs typeface="Arial" panose="020B0604020202020204" pitchFamily="34" charset="0"/>
              </a:rPr>
              <a:t>, and </a:t>
            </a:r>
            <a:r>
              <a:rPr lang="en-US" sz="1800" b="0" i="0" u="none" strike="noStrike" dirty="0">
                <a:solidFill>
                  <a:srgbClr val="0568AE"/>
                </a:solidFill>
                <a:effectLst/>
                <a:latin typeface="Arial" panose="020B0604020202020204" pitchFamily="34" charset="0"/>
                <a:cs typeface="Arial" panose="020B0604020202020204" pitchFamily="34" charset="0"/>
              </a:rPr>
              <a:t>LDAPS</a:t>
            </a:r>
            <a:r>
              <a:rPr lang="en-US" sz="1800" b="0" i="0" dirty="0">
                <a:solidFill>
                  <a:srgbClr val="000000"/>
                </a:solidFill>
                <a:effectLst/>
                <a:latin typeface="Arial" panose="020B0604020202020204" pitchFamily="34" charset="0"/>
                <a:cs typeface="Arial" panose="020B0604020202020204" pitchFamily="34" charset="0"/>
              </a:rPr>
              <a:t>. So assuming that everything involved is working </a:t>
            </a:r>
          </a:p>
          <a:p>
            <a:r>
              <a:rPr lang="en-US" sz="1800" b="0" i="0" dirty="0">
                <a:solidFill>
                  <a:srgbClr val="000000"/>
                </a:solidFill>
                <a:effectLst/>
                <a:latin typeface="Arial" panose="020B0604020202020204" pitchFamily="34" charset="0"/>
                <a:cs typeface="Arial" panose="020B0604020202020204" pitchFamily="34" charset="0"/>
              </a:rPr>
              <a:t>properly, if you use those ports over a VPN connection, your data is encrypted at least twice than the network you use </a:t>
            </a:r>
            <a:r>
              <a:rPr lang="en-US" sz="1800" dirty="0">
                <a:solidFill>
                  <a:srgbClr val="000000"/>
                </a:solidFill>
                <a:latin typeface="Arial" panose="020B0604020202020204" pitchFamily="34" charset="0"/>
                <a:cs typeface="Arial" panose="020B0604020202020204" pitchFamily="34" charset="0"/>
              </a:rPr>
              <a:t>everyday.</a:t>
            </a:r>
            <a:endParaRPr lang="en-IN" sz="1800" dirty="0">
              <a:latin typeface="Arial" panose="020B0604020202020204" pitchFamily="34" charset="0"/>
              <a:cs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0F98D5A5-3EAD-4F3A-B146-14172FC265E4}"/>
              </a:ext>
            </a:extLst>
          </p:cNvPr>
          <p:cNvSpPr txBox="1"/>
          <p:nvPr/>
        </p:nvSpPr>
        <p:spPr>
          <a:xfrm>
            <a:off x="8852788" y="4803998"/>
            <a:ext cx="539552"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62243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75214C5-D9BC-4FA8-B62F-3230AF01BC42}"/>
              </a:ext>
            </a:extLst>
          </p:cNvPr>
          <p:cNvSpPr>
            <a:spLocks noGrp="1"/>
          </p:cNvSpPr>
          <p:nvPr>
            <p:ph idx="10"/>
          </p:nvPr>
        </p:nvSpPr>
        <p:spPr>
          <a:xfrm>
            <a:off x="1990056" y="771549"/>
            <a:ext cx="6912768" cy="3888433"/>
          </a:xfrm>
        </p:spPr>
        <p:txBody>
          <a:bodyPr/>
          <a:lstStyle/>
          <a:p>
            <a:r>
              <a:rPr lang="en-US" sz="1800" b="0" i="0" dirty="0">
                <a:solidFill>
                  <a:srgbClr val="000000"/>
                </a:solidFill>
                <a:effectLst/>
                <a:latin typeface="Arial" panose="020B0604020202020204" pitchFamily="34" charset="0"/>
                <a:cs typeface="Arial" panose="020B0604020202020204" pitchFamily="34" charset="0"/>
              </a:rPr>
              <a:t>A VPN connection usually works like this…</a:t>
            </a:r>
          </a:p>
          <a:p>
            <a:endParaRPr lang="en-US" sz="1800" b="0" i="0" dirty="0">
              <a:solidFill>
                <a:srgbClr val="000000"/>
              </a:solidFill>
              <a:effectLst/>
              <a:latin typeface="Arial" panose="020B0604020202020204" pitchFamily="34" charset="0"/>
              <a:cs typeface="Arial" panose="020B0604020202020204" pitchFamily="34" charset="0"/>
            </a:endParaRPr>
          </a:p>
          <a:p>
            <a:r>
              <a:rPr lang="en-US" sz="1800" b="0" i="0" dirty="0">
                <a:solidFill>
                  <a:srgbClr val="000000"/>
                </a:solidFill>
                <a:effectLst/>
                <a:latin typeface="Arial" panose="020B0604020202020204" pitchFamily="34" charset="0"/>
                <a:cs typeface="Arial" panose="020B0604020202020204" pitchFamily="34" charset="0"/>
              </a:rPr>
              <a:t>Data is transmitted from your client machine to a point in your VPN network. The VPN point encrypts your data and sends it </a:t>
            </a:r>
          </a:p>
          <a:p>
            <a:r>
              <a:rPr lang="en-US" sz="1800" b="0" i="0" dirty="0">
                <a:solidFill>
                  <a:srgbClr val="000000"/>
                </a:solidFill>
                <a:effectLst/>
                <a:latin typeface="Arial" panose="020B0604020202020204" pitchFamily="34" charset="0"/>
                <a:cs typeface="Arial" panose="020B0604020202020204" pitchFamily="34" charset="0"/>
              </a:rPr>
              <a:t>through the internet. Another point in your VPN network</a:t>
            </a:r>
          </a:p>
          <a:p>
            <a:r>
              <a:rPr lang="en-US" sz="1800" b="0" i="0" dirty="0">
                <a:solidFill>
                  <a:srgbClr val="000000"/>
                </a:solidFill>
                <a:effectLst/>
                <a:latin typeface="Arial" panose="020B0604020202020204" pitchFamily="34" charset="0"/>
                <a:cs typeface="Arial" panose="020B0604020202020204" pitchFamily="34" charset="0"/>
              </a:rPr>
              <a:t>decrypts your data and sends it to the appropriate internet </a:t>
            </a:r>
          </a:p>
          <a:p>
            <a:r>
              <a:rPr lang="en-US" sz="1800" b="0" i="0" dirty="0">
                <a:solidFill>
                  <a:srgbClr val="000000"/>
                </a:solidFill>
                <a:effectLst/>
                <a:latin typeface="Arial" panose="020B0604020202020204" pitchFamily="34" charset="0"/>
                <a:cs typeface="Arial" panose="020B0604020202020204" pitchFamily="34" charset="0"/>
              </a:rPr>
              <a:t>resource, such as a web server, an email server, or your </a:t>
            </a:r>
          </a:p>
          <a:p>
            <a:r>
              <a:rPr lang="en-US" sz="1800" b="0" i="0" dirty="0">
                <a:solidFill>
                  <a:srgbClr val="000000"/>
                </a:solidFill>
                <a:effectLst/>
                <a:latin typeface="Arial" panose="020B0604020202020204" pitchFamily="34" charset="0"/>
                <a:cs typeface="Arial" panose="020B0604020202020204" pitchFamily="34" charset="0"/>
              </a:rPr>
              <a:t>company's intranet. Then the internet resource sends data </a:t>
            </a:r>
          </a:p>
          <a:p>
            <a:r>
              <a:rPr lang="en-US" sz="1800" b="0" i="0" dirty="0">
                <a:solidFill>
                  <a:srgbClr val="000000"/>
                </a:solidFill>
                <a:effectLst/>
                <a:latin typeface="Arial" panose="020B0604020202020204" pitchFamily="34" charset="0"/>
                <a:cs typeface="Arial" panose="020B0604020202020204" pitchFamily="34" charset="0"/>
              </a:rPr>
              <a:t>back to a point in your VPN network, where it gets encrypted. </a:t>
            </a:r>
          </a:p>
          <a:p>
            <a:r>
              <a:rPr lang="en-US" sz="1800" b="0" i="0" dirty="0">
                <a:solidFill>
                  <a:srgbClr val="000000"/>
                </a:solidFill>
                <a:effectLst/>
                <a:latin typeface="Arial" panose="020B0604020202020204" pitchFamily="34" charset="0"/>
                <a:cs typeface="Arial" panose="020B0604020202020204" pitchFamily="34" charset="0"/>
              </a:rPr>
              <a:t>That encrypted data is sent through the internet to another </a:t>
            </a:r>
          </a:p>
          <a:p>
            <a:r>
              <a:rPr lang="en-US" sz="1800" b="0" i="0" dirty="0">
                <a:solidFill>
                  <a:srgbClr val="000000"/>
                </a:solidFill>
                <a:effectLst/>
                <a:latin typeface="Arial" panose="020B0604020202020204" pitchFamily="34" charset="0"/>
                <a:cs typeface="Arial" panose="020B0604020202020204" pitchFamily="34" charset="0"/>
              </a:rPr>
              <a:t>point in your VPN network, which decrypts the data and sends</a:t>
            </a:r>
          </a:p>
          <a:p>
            <a:r>
              <a:rPr lang="en-US" sz="1800" b="0" i="0" dirty="0">
                <a:solidFill>
                  <a:srgbClr val="000000"/>
                </a:solidFill>
                <a:effectLst/>
                <a:latin typeface="Arial" panose="020B0604020202020204" pitchFamily="34" charset="0"/>
                <a:cs typeface="Arial" panose="020B0604020202020204" pitchFamily="34" charset="0"/>
              </a:rPr>
              <a:t>it back to your client machine. </a:t>
            </a:r>
            <a:endParaRPr lang="en-IN" sz="1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6F12EF7-760A-4DE9-998B-8321571C6ED5}"/>
              </a:ext>
            </a:extLst>
          </p:cNvPr>
          <p:cNvSpPr txBox="1"/>
          <p:nvPr/>
        </p:nvSpPr>
        <p:spPr>
          <a:xfrm>
            <a:off x="8676456" y="4803976"/>
            <a:ext cx="504056"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33172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44F78B0-F561-4026-ACAF-9186631F84D3}"/>
              </a:ext>
            </a:extLst>
          </p:cNvPr>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a:xfrm>
            <a:off x="0" y="0"/>
            <a:ext cx="9144000" cy="5143500"/>
          </a:xfrm>
          <a:noFill/>
          <a:ln>
            <a:solidFill>
              <a:srgbClr val="6600CC"/>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324A410B-92FB-4F38-9F6E-83D98AB6D807}"/>
              </a:ext>
            </a:extLst>
          </p:cNvPr>
          <p:cNvSpPr txBox="1"/>
          <p:nvPr/>
        </p:nvSpPr>
        <p:spPr>
          <a:xfrm>
            <a:off x="8748464" y="4789083"/>
            <a:ext cx="504056"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67955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8FDD-16A3-457B-A60A-86959E0A0378}"/>
              </a:ext>
            </a:extLst>
          </p:cNvPr>
          <p:cNvSpPr>
            <a:spLocks noGrp="1"/>
          </p:cNvSpPr>
          <p:nvPr>
            <p:ph type="title"/>
          </p:nvPr>
        </p:nvSpPr>
        <p:spPr>
          <a:xfrm>
            <a:off x="1619672" y="160680"/>
            <a:ext cx="7524328" cy="1080120"/>
          </a:xfrm>
        </p:spPr>
        <p:txBody>
          <a:bodyPr/>
          <a:lstStyle/>
          <a:p>
            <a:r>
              <a:rPr lang="en-IN" b="0" i="0" dirty="0">
                <a:solidFill>
                  <a:srgbClr val="000000"/>
                </a:solidFill>
                <a:effectLst/>
                <a:latin typeface="ATT Aleck Sans"/>
              </a:rPr>
              <a:t>Types of VPN technologies</a:t>
            </a:r>
            <a:br>
              <a:rPr lang="en-IN" b="0" i="0" dirty="0">
                <a:solidFill>
                  <a:srgbClr val="000000"/>
                </a:solidFill>
                <a:effectLst/>
                <a:latin typeface="ATT Aleck Sans"/>
              </a:rPr>
            </a:br>
            <a:endParaRPr lang="en-IN" dirty="0"/>
          </a:p>
        </p:txBody>
      </p:sp>
      <p:sp>
        <p:nvSpPr>
          <p:cNvPr id="3" name="Content Placeholder 2">
            <a:extLst>
              <a:ext uri="{FF2B5EF4-FFF2-40B4-BE49-F238E27FC236}">
                <a16:creationId xmlns:a16="http://schemas.microsoft.com/office/drawing/2014/main" id="{77ED81AA-8809-49C3-963A-12719C62B479}"/>
              </a:ext>
            </a:extLst>
          </p:cNvPr>
          <p:cNvSpPr>
            <a:spLocks noGrp="1"/>
          </p:cNvSpPr>
          <p:nvPr>
            <p:ph idx="1"/>
          </p:nvPr>
        </p:nvSpPr>
        <p:spPr>
          <a:xfrm>
            <a:off x="1990056" y="815606"/>
            <a:ext cx="6912768" cy="460648"/>
          </a:xfrm>
        </p:spPr>
        <p:txBody>
          <a:bodyPr/>
          <a:lstStyle/>
          <a:p>
            <a:r>
              <a:rPr lang="en-US" dirty="0">
                <a:solidFill>
                  <a:srgbClr val="000000"/>
                </a:solidFill>
                <a:latin typeface="ATT Aleck Sans"/>
              </a:rPr>
              <a:t>T</a:t>
            </a:r>
            <a:r>
              <a:rPr lang="en-US" b="0" i="0" dirty="0">
                <a:solidFill>
                  <a:srgbClr val="000000"/>
                </a:solidFill>
                <a:effectLst/>
                <a:latin typeface="ATT Aleck Sans"/>
              </a:rPr>
              <a:t>he technologies that a VPN may use:</a:t>
            </a:r>
            <a:endParaRPr lang="en-IN" dirty="0"/>
          </a:p>
        </p:txBody>
      </p:sp>
      <p:sp>
        <p:nvSpPr>
          <p:cNvPr id="4" name="Content Placeholder 3">
            <a:extLst>
              <a:ext uri="{FF2B5EF4-FFF2-40B4-BE49-F238E27FC236}">
                <a16:creationId xmlns:a16="http://schemas.microsoft.com/office/drawing/2014/main" id="{BB4BF5F2-E45D-4380-82EF-57C2A4223DA0}"/>
              </a:ext>
            </a:extLst>
          </p:cNvPr>
          <p:cNvSpPr>
            <a:spLocks noGrp="1"/>
          </p:cNvSpPr>
          <p:nvPr>
            <p:ph idx="10"/>
          </p:nvPr>
        </p:nvSpPr>
        <p:spPr>
          <a:xfrm>
            <a:off x="1835696" y="1419622"/>
            <a:ext cx="7067128" cy="3384375"/>
          </a:xfrm>
        </p:spPr>
        <p:txBody>
          <a:bodyPr/>
          <a:lstStyle/>
          <a:p>
            <a:r>
              <a:rPr lang="en-US" sz="1800" b="1" i="0" dirty="0">
                <a:solidFill>
                  <a:srgbClr val="000000"/>
                </a:solidFill>
                <a:effectLst/>
                <a:latin typeface="Arial" panose="020B0604020202020204" pitchFamily="34" charset="0"/>
                <a:cs typeface="Arial" panose="020B0604020202020204" pitchFamily="34" charset="0"/>
              </a:rPr>
              <a:t>Point-to-Point Tunneling Protocol</a:t>
            </a:r>
            <a:r>
              <a:rPr lang="en-US" sz="1800" b="0" i="0" dirty="0">
                <a:solidFill>
                  <a:srgbClr val="000000"/>
                </a:solidFill>
                <a:effectLst/>
                <a:latin typeface="Arial" panose="020B0604020202020204" pitchFamily="34" charset="0"/>
                <a:cs typeface="Arial" panose="020B0604020202020204" pitchFamily="34" charset="0"/>
              </a:rPr>
              <a:t>: PPTP has been around </a:t>
            </a:r>
          </a:p>
          <a:p>
            <a:r>
              <a:rPr lang="en-US" sz="1800" b="0" i="0" dirty="0">
                <a:solidFill>
                  <a:srgbClr val="000000"/>
                </a:solidFill>
                <a:effectLst/>
                <a:latin typeface="Arial" panose="020B0604020202020204" pitchFamily="34" charset="0"/>
                <a:cs typeface="Arial" panose="020B0604020202020204" pitchFamily="34" charset="0"/>
              </a:rPr>
              <a:t>since the mid 1990s, and it's still frequently used. PPTP in and of itself doesn't do encryption. It tunnels data packets and then uses the GRE protocol for encapsulation.</a:t>
            </a:r>
          </a:p>
          <a:p>
            <a:endParaRPr lang="en-IN"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33C964D-3580-4AAE-8EB1-18B6E6BB5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571750"/>
            <a:ext cx="7067128" cy="2571750"/>
          </a:xfrm>
          <a:prstGeom prst="rect">
            <a:avLst/>
          </a:prstGeom>
        </p:spPr>
      </p:pic>
      <p:sp>
        <p:nvSpPr>
          <p:cNvPr id="5" name="TextBox 4">
            <a:extLst>
              <a:ext uri="{FF2B5EF4-FFF2-40B4-BE49-F238E27FC236}">
                <a16:creationId xmlns:a16="http://schemas.microsoft.com/office/drawing/2014/main" id="{643EA44D-6F36-4177-A563-7D4F7EFC45EC}"/>
              </a:ext>
            </a:extLst>
          </p:cNvPr>
          <p:cNvSpPr txBox="1"/>
          <p:nvPr/>
        </p:nvSpPr>
        <p:spPr>
          <a:xfrm>
            <a:off x="8689107" y="4767444"/>
            <a:ext cx="576064"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340656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EFAF22-9849-4EA6-A551-2EB6B0353634}"/>
              </a:ext>
            </a:extLst>
          </p:cNvPr>
          <p:cNvSpPr>
            <a:spLocks noGrp="1"/>
          </p:cNvSpPr>
          <p:nvPr>
            <p:ph idx="10"/>
          </p:nvPr>
        </p:nvSpPr>
        <p:spPr>
          <a:xfrm>
            <a:off x="1990056" y="195072"/>
            <a:ext cx="6912768" cy="4824950"/>
          </a:xfrm>
        </p:spPr>
        <p:txBody>
          <a:bodyPr/>
          <a:lstStyle/>
          <a:p>
            <a:r>
              <a:rPr lang="en-IN" sz="1800" b="1" i="0" dirty="0">
                <a:solidFill>
                  <a:srgbClr val="000000"/>
                </a:solidFill>
                <a:effectLst/>
                <a:latin typeface="Arial" panose="020B0604020202020204" pitchFamily="34" charset="0"/>
                <a:cs typeface="Arial" panose="020B0604020202020204" pitchFamily="34" charset="0"/>
              </a:rPr>
              <a:t>IPSec</a:t>
            </a:r>
            <a:r>
              <a:rPr lang="en-IN" sz="1800" b="0" i="0" dirty="0">
                <a:solidFill>
                  <a:srgbClr val="000000"/>
                </a:solidFill>
                <a:effectLst/>
                <a:latin typeface="Arial" panose="020B0604020202020204" pitchFamily="34" charset="0"/>
                <a:cs typeface="Arial" panose="020B0604020202020204" pitchFamily="34" charset="0"/>
              </a:rPr>
              <a:t>: You should consider IPSec to be a better alternative to PPTP. IPSec is actually </a:t>
            </a:r>
            <a:r>
              <a:rPr lang="en-IN" sz="1800" dirty="0">
                <a:solidFill>
                  <a:srgbClr val="000000"/>
                </a:solidFill>
                <a:latin typeface="Arial" panose="020B0604020202020204" pitchFamily="34" charset="0"/>
                <a:cs typeface="Arial" panose="020B0604020202020204" pitchFamily="34" charset="0"/>
              </a:rPr>
              <a:t>a suite of different protocols and technologies. Packet encapsulation is done through the ESP protocol, and AES-GCM, AES-CBC, 3DES-CBC, or HMAC-SHA1/SHA2 may be used for encryption.</a:t>
            </a:r>
          </a:p>
          <a:p>
            <a:endParaRPr lang="en-IN" sz="1800" dirty="0">
              <a:solidFill>
                <a:srgbClr val="000000"/>
              </a:solidFill>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ADB116C-6241-45D4-B666-92A14B94B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779662"/>
            <a:ext cx="7139136" cy="3240360"/>
          </a:xfrm>
          <a:prstGeom prst="rect">
            <a:avLst/>
          </a:prstGeom>
        </p:spPr>
      </p:pic>
      <p:sp>
        <p:nvSpPr>
          <p:cNvPr id="2" name="TextBox 1">
            <a:extLst>
              <a:ext uri="{FF2B5EF4-FFF2-40B4-BE49-F238E27FC236}">
                <a16:creationId xmlns:a16="http://schemas.microsoft.com/office/drawing/2014/main" id="{7A06BCA6-3090-4806-9817-1F3971074CA0}"/>
              </a:ext>
            </a:extLst>
          </p:cNvPr>
          <p:cNvSpPr txBox="1"/>
          <p:nvPr/>
        </p:nvSpPr>
        <p:spPr>
          <a:xfrm>
            <a:off x="8745369" y="4803998"/>
            <a:ext cx="576064"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125118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7CAED2C-BD17-4190-A2C2-614336CD699F}"/>
              </a:ext>
            </a:extLst>
          </p:cNvPr>
          <p:cNvSpPr>
            <a:spLocks noGrp="1"/>
          </p:cNvSpPr>
          <p:nvPr>
            <p:ph idx="10"/>
          </p:nvPr>
        </p:nvSpPr>
        <p:spPr>
          <a:xfrm>
            <a:off x="1990056" y="195487"/>
            <a:ext cx="6912768" cy="4464496"/>
          </a:xfrm>
        </p:spPr>
        <p:txBody>
          <a:bodyPr/>
          <a:lstStyle/>
          <a:p>
            <a:r>
              <a:rPr lang="en-US" sz="1800" b="1" i="0" dirty="0">
                <a:solidFill>
                  <a:srgbClr val="000000"/>
                </a:solidFill>
                <a:effectLst/>
                <a:latin typeface="Arial" panose="020B0604020202020204" pitchFamily="34" charset="0"/>
                <a:cs typeface="Arial" panose="020B0604020202020204" pitchFamily="34" charset="0"/>
              </a:rPr>
              <a:t>Layer 2 Tunneling Protocol</a:t>
            </a:r>
            <a:r>
              <a:rPr lang="en-US" sz="1800" b="0" i="0" dirty="0">
                <a:solidFill>
                  <a:srgbClr val="000000"/>
                </a:solidFill>
                <a:effectLst/>
                <a:latin typeface="Arial" panose="020B0604020202020204" pitchFamily="34" charset="0"/>
                <a:cs typeface="Arial" panose="020B0604020202020204" pitchFamily="34" charset="0"/>
              </a:rPr>
              <a:t>: L2TP can be used for tunneling with IPSec for added security</a:t>
            </a:r>
            <a:r>
              <a:rPr lang="en-US" b="0" i="0" dirty="0">
                <a:solidFill>
                  <a:srgbClr val="000000"/>
                </a:solidFill>
                <a:effectLst/>
                <a:latin typeface="ATT Aleck Sans"/>
              </a:rPr>
              <a:t>.</a:t>
            </a:r>
          </a:p>
          <a:p>
            <a:endParaRPr lang="en-US" dirty="0">
              <a:solidFill>
                <a:srgbClr val="000000"/>
              </a:solidFill>
              <a:latin typeface="ATT Aleck Sans"/>
            </a:endParaRPr>
          </a:p>
          <a:p>
            <a:endParaRPr lang="en-IN" dirty="0"/>
          </a:p>
        </p:txBody>
      </p:sp>
      <p:pic>
        <p:nvPicPr>
          <p:cNvPr id="6" name="Picture 5">
            <a:extLst>
              <a:ext uri="{FF2B5EF4-FFF2-40B4-BE49-F238E27FC236}">
                <a16:creationId xmlns:a16="http://schemas.microsoft.com/office/drawing/2014/main" id="{DF27B371-C4A8-4DE3-A9F9-18D6BA109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056" y="1142999"/>
            <a:ext cx="6912768" cy="3805013"/>
          </a:xfrm>
          <a:prstGeom prst="rect">
            <a:avLst/>
          </a:prstGeom>
        </p:spPr>
      </p:pic>
      <p:sp>
        <p:nvSpPr>
          <p:cNvPr id="2" name="TextBox 1">
            <a:extLst>
              <a:ext uri="{FF2B5EF4-FFF2-40B4-BE49-F238E27FC236}">
                <a16:creationId xmlns:a16="http://schemas.microsoft.com/office/drawing/2014/main" id="{7524BB48-83A1-48AD-B793-44E5059B547A}"/>
              </a:ext>
            </a:extLst>
          </p:cNvPr>
          <p:cNvSpPr txBox="1"/>
          <p:nvPr/>
        </p:nvSpPr>
        <p:spPr>
          <a:xfrm>
            <a:off x="8729506" y="4803998"/>
            <a:ext cx="611560"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415536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180A914-7E9D-485C-86F5-19C3560F624C}"/>
              </a:ext>
            </a:extLst>
          </p:cNvPr>
          <p:cNvSpPr>
            <a:spLocks noGrp="1"/>
          </p:cNvSpPr>
          <p:nvPr>
            <p:ph idx="10"/>
          </p:nvPr>
        </p:nvSpPr>
        <p:spPr>
          <a:xfrm>
            <a:off x="1990056" y="339503"/>
            <a:ext cx="6912768" cy="4320480"/>
          </a:xfrm>
        </p:spPr>
        <p:txBody>
          <a:bodyPr/>
          <a:lstStyle/>
          <a:p>
            <a:r>
              <a:rPr lang="en-IN" sz="1800" b="1" dirty="0">
                <a:latin typeface="Arial" panose="020B0604020202020204" pitchFamily="34" charset="0"/>
                <a:cs typeface="Arial" panose="020B0604020202020204" pitchFamily="34" charset="0"/>
              </a:rPr>
              <a:t>SSH</a:t>
            </a:r>
            <a:r>
              <a:rPr lang="en-IN" sz="1800" dirty="0">
                <a:latin typeface="Arial" panose="020B0604020202020204" pitchFamily="34" charset="0"/>
                <a:cs typeface="Arial" panose="020B0604020202020204" pitchFamily="34" charset="0"/>
              </a:rPr>
              <a:t> : </a:t>
            </a:r>
            <a:r>
              <a:rPr lang="en-US" sz="1800" b="0" i="0" dirty="0">
                <a:solidFill>
                  <a:srgbClr val="000000"/>
                </a:solidFill>
                <a:effectLst/>
                <a:latin typeface="Arial" panose="020B0604020202020204" pitchFamily="34" charset="0"/>
                <a:cs typeface="Arial" panose="020B0604020202020204" pitchFamily="34" charset="0"/>
              </a:rPr>
              <a:t>can be used to handle both the tunneling and encryption in a VPN network.</a:t>
            </a:r>
          </a:p>
          <a:p>
            <a:endParaRPr lang="en-US" sz="1800" dirty="0">
              <a:solidFill>
                <a:srgbClr val="000000"/>
              </a:solidFill>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F5A07E5-42DA-4A78-90C0-41C89ECEF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203598"/>
            <a:ext cx="7067128" cy="3816423"/>
          </a:xfrm>
          <a:prstGeom prst="rect">
            <a:avLst/>
          </a:prstGeom>
        </p:spPr>
      </p:pic>
      <p:sp>
        <p:nvSpPr>
          <p:cNvPr id="2" name="TextBox 1">
            <a:extLst>
              <a:ext uri="{FF2B5EF4-FFF2-40B4-BE49-F238E27FC236}">
                <a16:creationId xmlns:a16="http://schemas.microsoft.com/office/drawing/2014/main" id="{D8FB71FD-E09E-4B7E-93F1-3C34EDD426DC}"/>
              </a:ext>
            </a:extLst>
          </p:cNvPr>
          <p:cNvSpPr txBox="1"/>
          <p:nvPr/>
        </p:nvSpPr>
        <p:spPr>
          <a:xfrm>
            <a:off x="8748464" y="4781938"/>
            <a:ext cx="576064" cy="369332"/>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164515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0B6A9-0958-4268-8D24-5B411474C171}"/>
              </a:ext>
            </a:extLst>
          </p:cNvPr>
          <p:cNvSpPr>
            <a:spLocks noGrp="1"/>
          </p:cNvSpPr>
          <p:nvPr>
            <p:ph idx="1"/>
          </p:nvPr>
        </p:nvSpPr>
        <p:spPr>
          <a:xfrm>
            <a:off x="1990056" y="253194"/>
            <a:ext cx="6912768" cy="460648"/>
          </a:xfrm>
        </p:spPr>
        <p:txBody>
          <a:bodyPr/>
          <a:lstStyle/>
          <a:p>
            <a:r>
              <a:rPr lang="en-US" dirty="0"/>
              <a:t>EVERYTHING IS HACKABLE.</a:t>
            </a:r>
            <a:endParaRPr lang="en-IN" dirty="0"/>
          </a:p>
        </p:txBody>
      </p:sp>
      <p:sp>
        <p:nvSpPr>
          <p:cNvPr id="4" name="Content Placeholder 3">
            <a:extLst>
              <a:ext uri="{FF2B5EF4-FFF2-40B4-BE49-F238E27FC236}">
                <a16:creationId xmlns:a16="http://schemas.microsoft.com/office/drawing/2014/main" id="{9238843B-F061-4B9F-AF81-10A16ABF4BA4}"/>
              </a:ext>
            </a:extLst>
          </p:cNvPr>
          <p:cNvSpPr>
            <a:spLocks noGrp="1"/>
          </p:cNvSpPr>
          <p:nvPr>
            <p:ph idx="10"/>
          </p:nvPr>
        </p:nvSpPr>
        <p:spPr>
          <a:xfrm>
            <a:off x="1990056" y="713842"/>
            <a:ext cx="6912768" cy="4176464"/>
          </a:xfrm>
        </p:spPr>
        <p:txBody>
          <a:bodyPr/>
          <a:lstStyle/>
          <a:p>
            <a:r>
              <a:rPr lang="en-US" sz="1800" dirty="0">
                <a:latin typeface="Arial" panose="020B0604020202020204" pitchFamily="34" charset="0"/>
                <a:cs typeface="Arial" panose="020B0604020202020204" pitchFamily="34" charset="0"/>
              </a:rPr>
              <a:t>VPNS are very secure to use and almost all the countries of </a:t>
            </a:r>
          </a:p>
          <a:p>
            <a:r>
              <a:rPr lang="en-US" sz="1800" dirty="0">
                <a:latin typeface="Arial" panose="020B0604020202020204" pitchFamily="34" charset="0"/>
                <a:cs typeface="Arial" panose="020B0604020202020204" pitchFamily="34" charset="0"/>
              </a:rPr>
              <a:t>the world have instructed their users and service providers to </a:t>
            </a:r>
          </a:p>
          <a:p>
            <a:r>
              <a:rPr lang="en-US" sz="1800" dirty="0">
                <a:latin typeface="Arial" panose="020B0604020202020204" pitchFamily="34" charset="0"/>
                <a:cs typeface="Arial" panose="020B0604020202020204" pitchFamily="34" charset="0"/>
              </a:rPr>
              <a:t>use VPNs in order to browse safely and stay secure on the </a:t>
            </a:r>
          </a:p>
          <a:p>
            <a:r>
              <a:rPr lang="en-US" sz="1800" dirty="0">
                <a:latin typeface="Arial" panose="020B0604020202020204" pitchFamily="34" charset="0"/>
                <a:cs typeface="Arial" panose="020B0604020202020204" pitchFamily="34" charset="0"/>
              </a:rPr>
              <a:t>internet.</a:t>
            </a:r>
          </a:p>
          <a:p>
            <a:r>
              <a:rPr lang="en-US" sz="1800" dirty="0">
                <a:latin typeface="Arial" panose="020B0604020202020204" pitchFamily="34" charset="0"/>
                <a:cs typeface="Arial" panose="020B0604020202020204" pitchFamily="34" charset="0"/>
              </a:rPr>
              <a:t>There is no doubt that ISP work hard to keep the network safe. But they cant keep it secure. Using VPN means double safety . Your ISP and your VPN make their own layers of encryption to secure your data.</a:t>
            </a:r>
          </a:p>
          <a:p>
            <a:endParaRPr lang="en-US" sz="1800" dirty="0">
              <a:latin typeface="Arial" panose="020B0604020202020204" pitchFamily="34" charset="0"/>
              <a:cs typeface="Arial" panose="020B0604020202020204" pitchFamily="34" charset="0"/>
            </a:endParaRPr>
          </a:p>
          <a:p>
            <a:r>
              <a:rPr lang="en-US" sz="1800" b="1" i="0" dirty="0">
                <a:solidFill>
                  <a:srgbClr val="111111"/>
                </a:solidFill>
                <a:effectLst/>
                <a:latin typeface="Arial" panose="020B0604020202020204" pitchFamily="34" charset="0"/>
                <a:cs typeface="Arial" panose="020B0604020202020204" pitchFamily="34" charset="0"/>
              </a:rPr>
              <a:t>“CEOs need to know that everything is hackable,” </a:t>
            </a:r>
            <a:r>
              <a:rPr lang="en-US" sz="1800" b="0" i="0" dirty="0">
                <a:solidFill>
                  <a:srgbClr val="111111"/>
                </a:solidFill>
                <a:effectLst/>
                <a:latin typeface="Arial" panose="020B0604020202020204" pitchFamily="34" charset="0"/>
                <a:cs typeface="Arial" panose="020B0604020202020204" pitchFamily="34" charset="0"/>
              </a:rPr>
              <a:t>cyber </a:t>
            </a:r>
          </a:p>
          <a:p>
            <a:r>
              <a:rPr lang="en-US" sz="1800" b="0" i="0" dirty="0">
                <a:solidFill>
                  <a:srgbClr val="111111"/>
                </a:solidFill>
                <a:effectLst/>
                <a:latin typeface="Arial" panose="020B0604020202020204" pitchFamily="34" charset="0"/>
                <a:cs typeface="Arial" panose="020B0604020202020204" pitchFamily="34" charset="0"/>
              </a:rPr>
              <a:t>security expert Theresa Payton, who served as federal chief </a:t>
            </a:r>
          </a:p>
          <a:p>
            <a:r>
              <a:rPr lang="en-US" sz="1800" b="0" i="0" dirty="0">
                <a:solidFill>
                  <a:srgbClr val="111111"/>
                </a:solidFill>
                <a:effectLst/>
                <a:latin typeface="Arial" panose="020B0604020202020204" pitchFamily="34" charset="0"/>
                <a:cs typeface="Arial" panose="020B0604020202020204" pitchFamily="34" charset="0"/>
              </a:rPr>
              <a:t>information officer for two years under President George W. </a:t>
            </a:r>
          </a:p>
          <a:p>
            <a:r>
              <a:rPr lang="en-US" sz="1800" b="0" i="0" dirty="0">
                <a:solidFill>
                  <a:srgbClr val="111111"/>
                </a:solidFill>
                <a:effectLst/>
                <a:latin typeface="Arial" panose="020B0604020202020204" pitchFamily="34" charset="0"/>
                <a:cs typeface="Arial" panose="020B0604020202020204" pitchFamily="34" charset="0"/>
              </a:rPr>
              <a:t>Bush</a:t>
            </a:r>
            <a:r>
              <a:rPr lang="en-US" sz="1800" dirty="0">
                <a:solidFill>
                  <a:srgbClr val="111111"/>
                </a:solidFill>
                <a:latin typeface="Arial" panose="020B0604020202020204" pitchFamily="34" charset="0"/>
                <a:cs typeface="Arial" panose="020B0604020202020204" pitchFamily="34" charset="0"/>
              </a:rPr>
              <a:t> once told to a group of </a:t>
            </a:r>
            <a:r>
              <a:rPr lang="en-US" sz="1800" b="0" i="0" dirty="0">
                <a:solidFill>
                  <a:srgbClr val="111111"/>
                </a:solidFill>
                <a:effectLst/>
                <a:latin typeface="Arial" panose="020B0604020202020204" pitchFamily="34" charset="0"/>
                <a:cs typeface="Arial" panose="020B0604020202020204" pitchFamily="34" charset="0"/>
              </a:rPr>
              <a:t>business owners.</a:t>
            </a:r>
          </a:p>
          <a:p>
            <a:endParaRPr lang="en-US" dirty="0">
              <a:solidFill>
                <a:srgbClr val="111111"/>
              </a:solidFill>
              <a:latin typeface="TiemposTextWeb"/>
            </a:endParaRPr>
          </a:p>
          <a:p>
            <a:endParaRPr lang="en-US" dirty="0"/>
          </a:p>
          <a:p>
            <a:endParaRPr lang="en-IN" dirty="0"/>
          </a:p>
        </p:txBody>
      </p:sp>
      <p:sp>
        <p:nvSpPr>
          <p:cNvPr id="2" name="TextBox 1">
            <a:extLst>
              <a:ext uri="{FF2B5EF4-FFF2-40B4-BE49-F238E27FC236}">
                <a16:creationId xmlns:a16="http://schemas.microsoft.com/office/drawing/2014/main" id="{D4334C75-B0F7-4A17-A037-A57C1C3720FA}"/>
              </a:ext>
            </a:extLst>
          </p:cNvPr>
          <p:cNvSpPr txBox="1"/>
          <p:nvPr/>
        </p:nvSpPr>
        <p:spPr>
          <a:xfrm>
            <a:off x="8704755" y="4801851"/>
            <a:ext cx="467544"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68532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1C88A-ED9A-4D64-8AF3-A99A8950D02E}"/>
              </a:ext>
            </a:extLst>
          </p:cNvPr>
          <p:cNvSpPr>
            <a:spLocks noGrp="1"/>
          </p:cNvSpPr>
          <p:nvPr>
            <p:ph idx="1"/>
          </p:nvPr>
        </p:nvSpPr>
        <p:spPr>
          <a:xfrm>
            <a:off x="1990056" y="253194"/>
            <a:ext cx="6912768" cy="460648"/>
          </a:xfrm>
        </p:spPr>
        <p:txBody>
          <a:bodyPr/>
          <a:lstStyle/>
          <a:p>
            <a:r>
              <a:rPr lang="en-US" dirty="0"/>
              <a:t>VPN Blocking</a:t>
            </a:r>
            <a:endParaRPr lang="en-IN" dirty="0"/>
          </a:p>
        </p:txBody>
      </p:sp>
      <p:sp>
        <p:nvSpPr>
          <p:cNvPr id="5" name="Title 1">
            <a:extLst>
              <a:ext uri="{FF2B5EF4-FFF2-40B4-BE49-F238E27FC236}">
                <a16:creationId xmlns:a16="http://schemas.microsoft.com/office/drawing/2014/main" id="{55C1F717-6341-4B66-8612-EC9CAE8C8515}"/>
              </a:ext>
            </a:extLst>
          </p:cNvPr>
          <p:cNvSpPr>
            <a:spLocks noGrp="1"/>
          </p:cNvSpPr>
          <p:nvPr>
            <p:ph idx="10"/>
          </p:nvPr>
        </p:nvSpPr>
        <p:spPr>
          <a:xfrm>
            <a:off x="1990725" y="1073150"/>
            <a:ext cx="6911975" cy="3658840"/>
          </a:xfrm>
        </p:spPr>
        <p:txBody>
          <a:bodyPr/>
          <a:lstStyle/>
          <a:p>
            <a:r>
              <a:rPr lang="en-US" sz="1800" b="1" i="0" dirty="0">
                <a:solidFill>
                  <a:srgbClr val="202122"/>
                </a:solidFill>
                <a:effectLst/>
                <a:latin typeface="Arial" panose="020B0604020202020204" pitchFamily="34" charset="0"/>
              </a:rPr>
              <a:t>VPN blocking</a:t>
            </a:r>
            <a:r>
              <a:rPr lang="en-US" sz="1800" b="0" i="0" dirty="0">
                <a:solidFill>
                  <a:srgbClr val="202122"/>
                </a:solidFill>
                <a:effectLst/>
                <a:latin typeface="Arial" panose="020B0604020202020204" pitchFamily="34" charset="0"/>
              </a:rPr>
              <a:t> is a technique used to block the </a:t>
            </a:r>
            <a:r>
              <a:rPr lang="en-US" sz="1800" u="none" strike="noStrike" dirty="0">
                <a:solidFill>
                  <a:srgbClr val="0B0080"/>
                </a:solidFill>
                <a:effectLst/>
                <a:latin typeface="Arial" panose="020B0604020202020204" pitchFamily="34" charset="0"/>
              </a:rPr>
              <a:t>encrypted</a:t>
            </a:r>
            <a:r>
              <a:rPr lang="en-US" sz="1800" dirty="0">
                <a:solidFill>
                  <a:srgbClr val="202122"/>
                </a:solidFill>
                <a:effectLst/>
                <a:latin typeface="Arial" panose="020B0604020202020204" pitchFamily="34" charset="0"/>
              </a:rPr>
              <a:t> </a:t>
            </a:r>
          </a:p>
          <a:p>
            <a:r>
              <a:rPr lang="en-US" sz="1800" u="none" strike="noStrike" dirty="0">
                <a:solidFill>
                  <a:srgbClr val="0B0080"/>
                </a:solidFill>
                <a:effectLst/>
                <a:latin typeface="Arial" panose="020B0604020202020204" pitchFamily="34" charset="0"/>
              </a:rPr>
              <a:t>protocol tunneling</a:t>
            </a:r>
            <a:r>
              <a:rPr lang="en-US" sz="1800" b="0" i="0" dirty="0">
                <a:solidFill>
                  <a:srgbClr val="202122"/>
                </a:solidFill>
                <a:effectLst/>
                <a:latin typeface="Arial" panose="020B0604020202020204" pitchFamily="34" charset="0"/>
              </a:rPr>
              <a:t> communications methods used by </a:t>
            </a:r>
            <a:r>
              <a:rPr lang="en-US" sz="1800" b="0" i="0" u="none" strike="noStrike" dirty="0">
                <a:solidFill>
                  <a:srgbClr val="0B0080"/>
                </a:solidFill>
                <a:effectLst/>
                <a:latin typeface="Arial" panose="020B0604020202020204" pitchFamily="34" charset="0"/>
              </a:rPr>
              <a:t>virtual </a:t>
            </a:r>
          </a:p>
          <a:p>
            <a:r>
              <a:rPr lang="en-US" sz="1800" b="0" i="0" u="none" strike="noStrike" dirty="0">
                <a:solidFill>
                  <a:srgbClr val="0B0080"/>
                </a:solidFill>
                <a:effectLst/>
                <a:latin typeface="Arial" panose="020B0604020202020204" pitchFamily="34" charset="0"/>
              </a:rPr>
              <a:t>private network</a:t>
            </a:r>
            <a:r>
              <a:rPr lang="en-US" sz="1800" b="0" i="0" dirty="0">
                <a:solidFill>
                  <a:srgbClr val="202122"/>
                </a:solidFill>
                <a:effectLst/>
                <a:latin typeface="Arial" panose="020B0604020202020204" pitchFamily="34" charset="0"/>
              </a:rPr>
              <a:t> (VPN) systems .It is used by large </a:t>
            </a:r>
          </a:p>
          <a:p>
            <a:r>
              <a:rPr lang="en-US" sz="1800" b="0" i="0" dirty="0">
                <a:solidFill>
                  <a:srgbClr val="202122"/>
                </a:solidFill>
                <a:effectLst/>
                <a:latin typeface="Arial" panose="020B0604020202020204" pitchFamily="34" charset="0"/>
              </a:rPr>
              <a:t>organizations such as national governments or corporations.</a:t>
            </a:r>
          </a:p>
          <a:p>
            <a:endParaRPr lang="en-US" sz="1800" dirty="0">
              <a:solidFill>
                <a:srgbClr val="202122"/>
              </a:solidFill>
              <a:latin typeface="Arial" panose="020B0604020202020204" pitchFamily="34" charset="0"/>
            </a:endParaRPr>
          </a:p>
          <a:p>
            <a:r>
              <a:rPr lang="en-US" sz="1800" dirty="0">
                <a:solidFill>
                  <a:srgbClr val="202122"/>
                </a:solidFill>
                <a:latin typeface="Arial" panose="020B0604020202020204" pitchFamily="34" charset="0"/>
              </a:rPr>
              <a:t>Some countries and organizations have banned the use of </a:t>
            </a:r>
          </a:p>
          <a:p>
            <a:r>
              <a:rPr lang="en-US" sz="1800" dirty="0">
                <a:solidFill>
                  <a:srgbClr val="202122"/>
                </a:solidFill>
                <a:latin typeface="Arial" panose="020B0604020202020204" pitchFamily="34" charset="0"/>
              </a:rPr>
              <a:t>VPNs for their users while others have registered the VPNs under their provision .</a:t>
            </a:r>
          </a:p>
          <a:p>
            <a:endParaRPr lang="en-US" sz="1800" dirty="0">
              <a:solidFill>
                <a:srgbClr val="202122"/>
              </a:solidFill>
              <a:latin typeface="Arial" panose="020B0604020202020204" pitchFamily="34" charset="0"/>
            </a:endParaRPr>
          </a:p>
          <a:p>
            <a:r>
              <a:rPr lang="en-US" sz="1800" dirty="0">
                <a:solidFill>
                  <a:schemeClr val="accent2"/>
                </a:solidFill>
                <a:latin typeface="Arial" panose="020B0604020202020204" pitchFamily="34" charset="0"/>
              </a:rPr>
              <a:t>NOTE : </a:t>
            </a:r>
            <a:r>
              <a:rPr lang="en-US" sz="1800" b="0" i="0" dirty="0">
                <a:solidFill>
                  <a:schemeClr val="accent2"/>
                </a:solidFill>
                <a:effectLst/>
                <a:latin typeface="arial" panose="020B0604020202020204" pitchFamily="34" charset="0"/>
              </a:rPr>
              <a:t>Registered </a:t>
            </a:r>
            <a:r>
              <a:rPr lang="en-US" sz="1800" b="1" i="0" dirty="0">
                <a:solidFill>
                  <a:schemeClr val="accent2"/>
                </a:solidFill>
                <a:effectLst/>
                <a:latin typeface="arial" panose="020B0604020202020204" pitchFamily="34" charset="0"/>
              </a:rPr>
              <a:t>VPNs</a:t>
            </a:r>
            <a:r>
              <a:rPr lang="en-US" sz="1800" b="0" i="0" dirty="0">
                <a:solidFill>
                  <a:schemeClr val="accent2"/>
                </a:solidFill>
                <a:effectLst/>
                <a:latin typeface="arial" panose="020B0604020202020204" pitchFamily="34" charset="0"/>
              </a:rPr>
              <a:t> are a security threat because they </a:t>
            </a:r>
          </a:p>
          <a:p>
            <a:r>
              <a:rPr lang="en-US" sz="1800" b="0" i="0" dirty="0">
                <a:solidFill>
                  <a:schemeClr val="accent2"/>
                </a:solidFill>
                <a:effectLst/>
                <a:latin typeface="arial" panose="020B0604020202020204" pitchFamily="34" charset="0"/>
              </a:rPr>
              <a:t>may leak your browsing activity to the government.</a:t>
            </a:r>
            <a:endParaRPr lang="en-US" sz="1800" dirty="0">
              <a:solidFill>
                <a:schemeClr val="accent2"/>
              </a:solidFill>
              <a:latin typeface="Arial" panose="020B0604020202020204" pitchFamily="34" charset="0"/>
            </a:endParaRPr>
          </a:p>
          <a:p>
            <a:endParaRPr lang="en-US" sz="1800" b="0" i="0" dirty="0">
              <a:solidFill>
                <a:srgbClr val="202122"/>
              </a:solidFill>
              <a:effectLst/>
              <a:latin typeface="Arial" panose="020B0604020202020204" pitchFamily="34" charset="0"/>
            </a:endParaRPr>
          </a:p>
          <a:p>
            <a:endParaRPr lang="en-US" sz="1800" dirty="0">
              <a:solidFill>
                <a:srgbClr val="202122"/>
              </a:solidFill>
              <a:latin typeface="Arial" panose="020B0604020202020204" pitchFamily="34" charset="0"/>
            </a:endParaRPr>
          </a:p>
          <a:p>
            <a:endParaRPr lang="en-IN" sz="1800" dirty="0"/>
          </a:p>
        </p:txBody>
      </p:sp>
      <p:sp>
        <p:nvSpPr>
          <p:cNvPr id="2" name="TextBox 1">
            <a:extLst>
              <a:ext uri="{FF2B5EF4-FFF2-40B4-BE49-F238E27FC236}">
                <a16:creationId xmlns:a16="http://schemas.microsoft.com/office/drawing/2014/main" id="{8C26F9E6-2316-46E4-A08D-99BCC374B4DC}"/>
              </a:ext>
            </a:extLst>
          </p:cNvPr>
          <p:cNvSpPr txBox="1"/>
          <p:nvPr/>
        </p:nvSpPr>
        <p:spPr>
          <a:xfrm>
            <a:off x="8676456" y="4803998"/>
            <a:ext cx="467544" cy="369332"/>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281061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A47C90-E484-49CB-8780-9EEE2BF20C41}"/>
              </a:ext>
            </a:extLst>
          </p:cNvPr>
          <p:cNvSpPr>
            <a:spLocks noGrp="1"/>
          </p:cNvSpPr>
          <p:nvPr>
            <p:ph idx="10"/>
          </p:nvPr>
        </p:nvSpPr>
        <p:spPr>
          <a:xfrm>
            <a:off x="1990056" y="123478"/>
            <a:ext cx="6912768" cy="5020022"/>
          </a:xfrm>
        </p:spPr>
        <p:txBody>
          <a:bodyPr/>
          <a:lstStyle/>
          <a:p>
            <a:r>
              <a:rPr lang="en-US" sz="1800" dirty="0">
                <a:solidFill>
                  <a:srgbClr val="202122"/>
                </a:solidFill>
                <a:latin typeface="Arial" panose="020B0604020202020204" pitchFamily="34" charset="0"/>
                <a:cs typeface="Arial" panose="020B0604020202020204" pitchFamily="34" charset="0"/>
              </a:rPr>
              <a:t>COUNTRIES THAT HAVE BLOCKED THE USE OF VPNs.</a:t>
            </a:r>
          </a:p>
          <a:p>
            <a:endParaRPr lang="en-US" sz="1800" dirty="0">
              <a:solidFill>
                <a:srgbClr val="2021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202122"/>
                </a:solidFill>
                <a:latin typeface="Arial" panose="020B0604020202020204" pitchFamily="34" charset="0"/>
                <a:cs typeface="Arial" panose="020B0604020202020204" pitchFamily="34" charset="0"/>
              </a:rPr>
              <a:t>CHINA  : </a:t>
            </a:r>
            <a:r>
              <a:rPr lang="en-US" sz="1800" b="0" i="0" dirty="0">
                <a:solidFill>
                  <a:srgbClr val="202122"/>
                </a:solidFill>
                <a:effectLst/>
                <a:latin typeface="Arial" panose="020B0604020202020204" pitchFamily="34" charset="0"/>
                <a:cs typeface="Arial" panose="020B0604020202020204" pitchFamily="34" charset="0"/>
              </a:rPr>
              <a:t>In 2017, telecommunications carriers in China </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were instructed by the government to block </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individuals' use of VPNs by February 2018</a:t>
            </a:r>
            <a:r>
              <a:rPr lang="en-US" sz="1800" dirty="0">
                <a:solidFill>
                  <a:srgbClr val="202122"/>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800" dirty="0">
              <a:solidFill>
                <a:srgbClr val="2021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202122"/>
                </a:solidFill>
                <a:latin typeface="Arial" panose="020B0604020202020204" pitchFamily="34" charset="0"/>
                <a:cs typeface="Arial" panose="020B0604020202020204" pitchFamily="34" charset="0"/>
              </a:rPr>
              <a:t>IRAN : </a:t>
            </a:r>
            <a:r>
              <a:rPr lang="en-US" sz="1800" b="0" i="0" dirty="0">
                <a:solidFill>
                  <a:srgbClr val="202122"/>
                </a:solidFill>
                <a:effectLst/>
                <a:latin typeface="Arial" panose="020B0604020202020204" pitchFamily="34" charset="0"/>
                <a:cs typeface="Arial" panose="020B0604020202020204" pitchFamily="34" charset="0"/>
              </a:rPr>
              <a:t>The government of Iran began blocking access to </a:t>
            </a:r>
          </a:p>
          <a:p>
            <a:r>
              <a:rPr lang="en-US" sz="1800" b="0" i="0" dirty="0">
                <a:solidFill>
                  <a:srgbClr val="202122"/>
                </a:solidFill>
                <a:effectLst/>
                <a:latin typeface="Arial" panose="020B0604020202020204" pitchFamily="34" charset="0"/>
                <a:cs typeface="Arial" panose="020B0604020202020204" pitchFamily="34" charset="0"/>
              </a:rPr>
              <a:t>                 non-government sanctioned VPNs in March 2013,</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a few months prior to their 2013 elections and </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registered few VPNs under it.</a:t>
            </a:r>
          </a:p>
          <a:p>
            <a:pPr marL="285750" indent="-285750">
              <a:buFont typeface="Arial" panose="020B0604020202020204" pitchFamily="34" charset="0"/>
              <a:buChar char="•"/>
            </a:pPr>
            <a:endParaRPr lang="en-US" sz="1800" dirty="0">
              <a:solidFill>
                <a:srgbClr val="2021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RUSSIA : </a:t>
            </a:r>
            <a:r>
              <a:rPr lang="en-US" sz="1800" b="0" i="0" dirty="0">
                <a:solidFill>
                  <a:srgbClr val="202122"/>
                </a:solidFill>
                <a:effectLst/>
                <a:latin typeface="Arial" panose="020B0604020202020204" pitchFamily="34" charset="0"/>
                <a:cs typeface="Arial" panose="020B0604020202020204" pitchFamily="34" charset="0"/>
              </a:rPr>
              <a:t>VPN usage is banned when attempting to access</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sites already blocked by Russia's governing body </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for telecommunications and mass media </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communications.</a:t>
            </a:r>
          </a:p>
        </p:txBody>
      </p:sp>
      <p:sp>
        <p:nvSpPr>
          <p:cNvPr id="2" name="TextBox 1">
            <a:extLst>
              <a:ext uri="{FF2B5EF4-FFF2-40B4-BE49-F238E27FC236}">
                <a16:creationId xmlns:a16="http://schemas.microsoft.com/office/drawing/2014/main" id="{2DCDBF2F-D57F-47F9-B20B-97B8F88D820E}"/>
              </a:ext>
            </a:extLst>
          </p:cNvPr>
          <p:cNvSpPr txBox="1"/>
          <p:nvPr/>
        </p:nvSpPr>
        <p:spPr>
          <a:xfrm>
            <a:off x="8689107" y="4803998"/>
            <a:ext cx="576064" cy="369332"/>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303525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75EE-6BF7-4385-8EDC-BCB4C7CB8434}"/>
              </a:ext>
            </a:extLst>
          </p:cNvPr>
          <p:cNvSpPr>
            <a:spLocks noGrp="1"/>
          </p:cNvSpPr>
          <p:nvPr>
            <p:ph type="title"/>
          </p:nvPr>
        </p:nvSpPr>
        <p:spPr/>
        <p:txBody>
          <a:bodyPr/>
          <a:lstStyle/>
          <a:p>
            <a:r>
              <a:rPr lang="en-IN" dirty="0"/>
              <a:t>COVID-19 and VPN</a:t>
            </a:r>
          </a:p>
        </p:txBody>
      </p:sp>
      <p:sp>
        <p:nvSpPr>
          <p:cNvPr id="3" name="Content Placeholder 2">
            <a:extLst>
              <a:ext uri="{FF2B5EF4-FFF2-40B4-BE49-F238E27FC236}">
                <a16:creationId xmlns:a16="http://schemas.microsoft.com/office/drawing/2014/main" id="{5FB68BF4-6F94-4BB2-9565-F2293694B818}"/>
              </a:ext>
            </a:extLst>
          </p:cNvPr>
          <p:cNvSpPr>
            <a:spLocks noGrp="1"/>
          </p:cNvSpPr>
          <p:nvPr>
            <p:ph idx="1"/>
          </p:nvPr>
        </p:nvSpPr>
        <p:spPr/>
        <p:txBody>
          <a:bodyPr/>
          <a:lstStyle/>
          <a:p>
            <a:r>
              <a:rPr lang="en-IN" dirty="0"/>
              <a:t>VPN have been very helpful during this PANDAMIC.</a:t>
            </a:r>
          </a:p>
        </p:txBody>
      </p:sp>
      <p:sp>
        <p:nvSpPr>
          <p:cNvPr id="4" name="Content Placeholder 3">
            <a:extLst>
              <a:ext uri="{FF2B5EF4-FFF2-40B4-BE49-F238E27FC236}">
                <a16:creationId xmlns:a16="http://schemas.microsoft.com/office/drawing/2014/main" id="{E5A77F68-208F-4FC4-B01B-7B99119D4207}"/>
              </a:ext>
            </a:extLst>
          </p:cNvPr>
          <p:cNvSpPr>
            <a:spLocks noGrp="1"/>
          </p:cNvSpPr>
          <p:nvPr>
            <p:ph idx="10"/>
          </p:nvPr>
        </p:nvSpPr>
        <p:spPr>
          <a:xfrm>
            <a:off x="405880" y="1592239"/>
            <a:ext cx="8496944" cy="3427784"/>
          </a:xfrm>
        </p:spPr>
        <p:txBody>
          <a:bodyPr/>
          <a:lstStyle/>
          <a:p>
            <a:pPr algn="l" rtl="0" fontAlgn="base"/>
            <a:r>
              <a:rPr lang="en-US" sz="1800" b="0" i="0" dirty="0">
                <a:solidFill>
                  <a:srgbClr val="444444"/>
                </a:solidFill>
                <a:effectLst/>
                <a:latin typeface="Arial" panose="020B0604020202020204" pitchFamily="34" charset="0"/>
                <a:cs typeface="Arial" panose="020B0604020202020204" pitchFamily="34" charset="0"/>
              </a:rPr>
              <a:t>The coronavirus crisis has wrought many changes, not the least of which are </a:t>
            </a:r>
          </a:p>
          <a:p>
            <a:pPr algn="l" rtl="0" fontAlgn="base"/>
            <a:r>
              <a:rPr lang="en-US" sz="1800" b="0" i="0" dirty="0">
                <a:solidFill>
                  <a:srgbClr val="444444"/>
                </a:solidFill>
                <a:effectLst/>
                <a:latin typeface="Arial" panose="020B0604020202020204" pitchFamily="34" charset="0"/>
                <a:cs typeface="Arial" panose="020B0604020202020204" pitchFamily="34" charset="0"/>
              </a:rPr>
              <a:t>happening in the world of business. With much of the world under shelter in </a:t>
            </a:r>
          </a:p>
          <a:p>
            <a:pPr algn="l" rtl="0" fontAlgn="base"/>
            <a:r>
              <a:rPr lang="en-US" sz="1800" b="0" i="0" dirty="0">
                <a:solidFill>
                  <a:srgbClr val="444444"/>
                </a:solidFill>
                <a:effectLst/>
                <a:latin typeface="Arial" panose="020B0604020202020204" pitchFamily="34" charset="0"/>
                <a:cs typeface="Arial" panose="020B0604020202020204" pitchFamily="34" charset="0"/>
              </a:rPr>
              <a:t>place quarantines, the number of people working from home has exploded—</a:t>
            </a:r>
          </a:p>
          <a:p>
            <a:pPr algn="l" rtl="0" fontAlgn="base"/>
            <a:r>
              <a:rPr lang="en-US" sz="1800" b="0" i="0" dirty="0">
                <a:solidFill>
                  <a:srgbClr val="444444"/>
                </a:solidFill>
                <a:effectLst/>
                <a:latin typeface="Arial" panose="020B0604020202020204" pitchFamily="34" charset="0"/>
                <a:cs typeface="Arial" panose="020B0604020202020204" pitchFamily="34" charset="0"/>
              </a:rPr>
              <a:t>and with it the use of enterprise virtual private networks (VPNs).</a:t>
            </a:r>
          </a:p>
          <a:p>
            <a:pPr algn="l" rtl="0" fontAlgn="base"/>
            <a:endParaRPr lang="en-US" sz="1800" b="0" i="0" dirty="0">
              <a:solidFill>
                <a:srgbClr val="444444"/>
              </a:solidFill>
              <a:effectLst/>
              <a:latin typeface="Arial" panose="020B0604020202020204" pitchFamily="34" charset="0"/>
              <a:cs typeface="Arial" panose="020B0604020202020204" pitchFamily="34" charset="0"/>
            </a:endParaRPr>
          </a:p>
          <a:p>
            <a:pPr algn="l" rtl="0" fontAlgn="base"/>
            <a:r>
              <a:rPr lang="en-US" sz="1800" b="0" i="0" dirty="0">
                <a:solidFill>
                  <a:srgbClr val="444444"/>
                </a:solidFill>
                <a:effectLst/>
                <a:latin typeface="Arial" panose="020B0604020202020204" pitchFamily="34" charset="0"/>
                <a:cs typeface="Arial" panose="020B0604020202020204" pitchFamily="34" charset="0"/>
              </a:rPr>
              <a:t>VPNs are considered the most secure method of enabling employees to</a:t>
            </a:r>
          </a:p>
          <a:p>
            <a:pPr algn="l" rtl="0" fontAlgn="base"/>
            <a:r>
              <a:rPr lang="en-US" sz="1800" b="0" i="0" dirty="0">
                <a:solidFill>
                  <a:srgbClr val="444444"/>
                </a:solidFill>
                <a:effectLst/>
                <a:latin typeface="Arial" panose="020B0604020202020204" pitchFamily="34" charset="0"/>
                <a:cs typeface="Arial" panose="020B0604020202020204" pitchFamily="34" charset="0"/>
              </a:rPr>
              <a:t>connect with digital company resources when they are out of the office. VPNs allow companies to establish a secure tunnel to the corporate network, which makes company servers and assets available to employees without exposing </a:t>
            </a:r>
          </a:p>
          <a:p>
            <a:pPr algn="l" rtl="0" fontAlgn="base"/>
            <a:r>
              <a:rPr lang="en-US" sz="1800" b="0" i="0" dirty="0">
                <a:solidFill>
                  <a:srgbClr val="444444"/>
                </a:solidFill>
                <a:effectLst/>
                <a:latin typeface="Arial" panose="020B0604020202020204" pitchFamily="34" charset="0"/>
                <a:cs typeface="Arial" panose="020B0604020202020204" pitchFamily="34" charset="0"/>
              </a:rPr>
              <a:t>them to the public. Work from home is possible only due to availability of VPN services.</a:t>
            </a:r>
          </a:p>
          <a:p>
            <a:endParaRPr lang="en-IN" dirty="0"/>
          </a:p>
        </p:txBody>
      </p:sp>
      <p:sp>
        <p:nvSpPr>
          <p:cNvPr id="6" name="TextBox 5">
            <a:extLst>
              <a:ext uri="{FF2B5EF4-FFF2-40B4-BE49-F238E27FC236}">
                <a16:creationId xmlns:a16="http://schemas.microsoft.com/office/drawing/2014/main" id="{8503819F-FEB8-4971-B7C4-A85A51CBF4A6}"/>
              </a:ext>
            </a:extLst>
          </p:cNvPr>
          <p:cNvSpPr txBox="1"/>
          <p:nvPr/>
        </p:nvSpPr>
        <p:spPr>
          <a:xfrm>
            <a:off x="8885220" y="4835357"/>
            <a:ext cx="504056"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4091198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B9579A-5E04-4CE2-9252-43462310D079}"/>
              </a:ext>
            </a:extLst>
          </p:cNvPr>
          <p:cNvSpPr>
            <a:spLocks noGrp="1"/>
          </p:cNvSpPr>
          <p:nvPr>
            <p:ph idx="10"/>
          </p:nvPr>
        </p:nvSpPr>
        <p:spPr>
          <a:xfrm>
            <a:off x="1990056" y="123479"/>
            <a:ext cx="6912768" cy="4536504"/>
          </a:xfrm>
        </p:spPr>
        <p:txBody>
          <a:bodyPr/>
          <a:lstStyle/>
          <a:p>
            <a:pPr marL="285750" indent="-285750">
              <a:buFont typeface="Arial" panose="020B0604020202020204" pitchFamily="34" charset="0"/>
              <a:buChar char="•"/>
            </a:pPr>
            <a:r>
              <a:rPr lang="en-US" sz="1800" dirty="0">
                <a:solidFill>
                  <a:srgbClr val="202122"/>
                </a:solidFill>
                <a:latin typeface="Arial" panose="020B0604020202020204" pitchFamily="34" charset="0"/>
                <a:cs typeface="Arial" panose="020B0604020202020204" pitchFamily="34" charset="0"/>
              </a:rPr>
              <a:t>SYRIA : </a:t>
            </a:r>
            <a:r>
              <a:rPr lang="en-US" sz="1800" b="0" i="0" dirty="0">
                <a:solidFill>
                  <a:srgbClr val="202122"/>
                </a:solidFill>
                <a:effectLst/>
                <a:latin typeface="Arial" panose="020B0604020202020204" pitchFamily="34" charset="0"/>
                <a:cs typeface="Arial" panose="020B0604020202020204" pitchFamily="34" charset="0"/>
              </a:rPr>
              <a:t>The government of Syria activated deep packet </a:t>
            </a:r>
          </a:p>
          <a:p>
            <a:r>
              <a:rPr lang="en-US" sz="1800" b="0" i="0" dirty="0">
                <a:solidFill>
                  <a:srgbClr val="202122"/>
                </a:solidFill>
                <a:effectLst/>
                <a:latin typeface="Arial" panose="020B0604020202020204" pitchFamily="34" charset="0"/>
                <a:cs typeface="Arial" panose="020B0604020202020204" pitchFamily="34" charset="0"/>
              </a:rPr>
              <a:t>                   Inspection after the uprising in 2011 in order to </a:t>
            </a:r>
          </a:p>
          <a:p>
            <a:r>
              <a:rPr lang="en-US" sz="1800" dirty="0">
                <a:solidFill>
                  <a:srgbClr val="202122"/>
                </a:solidFill>
                <a:latin typeface="Arial" panose="020B0604020202020204" pitchFamily="34" charset="0"/>
                <a:cs typeface="Arial" panose="020B0604020202020204" pitchFamily="34" charset="0"/>
              </a:rPr>
              <a:t>                   </a:t>
            </a:r>
            <a:r>
              <a:rPr lang="en-US" sz="1800" b="0" i="0" dirty="0">
                <a:solidFill>
                  <a:srgbClr val="202122"/>
                </a:solidFill>
                <a:effectLst/>
                <a:latin typeface="Arial" panose="020B0604020202020204" pitchFamily="34" charset="0"/>
                <a:cs typeface="Arial" panose="020B0604020202020204" pitchFamily="34" charset="0"/>
              </a:rPr>
              <a:t>block VPN connections.</a:t>
            </a:r>
          </a:p>
          <a:p>
            <a:pPr marL="285750" indent="-285750">
              <a:buFont typeface="Arial" panose="020B0604020202020204" pitchFamily="34" charset="0"/>
              <a:buChar char="•"/>
            </a:pPr>
            <a:r>
              <a:rPr lang="en-US" sz="1800" dirty="0">
                <a:solidFill>
                  <a:srgbClr val="202122"/>
                </a:solidFill>
                <a:latin typeface="Arial" panose="020B0604020202020204" pitchFamily="34" charset="0"/>
                <a:cs typeface="Arial" panose="020B0604020202020204" pitchFamily="34" charset="0"/>
              </a:rPr>
              <a:t>PAKISTAN : </a:t>
            </a:r>
            <a:r>
              <a:rPr lang="en-US" sz="1800" b="0" i="0" dirty="0">
                <a:solidFill>
                  <a:srgbClr val="222222"/>
                </a:solidFill>
                <a:effectLst/>
                <a:latin typeface="Arial" panose="020B0604020202020204" pitchFamily="34" charset="0"/>
                <a:cs typeface="Arial" panose="020B0604020202020204" pitchFamily="34" charset="0"/>
              </a:rPr>
              <a:t>It is </a:t>
            </a:r>
            <a:r>
              <a:rPr lang="en-US" sz="1800" i="0" dirty="0">
                <a:solidFill>
                  <a:srgbClr val="222222"/>
                </a:solidFill>
                <a:effectLst/>
                <a:latin typeface="Arial" panose="020B0604020202020204" pitchFamily="34" charset="0"/>
                <a:cs typeface="Arial" panose="020B0604020202020204" pitchFamily="34" charset="0"/>
              </a:rPr>
              <a:t>legal</a:t>
            </a:r>
            <a:r>
              <a:rPr lang="en-US" sz="1800" b="0" i="0" dirty="0">
                <a:solidFill>
                  <a:srgbClr val="222222"/>
                </a:solidFill>
                <a:effectLst/>
                <a:latin typeface="Arial" panose="020B0604020202020204" pitchFamily="34" charset="0"/>
                <a:cs typeface="Arial" panose="020B0604020202020204" pitchFamily="34" charset="0"/>
              </a:rPr>
              <a:t> to use a </a:t>
            </a:r>
            <a:r>
              <a:rPr lang="en-US" sz="1800" i="0" dirty="0">
                <a:solidFill>
                  <a:srgbClr val="222222"/>
                </a:solidFill>
                <a:effectLst/>
                <a:latin typeface="Arial" panose="020B0604020202020204" pitchFamily="34" charset="0"/>
                <a:cs typeface="Arial" panose="020B0604020202020204" pitchFamily="34" charset="0"/>
              </a:rPr>
              <a:t>VPN</a:t>
            </a:r>
            <a:r>
              <a:rPr lang="en-US" sz="1800" b="0" i="0" dirty="0">
                <a:solidFill>
                  <a:srgbClr val="222222"/>
                </a:solidFill>
                <a:effectLst/>
                <a:latin typeface="Arial" panose="020B0604020202020204" pitchFamily="34" charset="0"/>
                <a:cs typeface="Arial" panose="020B0604020202020204" pitchFamily="34" charset="0"/>
              </a:rPr>
              <a:t> in </a:t>
            </a:r>
            <a:r>
              <a:rPr lang="en-US" sz="1800" i="0" dirty="0">
                <a:solidFill>
                  <a:srgbClr val="222222"/>
                </a:solidFill>
                <a:effectLst/>
                <a:latin typeface="Arial" panose="020B0604020202020204" pitchFamily="34" charset="0"/>
                <a:cs typeface="Arial" panose="020B0604020202020204" pitchFamily="34" charset="0"/>
              </a:rPr>
              <a:t>Pakistan</a:t>
            </a:r>
            <a:r>
              <a:rPr lang="en-US" sz="1800" b="0" i="0" dirty="0">
                <a:solidFill>
                  <a:srgbClr val="222222"/>
                </a:solidFill>
                <a:effectLst/>
                <a:latin typeface="Arial" panose="020B0604020202020204" pitchFamily="34" charset="0"/>
                <a:cs typeface="Arial" panose="020B0604020202020204" pitchFamily="34" charset="0"/>
              </a:rPr>
              <a:t>, but the </a:t>
            </a:r>
          </a:p>
          <a:p>
            <a:r>
              <a:rPr lang="en-US" sz="1800" dirty="0">
                <a:solidFill>
                  <a:srgbClr val="222222"/>
                </a:solidFill>
                <a:latin typeface="Arial" panose="020B0604020202020204" pitchFamily="34" charset="0"/>
                <a:cs typeface="Arial" panose="020B0604020202020204" pitchFamily="34" charset="0"/>
              </a:rPr>
              <a:t>                         </a:t>
            </a:r>
            <a:r>
              <a:rPr lang="en-US" sz="1800" b="0" i="0" dirty="0">
                <a:solidFill>
                  <a:srgbClr val="222222"/>
                </a:solidFill>
                <a:effectLst/>
                <a:latin typeface="Arial" panose="020B0604020202020204" pitchFamily="34" charset="0"/>
                <a:cs typeface="Arial" panose="020B0604020202020204" pitchFamily="34" charset="0"/>
              </a:rPr>
              <a:t>government requires all </a:t>
            </a:r>
            <a:r>
              <a:rPr lang="en-US" sz="1800" i="0" dirty="0">
                <a:solidFill>
                  <a:srgbClr val="222222"/>
                </a:solidFill>
                <a:effectLst/>
                <a:latin typeface="Arial" panose="020B0604020202020204" pitchFamily="34" charset="0"/>
                <a:cs typeface="Arial" panose="020B0604020202020204" pitchFamily="34" charset="0"/>
              </a:rPr>
              <a:t>VPN</a:t>
            </a:r>
            <a:r>
              <a:rPr lang="en-US" sz="1800" b="0" i="0" dirty="0">
                <a:solidFill>
                  <a:srgbClr val="222222"/>
                </a:solidFill>
                <a:effectLst/>
                <a:latin typeface="Arial" panose="020B0604020202020204" pitchFamily="34" charset="0"/>
                <a:cs typeface="Arial" panose="020B0604020202020204" pitchFamily="34" charset="0"/>
              </a:rPr>
              <a:t> services to be </a:t>
            </a:r>
          </a:p>
          <a:p>
            <a:r>
              <a:rPr lang="en-US" sz="1800" dirty="0">
                <a:solidFill>
                  <a:srgbClr val="222222"/>
                </a:solidFill>
                <a:latin typeface="Arial" panose="020B0604020202020204" pitchFamily="34" charset="0"/>
                <a:cs typeface="Arial" panose="020B0604020202020204" pitchFamily="34" charset="0"/>
              </a:rPr>
              <a:t>                         </a:t>
            </a:r>
            <a:r>
              <a:rPr lang="en-US" sz="1800" b="0" i="0" dirty="0">
                <a:solidFill>
                  <a:srgbClr val="222222"/>
                </a:solidFill>
                <a:effectLst/>
                <a:latin typeface="Arial" panose="020B0604020202020204" pitchFamily="34" charset="0"/>
                <a:cs typeface="Arial" panose="020B0604020202020204" pitchFamily="34" charset="0"/>
              </a:rPr>
              <a:t>registered. Unregistered </a:t>
            </a:r>
            <a:r>
              <a:rPr lang="en-US" sz="1800" i="0" dirty="0">
                <a:solidFill>
                  <a:srgbClr val="222222"/>
                </a:solidFill>
                <a:effectLst/>
                <a:latin typeface="Arial" panose="020B0604020202020204" pitchFamily="34" charset="0"/>
                <a:cs typeface="Arial" panose="020B0604020202020204" pitchFamily="34" charset="0"/>
              </a:rPr>
              <a:t>VPNs</a:t>
            </a:r>
            <a:r>
              <a:rPr lang="en-US" sz="1800" b="0" i="0" dirty="0">
                <a:solidFill>
                  <a:srgbClr val="222222"/>
                </a:solidFill>
                <a:effectLst/>
                <a:latin typeface="Arial" panose="020B0604020202020204" pitchFamily="34" charset="0"/>
                <a:cs typeface="Arial" panose="020B0604020202020204" pitchFamily="34" charset="0"/>
              </a:rPr>
              <a:t> are blocked. </a:t>
            </a:r>
            <a:endParaRPr lang="en-IN" sz="1800" dirty="0">
              <a:latin typeface="Arial" panose="020B0604020202020204" pitchFamily="34" charset="0"/>
              <a:cs typeface="Arial" panose="020B0604020202020204" pitchFamily="34" charset="0"/>
            </a:endParaRPr>
          </a:p>
          <a:p>
            <a:endParaRPr lang="en-IN" dirty="0"/>
          </a:p>
          <a:p>
            <a:endParaRPr lang="en-IN" dirty="0"/>
          </a:p>
          <a:p>
            <a:r>
              <a:rPr lang="en-US" sz="1800" dirty="0">
                <a:solidFill>
                  <a:srgbClr val="000000"/>
                </a:solidFill>
                <a:latin typeface="Arial" panose="020B0604020202020204" pitchFamily="34" charset="0"/>
                <a:cs typeface="Arial" panose="020B0604020202020204" pitchFamily="34" charset="0"/>
              </a:rPr>
              <a:t>Also, you can’t access these top </a:t>
            </a:r>
            <a:r>
              <a:rPr lang="en-US" sz="1800" b="0" i="0" dirty="0">
                <a:solidFill>
                  <a:srgbClr val="000000"/>
                </a:solidFill>
                <a:effectLst/>
                <a:latin typeface="Arial" panose="020B0604020202020204" pitchFamily="34" charset="0"/>
                <a:cs typeface="Arial" panose="020B0604020202020204" pitchFamily="34" charset="0"/>
              </a:rPr>
              <a:t>online services by the use of VPNs</a:t>
            </a:r>
          </a:p>
          <a:p>
            <a:endParaRPr lang="en-US" sz="1800" b="0" i="0" dirty="0">
              <a:solidFill>
                <a:srgbClr val="000000"/>
              </a:solidFill>
              <a:effectLst/>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rPr>
              <a:t>NETFLIX</a:t>
            </a:r>
          </a:p>
          <a:p>
            <a:pPr marL="342900" indent="-342900">
              <a:buAutoNum type="arabicPeriod"/>
            </a:pPr>
            <a:r>
              <a:rPr lang="en-IN" sz="1800" dirty="0">
                <a:latin typeface="Arial" panose="020B0604020202020204" pitchFamily="34" charset="0"/>
                <a:cs typeface="Arial" panose="020B0604020202020204" pitchFamily="34" charset="0"/>
              </a:rPr>
              <a:t>HULU</a:t>
            </a:r>
          </a:p>
          <a:p>
            <a:pPr marL="342900" indent="-342900">
              <a:buAutoNum type="arabicPeriod"/>
            </a:pPr>
            <a:r>
              <a:rPr lang="en-IN" sz="1800" dirty="0">
                <a:latin typeface="Arial" panose="020B0604020202020204" pitchFamily="34" charset="0"/>
                <a:cs typeface="Arial" panose="020B0604020202020204" pitchFamily="34" charset="0"/>
              </a:rPr>
              <a:t>BBC iPlayer</a:t>
            </a:r>
          </a:p>
          <a:p>
            <a:endParaRPr lang="en-IN" dirty="0"/>
          </a:p>
        </p:txBody>
      </p:sp>
      <p:sp>
        <p:nvSpPr>
          <p:cNvPr id="2" name="TextBox 1">
            <a:extLst>
              <a:ext uri="{FF2B5EF4-FFF2-40B4-BE49-F238E27FC236}">
                <a16:creationId xmlns:a16="http://schemas.microsoft.com/office/drawing/2014/main" id="{B07002E5-CDC6-4CA5-90E7-164654C1FC55}"/>
              </a:ext>
            </a:extLst>
          </p:cNvPr>
          <p:cNvSpPr txBox="1"/>
          <p:nvPr/>
        </p:nvSpPr>
        <p:spPr>
          <a:xfrm>
            <a:off x="8748464" y="4774498"/>
            <a:ext cx="467544" cy="369332"/>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716714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5E2A-C279-4F4A-BA4D-7A8A12F740D1}"/>
              </a:ext>
            </a:extLst>
          </p:cNvPr>
          <p:cNvSpPr>
            <a:spLocks noGrp="1"/>
          </p:cNvSpPr>
          <p:nvPr>
            <p:ph type="title"/>
          </p:nvPr>
        </p:nvSpPr>
        <p:spPr>
          <a:xfrm>
            <a:off x="0" y="411510"/>
            <a:ext cx="9144000" cy="648072"/>
          </a:xfrm>
        </p:spPr>
        <p:txBody>
          <a:bodyPr/>
          <a:lstStyle/>
          <a:p>
            <a:r>
              <a:rPr lang="en-US" dirty="0">
                <a:latin typeface="Lucida Sans" panose="020B0604020202020204" pitchFamily="34" charset="0"/>
                <a:cs typeface="Aldhabi" panose="020B0604020202020204" pitchFamily="2" charset="-78"/>
              </a:rPr>
              <a:t>References</a:t>
            </a:r>
            <a:br>
              <a:rPr lang="en-IN" dirty="0">
                <a:latin typeface="Lucida Sans" panose="020B0604020202020204" pitchFamily="34" charset="0"/>
                <a:cs typeface="Aldhabi" panose="020B0604020202020204" pitchFamily="2" charset="-78"/>
              </a:rPr>
            </a:br>
            <a:endParaRPr lang="en-US" dirty="0"/>
          </a:p>
        </p:txBody>
      </p:sp>
      <p:sp>
        <p:nvSpPr>
          <p:cNvPr id="4" name="Content Placeholder 3">
            <a:extLst>
              <a:ext uri="{FF2B5EF4-FFF2-40B4-BE49-F238E27FC236}">
                <a16:creationId xmlns:a16="http://schemas.microsoft.com/office/drawing/2014/main" id="{F8091F78-E6D5-46BF-8A8B-4CCF9AADBEFF}"/>
              </a:ext>
            </a:extLst>
          </p:cNvPr>
          <p:cNvSpPr>
            <a:spLocks noGrp="1"/>
          </p:cNvSpPr>
          <p:nvPr>
            <p:ph idx="10"/>
          </p:nvPr>
        </p:nvSpPr>
        <p:spPr>
          <a:xfrm>
            <a:off x="405880" y="1059583"/>
            <a:ext cx="8496944" cy="3744416"/>
          </a:xfrm>
        </p:spPr>
        <p:txBody>
          <a:bodyPr/>
          <a:lstStyle/>
          <a:p>
            <a:pPr marL="285750" indent="-285750">
              <a:buFont typeface="Arial" panose="020B0604020202020204" pitchFamily="34" charset="0"/>
              <a:buChar char="•"/>
            </a:pPr>
            <a:endParaRPr lang="en-US" dirty="0">
              <a:hlinkClick r:id="rId2"/>
            </a:endParaRPr>
          </a:p>
          <a:p>
            <a:endParaRPr lang="en-US" dirty="0">
              <a:hlinkClick r:id="rId2"/>
            </a:endParaRPr>
          </a:p>
          <a:p>
            <a:pPr marL="285750" indent="-285750">
              <a:buFont typeface="Arial" panose="020B0604020202020204" pitchFamily="34" charset="0"/>
              <a:buChar char="•"/>
            </a:pPr>
            <a:r>
              <a:rPr lang="en-US" dirty="0">
                <a:hlinkClick r:id="rId2"/>
              </a:rPr>
              <a:t>https://en.wikipedia.org/wiki/Virtual_private_network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https://cybersecurity.att.com/blogs/security-essentials/explain-how-vpn-works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https://usa.kaspersky.com/resource-center/definitions/how-does-vpn-keep-me-safe-online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https://www.wikihow.com/Use-a-VPN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https://www.security.org/vpn/best/</a:t>
            </a:r>
            <a:endParaRPr lang="en-US" dirty="0"/>
          </a:p>
          <a:p>
            <a:endParaRPr lang="en-US" dirty="0"/>
          </a:p>
          <a:p>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3D96DBC-EF15-44F7-A8DA-516BD88AB10C}"/>
              </a:ext>
            </a:extLst>
          </p:cNvPr>
          <p:cNvSpPr txBox="1"/>
          <p:nvPr/>
        </p:nvSpPr>
        <p:spPr>
          <a:xfrm>
            <a:off x="8748464" y="4835355"/>
            <a:ext cx="539552"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212674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68FE-75A3-4926-9470-4FED3CDD5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05B362-B618-4F4E-9493-D2A4BE33A3AF}"/>
              </a:ext>
            </a:extLst>
          </p:cNvPr>
          <p:cNvSpPr>
            <a:spLocks noGrp="1"/>
          </p:cNvSpPr>
          <p:nvPr>
            <p:ph idx="1"/>
          </p:nvPr>
        </p:nvSpPr>
        <p:spPr/>
        <p:txBody>
          <a:bodyPr/>
          <a:lstStyle/>
          <a:p>
            <a:endParaRPr lang="en-IN"/>
          </a:p>
        </p:txBody>
      </p:sp>
      <p:pic>
        <p:nvPicPr>
          <p:cNvPr id="6" name="Content Placeholder 5">
            <a:extLst>
              <a:ext uri="{FF2B5EF4-FFF2-40B4-BE49-F238E27FC236}">
                <a16:creationId xmlns:a16="http://schemas.microsoft.com/office/drawing/2014/main" id="{2B60863B-B4BE-4C53-A076-2815E004C7C5}"/>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36512" y="0"/>
            <a:ext cx="9180512" cy="5143500"/>
          </a:xfrm>
        </p:spPr>
      </p:pic>
    </p:spTree>
    <p:extLst>
      <p:ext uri="{BB962C8B-B14F-4D97-AF65-F5344CB8AC3E}">
        <p14:creationId xmlns:p14="http://schemas.microsoft.com/office/powerpoint/2010/main" val="18729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Arial" pitchFamily="34" charset="0"/>
                <a:cs typeface="Arial" pitchFamily="34" charset="0"/>
              </a:rPr>
              <a:t>Virtual Private Network</a:t>
            </a:r>
          </a:p>
        </p:txBody>
      </p:sp>
      <p:sp>
        <p:nvSpPr>
          <p:cNvPr id="5" name="Content Placeholder 4"/>
          <p:cNvSpPr>
            <a:spLocks noGrp="1"/>
          </p:cNvSpPr>
          <p:nvPr>
            <p:ph idx="10"/>
          </p:nvPr>
        </p:nvSpPr>
        <p:spPr>
          <a:xfrm>
            <a:off x="107504" y="1592238"/>
            <a:ext cx="8496944" cy="2995737"/>
          </a:xfrm>
        </p:spPr>
        <p:txBody>
          <a:bodyPr/>
          <a:lstStyle/>
          <a:p>
            <a:pPr marL="571500" indent="-285750">
              <a:buFont typeface="Arial" panose="020B0604020202020204" pitchFamily="34" charset="0"/>
              <a:buChar char="•"/>
            </a:pPr>
            <a:r>
              <a:rPr lang="en-US" sz="1800" b="0" i="0" dirty="0">
                <a:solidFill>
                  <a:srgbClr val="202122"/>
                </a:solidFill>
                <a:effectLst/>
                <a:latin typeface="Arial" panose="020B0604020202020204" pitchFamily="34" charset="0"/>
                <a:cs typeface="Arial" panose="020B0604020202020204" pitchFamily="34" charset="0"/>
              </a:rPr>
              <a:t>A </a:t>
            </a:r>
            <a:r>
              <a:rPr lang="en-US" sz="1800" b="1" i="0" dirty="0">
                <a:solidFill>
                  <a:srgbClr val="202122"/>
                </a:solidFill>
                <a:effectLst/>
                <a:latin typeface="Arial" panose="020B0604020202020204" pitchFamily="34" charset="0"/>
                <a:cs typeface="Arial" panose="020B0604020202020204" pitchFamily="34" charset="0"/>
              </a:rPr>
              <a:t>virtual private network</a:t>
            </a:r>
            <a:r>
              <a:rPr lang="en-US" sz="1800" b="0" i="0" dirty="0">
                <a:solidFill>
                  <a:srgbClr val="202122"/>
                </a:solidFill>
                <a:effectLst/>
                <a:latin typeface="Arial" panose="020B0604020202020204" pitchFamily="34" charset="0"/>
                <a:cs typeface="Arial" panose="020B0604020202020204" pitchFamily="34" charset="0"/>
              </a:rPr>
              <a:t> (</a:t>
            </a:r>
            <a:r>
              <a:rPr lang="en-US" sz="1800" b="1" i="0" dirty="0">
                <a:solidFill>
                  <a:srgbClr val="202122"/>
                </a:solidFill>
                <a:effectLst/>
                <a:latin typeface="Arial" panose="020B0604020202020204" pitchFamily="34" charset="0"/>
                <a:cs typeface="Arial" panose="020B0604020202020204" pitchFamily="34" charset="0"/>
              </a:rPr>
              <a:t>VPN</a:t>
            </a:r>
            <a:r>
              <a:rPr lang="en-US" sz="1800" b="0" i="0" dirty="0">
                <a:solidFill>
                  <a:srgbClr val="202122"/>
                </a:solidFill>
                <a:effectLst/>
                <a:latin typeface="Arial" panose="020B0604020202020204" pitchFamily="34" charset="0"/>
                <a:cs typeface="Arial" panose="020B0604020202020204" pitchFamily="34" charset="0"/>
              </a:rPr>
              <a:t>) extends a </a:t>
            </a:r>
            <a:r>
              <a:rPr lang="en-US" sz="1800" dirty="0">
                <a:solidFill>
                  <a:srgbClr val="202122"/>
                </a:solidFill>
                <a:latin typeface="Arial" panose="020B0604020202020204" pitchFamily="34" charset="0"/>
                <a:cs typeface="Arial" panose="020B0604020202020204" pitchFamily="34" charset="0"/>
              </a:rPr>
              <a:t>private network </a:t>
            </a:r>
            <a:r>
              <a:rPr lang="en-US" sz="1800" b="0" i="0" dirty="0">
                <a:solidFill>
                  <a:srgbClr val="202122"/>
                </a:solidFill>
                <a:effectLst/>
                <a:latin typeface="Arial" panose="020B0604020202020204" pitchFamily="34" charset="0"/>
                <a:cs typeface="Arial" panose="020B0604020202020204" pitchFamily="34" charset="0"/>
              </a:rPr>
              <a:t>across a       public network and enables users to send and receive data across          shared or public networks as if their computing devices were directly       connected to the private network.</a:t>
            </a:r>
          </a:p>
          <a:p>
            <a:pPr marL="571500" indent="-285750">
              <a:buFont typeface="Arial" panose="020B0604020202020204" pitchFamily="34" charset="0"/>
              <a:buChar char="•"/>
            </a:pPr>
            <a:r>
              <a:rPr lang="en-US" altLang="en-US" sz="1800" dirty="0">
                <a:latin typeface="Arial" panose="020B0604020202020204" pitchFamily="34" charset="0"/>
                <a:cs typeface="Arial" panose="020B0604020202020204" pitchFamily="34" charset="0"/>
              </a:rPr>
              <a:t>It was not so popular like today, but became popular as more employees     worked in remote locations.</a:t>
            </a:r>
          </a:p>
          <a:p>
            <a:pPr marL="285750">
              <a:buFont typeface="Arial" panose="020B0604020202020204" pitchFamily="34" charset="0"/>
              <a:buChar char="•"/>
            </a:pPr>
            <a:endParaRPr lang="en-US" altLang="ko-KR" sz="1800" dirty="0">
              <a:latin typeface="Arial" panose="020B0604020202020204" pitchFamily="34" charset="0"/>
              <a:cs typeface="Arial" pitchFamily="34" charset="0"/>
            </a:endParaRPr>
          </a:p>
          <a:p>
            <a:pPr marL="571500" indent="-285750">
              <a:buFont typeface="Arial" panose="020B0604020202020204" pitchFamily="34" charset="0"/>
              <a:buChar char="•"/>
            </a:pPr>
            <a:r>
              <a:rPr lang="en-US" altLang="en-US" sz="1800" dirty="0">
                <a:latin typeface="Arial" panose="020B0604020202020204" pitchFamily="34" charset="0"/>
                <a:cs typeface="Arial" panose="020B0604020202020204" pitchFamily="34" charset="0"/>
              </a:rPr>
              <a:t>VPNs use advanced encryption and ‘tunneling’ technology to establish           secure, end-to-end private network connections over Internet.</a:t>
            </a:r>
          </a:p>
        </p:txBody>
      </p:sp>
      <p:sp>
        <p:nvSpPr>
          <p:cNvPr id="3" name="Title 2"/>
          <p:cNvSpPr>
            <a:spLocks noGrp="1"/>
          </p:cNvSpPr>
          <p:nvPr>
            <p:ph type="title"/>
          </p:nvPr>
        </p:nvSpPr>
        <p:spPr/>
        <p:txBody>
          <a:bodyPr/>
          <a:lstStyle/>
          <a:p>
            <a:r>
              <a:rPr lang="en-US" dirty="0"/>
              <a:t> </a:t>
            </a:r>
            <a:r>
              <a:rPr lang="en-US" altLang="en-US" b="1" dirty="0"/>
              <a:t>What is VPN?</a:t>
            </a:r>
            <a:endParaRPr lang="en-US" dirty="0"/>
          </a:p>
        </p:txBody>
      </p:sp>
      <p:sp>
        <p:nvSpPr>
          <p:cNvPr id="6" name="TextBox 5">
            <a:extLst>
              <a:ext uri="{FF2B5EF4-FFF2-40B4-BE49-F238E27FC236}">
                <a16:creationId xmlns:a16="http://schemas.microsoft.com/office/drawing/2014/main" id="{511A4F4D-98AA-44A5-9ABA-362DE89CEC99}"/>
              </a:ext>
            </a:extLst>
          </p:cNvPr>
          <p:cNvSpPr txBox="1"/>
          <p:nvPr/>
        </p:nvSpPr>
        <p:spPr>
          <a:xfrm>
            <a:off x="8820472" y="4803998"/>
            <a:ext cx="504056"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9712" y="267495"/>
            <a:ext cx="6912768" cy="792088"/>
          </a:xfrm>
        </p:spPr>
        <p:txBody>
          <a:bodyPr/>
          <a:lstStyle/>
          <a:p>
            <a:r>
              <a:rPr lang="en-IN" b="0" i="0" dirty="0">
                <a:solidFill>
                  <a:srgbClr val="202122"/>
                </a:solidFill>
                <a:effectLst/>
                <a:latin typeface="Arial" panose="020B0604020202020204" pitchFamily="34" charset="0"/>
              </a:rPr>
              <a:t>VPN connectivity overview</a:t>
            </a:r>
            <a:endParaRPr lang="en-US" b="1" dirty="0"/>
          </a:p>
        </p:txBody>
      </p:sp>
      <p:pic>
        <p:nvPicPr>
          <p:cNvPr id="6" name="Content Placeholder 5">
            <a:extLst>
              <a:ext uri="{FF2B5EF4-FFF2-40B4-BE49-F238E27FC236}">
                <a16:creationId xmlns:a16="http://schemas.microsoft.com/office/drawing/2014/main" id="{6A72F2D0-27AD-4FD9-81A1-C8626A08E4B5}"/>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1763688" y="1347614"/>
            <a:ext cx="7128792" cy="3528391"/>
          </a:xfrm>
        </p:spPr>
      </p:pic>
      <p:sp>
        <p:nvSpPr>
          <p:cNvPr id="3" name="TextBox 2">
            <a:extLst>
              <a:ext uri="{FF2B5EF4-FFF2-40B4-BE49-F238E27FC236}">
                <a16:creationId xmlns:a16="http://schemas.microsoft.com/office/drawing/2014/main" id="{281AE1F5-87FC-4D22-A7AB-1DE0CCEE60E6}"/>
              </a:ext>
            </a:extLst>
          </p:cNvPr>
          <p:cNvSpPr txBox="1"/>
          <p:nvPr/>
        </p:nvSpPr>
        <p:spPr>
          <a:xfrm>
            <a:off x="8820472" y="4795763"/>
            <a:ext cx="432048"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97910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BE50C-7D01-4892-A139-555676766EF0}"/>
              </a:ext>
            </a:extLst>
          </p:cNvPr>
          <p:cNvSpPr>
            <a:spLocks noGrp="1"/>
          </p:cNvSpPr>
          <p:nvPr>
            <p:ph idx="1"/>
          </p:nvPr>
        </p:nvSpPr>
        <p:spPr>
          <a:xfrm>
            <a:off x="1979712" y="195486"/>
            <a:ext cx="6912768" cy="1008112"/>
          </a:xfrm>
        </p:spPr>
        <p:txBody>
          <a:bodyPr/>
          <a:lstStyle/>
          <a:p>
            <a:r>
              <a:rPr lang="en-US" dirty="0"/>
              <a:t>VPN Tunnel</a:t>
            </a:r>
            <a:endParaRPr lang="en-IN" dirty="0"/>
          </a:p>
        </p:txBody>
      </p:sp>
      <p:pic>
        <p:nvPicPr>
          <p:cNvPr id="6" name="Content Placeholder 5">
            <a:extLst>
              <a:ext uri="{FF2B5EF4-FFF2-40B4-BE49-F238E27FC236}">
                <a16:creationId xmlns:a16="http://schemas.microsoft.com/office/drawing/2014/main" id="{3866A0C1-9C21-412A-B702-155026EEEE3F}"/>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123728" y="1663700"/>
            <a:ext cx="6187315" cy="2995613"/>
          </a:xfrm>
        </p:spPr>
      </p:pic>
      <p:sp>
        <p:nvSpPr>
          <p:cNvPr id="2" name="TextBox 1">
            <a:extLst>
              <a:ext uri="{FF2B5EF4-FFF2-40B4-BE49-F238E27FC236}">
                <a16:creationId xmlns:a16="http://schemas.microsoft.com/office/drawing/2014/main" id="{5A7E33AA-A05C-4C59-AB27-5274F4F00DDC}"/>
              </a:ext>
            </a:extLst>
          </p:cNvPr>
          <p:cNvSpPr txBox="1"/>
          <p:nvPr/>
        </p:nvSpPr>
        <p:spPr>
          <a:xfrm>
            <a:off x="8819964" y="4818951"/>
            <a:ext cx="648072"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97497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3F43-32A5-4EF3-867F-0F8F4E85B0FD}"/>
              </a:ext>
            </a:extLst>
          </p:cNvPr>
          <p:cNvSpPr>
            <a:spLocks noGrp="1"/>
          </p:cNvSpPr>
          <p:nvPr>
            <p:ph type="title"/>
          </p:nvPr>
        </p:nvSpPr>
        <p:spPr/>
        <p:txBody>
          <a:bodyPr/>
          <a:lstStyle/>
          <a:p>
            <a:r>
              <a:rPr lang="en-US" altLang="en-US" b="1" dirty="0">
                <a:solidFill>
                  <a:schemeClr val="tx1"/>
                </a:solidFill>
              </a:rPr>
              <a:t>Tunneling</a:t>
            </a:r>
            <a:endParaRPr lang="en-IN" dirty="0">
              <a:solidFill>
                <a:schemeClr val="tx1"/>
              </a:solidFill>
            </a:endParaRPr>
          </a:p>
        </p:txBody>
      </p:sp>
      <p:sp>
        <p:nvSpPr>
          <p:cNvPr id="4" name="Content Placeholder 3">
            <a:extLst>
              <a:ext uri="{FF2B5EF4-FFF2-40B4-BE49-F238E27FC236}">
                <a16:creationId xmlns:a16="http://schemas.microsoft.com/office/drawing/2014/main" id="{FEDD9503-4AF5-4983-A7DE-5B94A16F7487}"/>
              </a:ext>
            </a:extLst>
          </p:cNvPr>
          <p:cNvSpPr>
            <a:spLocks noGrp="1"/>
          </p:cNvSpPr>
          <p:nvPr>
            <p:ph idx="10"/>
          </p:nvPr>
        </p:nvSpPr>
        <p:spPr>
          <a:xfrm>
            <a:off x="1990056" y="884466"/>
            <a:ext cx="6912768" cy="3775517"/>
          </a:xfrm>
        </p:spPr>
        <p:txBody>
          <a:bodyPr/>
          <a:lstStyle/>
          <a:p>
            <a:pPr>
              <a:buFont typeface="Wingdings" panose="05000000000000000000" pitchFamily="2" charset="2"/>
              <a:buNone/>
            </a:pPr>
            <a:r>
              <a:rPr lang="en-US" altLang="en-US" sz="1800" dirty="0">
                <a:latin typeface="Arial" panose="020B0604020202020204" pitchFamily="34" charset="0"/>
                <a:cs typeface="Arial" panose="020B0604020202020204" pitchFamily="34" charset="0"/>
              </a:rPr>
              <a:t>A virtual point-to-point connection</a:t>
            </a:r>
          </a:p>
          <a:p>
            <a:pPr>
              <a:buFont typeface="Wingdings" panose="05000000000000000000" pitchFamily="2" charset="2"/>
              <a:buNone/>
            </a:pPr>
            <a:r>
              <a:rPr lang="en-US" altLang="en-US" sz="1800" dirty="0">
                <a:latin typeface="Arial" panose="020B0604020202020204" pitchFamily="34" charset="0"/>
                <a:cs typeface="Arial" panose="020B0604020202020204" pitchFamily="34" charset="0"/>
              </a:rPr>
              <a:t>made through a public network.  It transports</a:t>
            </a:r>
          </a:p>
          <a:p>
            <a:pPr>
              <a:buFont typeface="Wingdings" panose="05000000000000000000" pitchFamily="2" charset="2"/>
              <a:buNone/>
            </a:pPr>
            <a:r>
              <a:rPr lang="en-US" altLang="en-US" sz="1800" dirty="0">
                <a:latin typeface="Arial" panose="020B0604020202020204" pitchFamily="34" charset="0"/>
                <a:cs typeface="Arial" panose="020B0604020202020204" pitchFamily="34" charset="0"/>
              </a:rPr>
              <a:t>encapsulated datagrams.</a:t>
            </a:r>
          </a:p>
          <a:p>
            <a:endParaRPr lang="en-IN" dirty="0"/>
          </a:p>
        </p:txBody>
      </p:sp>
      <p:pic>
        <p:nvPicPr>
          <p:cNvPr id="6" name="Picture 5">
            <a:extLst>
              <a:ext uri="{FF2B5EF4-FFF2-40B4-BE49-F238E27FC236}">
                <a16:creationId xmlns:a16="http://schemas.microsoft.com/office/drawing/2014/main" id="{11208049-8A1C-44F8-8BB6-B68617FEB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768932"/>
            <a:ext cx="7668343" cy="3374568"/>
          </a:xfrm>
          <a:prstGeom prst="rect">
            <a:avLst/>
          </a:prstGeom>
        </p:spPr>
      </p:pic>
      <p:sp>
        <p:nvSpPr>
          <p:cNvPr id="3" name="TextBox 2">
            <a:extLst>
              <a:ext uri="{FF2B5EF4-FFF2-40B4-BE49-F238E27FC236}">
                <a16:creationId xmlns:a16="http://schemas.microsoft.com/office/drawing/2014/main" id="{AD161BEC-5402-4A7A-9C51-C2BD4C1429CC}"/>
              </a:ext>
            </a:extLst>
          </p:cNvPr>
          <p:cNvSpPr txBox="1"/>
          <p:nvPr/>
        </p:nvSpPr>
        <p:spPr>
          <a:xfrm>
            <a:off x="8820472" y="4839770"/>
            <a:ext cx="467543"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85161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C353E-2875-424C-87F8-29D3F6A37146}"/>
              </a:ext>
            </a:extLst>
          </p:cNvPr>
          <p:cNvSpPr>
            <a:spLocks noGrp="1"/>
          </p:cNvSpPr>
          <p:nvPr>
            <p:ph idx="1"/>
          </p:nvPr>
        </p:nvSpPr>
        <p:spPr/>
        <p:txBody>
          <a:bodyPr/>
          <a:lstStyle/>
          <a:p>
            <a:r>
              <a:rPr lang="en-US" dirty="0"/>
              <a:t>VPNs </a:t>
            </a:r>
            <a:endParaRPr lang="en-IN" dirty="0"/>
          </a:p>
        </p:txBody>
      </p:sp>
      <p:sp>
        <p:nvSpPr>
          <p:cNvPr id="4" name="Content Placeholder 3">
            <a:extLst>
              <a:ext uri="{FF2B5EF4-FFF2-40B4-BE49-F238E27FC236}">
                <a16:creationId xmlns:a16="http://schemas.microsoft.com/office/drawing/2014/main" id="{DFC60F48-FCEA-406B-BE62-646E109061E0}"/>
              </a:ext>
            </a:extLst>
          </p:cNvPr>
          <p:cNvSpPr>
            <a:spLocks noGrp="1"/>
          </p:cNvSpPr>
          <p:nvPr>
            <p:ph idx="10"/>
          </p:nvPr>
        </p:nvSpPr>
        <p:spPr>
          <a:xfrm>
            <a:off x="1979744" y="1635646"/>
            <a:ext cx="6912768" cy="2995737"/>
          </a:xfrm>
        </p:spPr>
        <p:txBody>
          <a:bodyPr/>
          <a:lstStyle/>
          <a:p>
            <a:pPr algn="l" fontAlgn="base"/>
            <a:r>
              <a:rPr lang="en-US" sz="1800" i="0" dirty="0">
                <a:solidFill>
                  <a:srgbClr val="676767"/>
                </a:solidFill>
                <a:effectLst/>
                <a:latin typeface="Arial" panose="020B0604020202020204" pitchFamily="34" charset="0"/>
                <a:cs typeface="Arial" panose="020B0604020202020204" pitchFamily="34" charset="0"/>
              </a:rPr>
              <a:t>A VPN – or Virtual Private Network – is a tool that provides private and secure internet access. In short, a VPN masks your IP address by connecting you to a server in a different location/country.</a:t>
            </a:r>
          </a:p>
          <a:p>
            <a:pPr algn="l" fontAlgn="base"/>
            <a:endParaRPr lang="en-US" sz="1800" dirty="0">
              <a:solidFill>
                <a:srgbClr val="676767"/>
              </a:solidFill>
              <a:latin typeface="Arial" panose="020B0604020202020204" pitchFamily="34" charset="0"/>
              <a:cs typeface="Arial" panose="020B0604020202020204" pitchFamily="34" charset="0"/>
            </a:endParaRPr>
          </a:p>
          <a:p>
            <a:pPr algn="l" fontAlgn="base"/>
            <a:r>
              <a:rPr lang="en-US" sz="1800" i="0" dirty="0">
                <a:solidFill>
                  <a:srgbClr val="676767"/>
                </a:solidFill>
                <a:effectLst/>
                <a:latin typeface="Arial" panose="020B0604020202020204" pitchFamily="34" charset="0"/>
                <a:cs typeface="Arial" panose="020B0604020202020204" pitchFamily="34" charset="0"/>
              </a:rPr>
              <a:t>For example, if you’re in India and you connect to a VPN server in the US, your IP address will appear as a US IP. This lets you hide your online activities from prying eyes.</a:t>
            </a:r>
          </a:p>
          <a:p>
            <a:endParaRPr lang="en-IN" dirty="0"/>
          </a:p>
        </p:txBody>
      </p:sp>
      <p:sp>
        <p:nvSpPr>
          <p:cNvPr id="2" name="TextBox 1">
            <a:extLst>
              <a:ext uri="{FF2B5EF4-FFF2-40B4-BE49-F238E27FC236}">
                <a16:creationId xmlns:a16="http://schemas.microsoft.com/office/drawing/2014/main" id="{586667E8-E8F7-4F21-B147-4EF3C11841D3}"/>
              </a:ext>
            </a:extLst>
          </p:cNvPr>
          <p:cNvSpPr txBox="1"/>
          <p:nvPr/>
        </p:nvSpPr>
        <p:spPr>
          <a:xfrm>
            <a:off x="8861824" y="4839770"/>
            <a:ext cx="467544"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96939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DFABF-C825-4616-82A7-EA0F6CB2EEC0}"/>
              </a:ext>
            </a:extLst>
          </p:cNvPr>
          <p:cNvSpPr>
            <a:spLocks noGrp="1"/>
          </p:cNvSpPr>
          <p:nvPr>
            <p:ph idx="1"/>
          </p:nvPr>
        </p:nvSpPr>
        <p:spPr>
          <a:xfrm>
            <a:off x="1982282" y="555526"/>
            <a:ext cx="6912768" cy="504056"/>
          </a:xfrm>
        </p:spPr>
        <p:txBody>
          <a:bodyPr/>
          <a:lstStyle/>
          <a:p>
            <a:r>
              <a:rPr lang="en-US" dirty="0"/>
              <a:t>VPNs over private networks</a:t>
            </a:r>
            <a:endParaRPr lang="en-IN" dirty="0"/>
          </a:p>
          <a:p>
            <a:endParaRPr lang="en-IN" dirty="0"/>
          </a:p>
        </p:txBody>
      </p:sp>
      <p:sp>
        <p:nvSpPr>
          <p:cNvPr id="4" name="Content Placeholder 3">
            <a:extLst>
              <a:ext uri="{FF2B5EF4-FFF2-40B4-BE49-F238E27FC236}">
                <a16:creationId xmlns:a16="http://schemas.microsoft.com/office/drawing/2014/main" id="{1C1FE72C-557F-43C3-A14A-7F3BB29B434E}"/>
              </a:ext>
            </a:extLst>
          </p:cNvPr>
          <p:cNvSpPr>
            <a:spLocks noGrp="1"/>
          </p:cNvSpPr>
          <p:nvPr>
            <p:ph idx="10"/>
          </p:nvPr>
        </p:nvSpPr>
        <p:spPr>
          <a:xfrm>
            <a:off x="1982282" y="1203598"/>
            <a:ext cx="6912768" cy="3744416"/>
          </a:xfrm>
        </p:spPr>
        <p:txBody>
          <a:bodyPr/>
          <a:lstStyle/>
          <a:p>
            <a:r>
              <a:rPr lang="en-US" altLang="en-US" sz="1800" dirty="0">
                <a:latin typeface="Arial" panose="020B0604020202020204" pitchFamily="34" charset="0"/>
                <a:cs typeface="Arial" panose="020B0604020202020204" pitchFamily="34" charset="0"/>
              </a:rPr>
              <a:t>Employees can access the network (Intranet) from remote</a:t>
            </a:r>
          </a:p>
          <a:p>
            <a:r>
              <a:rPr lang="en-US" altLang="en-US" sz="1800" dirty="0">
                <a:latin typeface="Arial" panose="020B0604020202020204" pitchFamily="34" charset="0"/>
                <a:cs typeface="Arial" panose="020B0604020202020204" pitchFamily="34" charset="0"/>
              </a:rPr>
              <a:t>locations : This means that any network can be accessed by </a:t>
            </a:r>
          </a:p>
          <a:p>
            <a:r>
              <a:rPr lang="en-US" altLang="en-US" sz="1800" dirty="0">
                <a:latin typeface="Arial" panose="020B0604020202020204" pitchFamily="34" charset="0"/>
                <a:cs typeface="Arial" panose="020B0604020202020204" pitchFamily="34" charset="0"/>
              </a:rPr>
              <a:t>users from different locations than the place at which the </a:t>
            </a:r>
          </a:p>
          <a:p>
            <a:r>
              <a:rPr lang="en-US" altLang="en-US" sz="1800" dirty="0">
                <a:latin typeface="Arial" panose="020B0604020202020204" pitchFamily="34" charset="0"/>
                <a:cs typeface="Arial" panose="020B0604020202020204" pitchFamily="34" charset="0"/>
              </a:rPr>
              <a:t>network is placed. Users need not go the network to access it . They can access it from their own convenient location.</a:t>
            </a:r>
          </a:p>
          <a:p>
            <a:endParaRPr lang="en-US" sz="1800" dirty="0">
              <a:latin typeface="Arial" panose="020B0604020202020204" pitchFamily="34" charset="0"/>
              <a:cs typeface="Arial" panose="020B0604020202020204" pitchFamily="34" charset="0"/>
            </a:endParaRPr>
          </a:p>
          <a:p>
            <a:r>
              <a:rPr lang="en-US" altLang="en-US" sz="1800" dirty="0">
                <a:latin typeface="Arial" panose="020B0604020202020204" pitchFamily="34" charset="0"/>
                <a:cs typeface="Arial" panose="020B0604020202020204" pitchFamily="34" charset="0"/>
              </a:rPr>
              <a:t>Secured networks : VPN services are more secured .Basically </a:t>
            </a:r>
          </a:p>
          <a:p>
            <a:r>
              <a:rPr lang="en-US" altLang="en-US" sz="1800" dirty="0">
                <a:latin typeface="Arial" panose="020B0604020202020204" pitchFamily="34" charset="0"/>
                <a:cs typeface="Arial" panose="020B0604020202020204" pitchFamily="34" charset="0"/>
              </a:rPr>
              <a:t>it uses Two Factor Authentication(it’s a technique where more </a:t>
            </a:r>
          </a:p>
          <a:p>
            <a:r>
              <a:rPr lang="en-US" altLang="en-US" sz="1800" dirty="0">
                <a:latin typeface="Arial" panose="020B0604020202020204" pitchFamily="34" charset="0"/>
                <a:cs typeface="Arial" panose="020B0604020202020204" pitchFamily="34" charset="0"/>
              </a:rPr>
              <a:t>than just a username and password are required to authenticate)</a:t>
            </a:r>
            <a:endParaRPr lang="en-IN" sz="1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01D14BF9-ABC4-46EB-A25E-E27606F202DC}"/>
              </a:ext>
            </a:extLst>
          </p:cNvPr>
          <p:cNvSpPr txBox="1"/>
          <p:nvPr/>
        </p:nvSpPr>
        <p:spPr>
          <a:xfrm>
            <a:off x="8821757" y="4803998"/>
            <a:ext cx="432048"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424078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17005-B88B-4867-8774-AB5C34E2AAF8}"/>
              </a:ext>
            </a:extLst>
          </p:cNvPr>
          <p:cNvSpPr>
            <a:spLocks noGrp="1"/>
          </p:cNvSpPr>
          <p:nvPr>
            <p:ph idx="1"/>
          </p:nvPr>
        </p:nvSpPr>
        <p:spPr>
          <a:xfrm>
            <a:off x="1990056" y="483518"/>
            <a:ext cx="6912768" cy="648071"/>
          </a:xfrm>
        </p:spPr>
        <p:txBody>
          <a:bodyPr/>
          <a:lstStyle/>
          <a:p>
            <a:r>
              <a:rPr lang="en-US" dirty="0"/>
              <a:t>VPNs over private networks</a:t>
            </a:r>
            <a:endParaRPr lang="en-IN" dirty="0"/>
          </a:p>
          <a:p>
            <a:endParaRPr lang="en-IN" dirty="0"/>
          </a:p>
        </p:txBody>
      </p:sp>
      <p:sp>
        <p:nvSpPr>
          <p:cNvPr id="4" name="Content Placeholder 3">
            <a:extLst>
              <a:ext uri="{FF2B5EF4-FFF2-40B4-BE49-F238E27FC236}">
                <a16:creationId xmlns:a16="http://schemas.microsoft.com/office/drawing/2014/main" id="{8D217376-B14E-4CAA-B657-056F4BC19576}"/>
              </a:ext>
            </a:extLst>
          </p:cNvPr>
          <p:cNvSpPr>
            <a:spLocks noGrp="1"/>
          </p:cNvSpPr>
          <p:nvPr>
            <p:ph idx="10"/>
          </p:nvPr>
        </p:nvSpPr>
        <p:spPr>
          <a:xfrm>
            <a:off x="1990056" y="1275605"/>
            <a:ext cx="6912768" cy="3384377"/>
          </a:xfrm>
        </p:spPr>
        <p:txBody>
          <a:bodyPr/>
          <a:lstStyle/>
          <a:p>
            <a:r>
              <a:rPr lang="en-US" altLang="en-US" sz="1800" dirty="0">
                <a:latin typeface="Arial" panose="020B0604020202020204" pitchFamily="34" charset="0"/>
                <a:cs typeface="Arial" panose="020B0604020202020204" pitchFamily="34" charset="0"/>
              </a:rPr>
              <a:t>Saves cost tremendously from reduction of equipment and      maintenance costs as it allows access to the network without   any additional technology or equipment's like network repeater or wires from the network to the users place.</a:t>
            </a:r>
          </a:p>
          <a:p>
            <a:endParaRPr lang="en-US" sz="1800" b="0" i="0" dirty="0">
              <a:solidFill>
                <a:srgbClr val="202122"/>
              </a:solidFill>
              <a:effectLst/>
              <a:latin typeface="Arial" panose="020B0604020202020204" pitchFamily="34" charset="0"/>
              <a:cs typeface="Arial" panose="020B0604020202020204" pitchFamily="34" charset="0"/>
            </a:endParaRPr>
          </a:p>
          <a:p>
            <a:r>
              <a:rPr lang="en-US" altLang="en-US" sz="1800" dirty="0">
                <a:latin typeface="Arial" panose="020B0604020202020204" pitchFamily="34" charset="0"/>
                <a:cs typeface="Arial" panose="020B0604020202020204" pitchFamily="34" charset="0"/>
              </a:rPr>
              <a:t>VPNs extend corporate networks to remote offices, mobile</a:t>
            </a:r>
          </a:p>
          <a:p>
            <a:r>
              <a:rPr lang="en-US" altLang="en-US" sz="1800" dirty="0">
                <a:latin typeface="Arial" panose="020B0604020202020204" pitchFamily="34" charset="0"/>
                <a:cs typeface="Arial" panose="020B0604020202020204" pitchFamily="34" charset="0"/>
              </a:rPr>
              <a:t>users, telecommuters and other extranet partners. It can be </a:t>
            </a:r>
          </a:p>
          <a:p>
            <a:r>
              <a:rPr lang="en-US" altLang="en-US" sz="1800" dirty="0">
                <a:latin typeface="Arial" panose="020B0604020202020204" pitchFamily="34" charset="0"/>
                <a:cs typeface="Arial" panose="020B0604020202020204" pitchFamily="34" charset="0"/>
              </a:rPr>
              <a:t>useful if something goes wrong with the network and the</a:t>
            </a:r>
          </a:p>
          <a:p>
            <a:r>
              <a:rPr lang="en-US" altLang="en-US" sz="1800" dirty="0">
                <a:latin typeface="Arial" panose="020B0604020202020204" pitchFamily="34" charset="0"/>
                <a:cs typeface="Arial" panose="020B0604020202020204" pitchFamily="34" charset="0"/>
              </a:rPr>
              <a:t>system administrator is really far from your area . For this </a:t>
            </a:r>
          </a:p>
          <a:p>
            <a:r>
              <a:rPr lang="en-US" altLang="en-US" sz="1800" dirty="0">
                <a:latin typeface="Arial" panose="020B0604020202020204" pitchFamily="34" charset="0"/>
                <a:cs typeface="Arial" panose="020B0604020202020204" pitchFamily="34" charset="0"/>
              </a:rPr>
              <a:t>problem the sys administrator can works from his own location to solve the problem using VPN services. </a:t>
            </a:r>
          </a:p>
          <a:p>
            <a:endParaRPr lang="en-US" sz="1800" b="0" i="0" dirty="0">
              <a:solidFill>
                <a:srgbClr val="202122"/>
              </a:solidFill>
              <a:effectLst/>
              <a:latin typeface="Arial" panose="020B0604020202020204" pitchFamily="34" charset="0"/>
              <a:cs typeface="Arial" panose="020B0604020202020204" pitchFamily="34" charset="0"/>
            </a:endParaRPr>
          </a:p>
          <a:p>
            <a:endParaRPr lang="en-IN" dirty="0"/>
          </a:p>
        </p:txBody>
      </p:sp>
      <p:sp>
        <p:nvSpPr>
          <p:cNvPr id="2" name="TextBox 1">
            <a:extLst>
              <a:ext uri="{FF2B5EF4-FFF2-40B4-BE49-F238E27FC236}">
                <a16:creationId xmlns:a16="http://schemas.microsoft.com/office/drawing/2014/main" id="{E7C0BF3E-344A-4277-B1C0-C894A7615290}"/>
              </a:ext>
            </a:extLst>
          </p:cNvPr>
          <p:cNvSpPr txBox="1"/>
          <p:nvPr/>
        </p:nvSpPr>
        <p:spPr>
          <a:xfrm>
            <a:off x="8799036" y="4803998"/>
            <a:ext cx="432048"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52862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1348</Words>
  <Application>Microsoft Office PowerPoint</Application>
  <PresentationFormat>On-screen Show (16:9)</PresentationFormat>
  <Paragraphs>155</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맑은 고딕</vt:lpstr>
      <vt:lpstr>Arial</vt:lpstr>
      <vt:lpstr>Arial</vt:lpstr>
      <vt:lpstr>ATT Aleck Sans</vt:lpstr>
      <vt:lpstr>Calibri</vt:lpstr>
      <vt:lpstr>Lucida Sans</vt:lpstr>
      <vt:lpstr>TiemposTextWeb</vt:lpstr>
      <vt:lpstr>Wingdings</vt:lpstr>
      <vt:lpstr>Office Theme</vt:lpstr>
      <vt:lpstr>Custom Design</vt:lpstr>
      <vt:lpstr>VPN(Virtual Private Network)</vt:lpstr>
      <vt:lpstr>COVID-19 and VPN</vt:lpstr>
      <vt:lpstr> What is VPN?</vt:lpstr>
      <vt:lpstr>PowerPoint Presentation</vt:lpstr>
      <vt:lpstr>PowerPoint Presentation</vt:lpstr>
      <vt:lpstr>Tunneling</vt:lpstr>
      <vt:lpstr>PowerPoint Presentation</vt:lpstr>
      <vt:lpstr>PowerPoint Presentation</vt:lpstr>
      <vt:lpstr>PowerPoint Presentation</vt:lpstr>
      <vt:lpstr>How VPNs work?</vt:lpstr>
      <vt:lpstr>PowerPoint Presentation</vt:lpstr>
      <vt:lpstr>PowerPoint Presentation</vt:lpstr>
      <vt:lpstr>Types of VPN technologies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Sailesh Pandey</cp:lastModifiedBy>
  <cp:revision>60</cp:revision>
  <dcterms:created xsi:type="dcterms:W3CDTF">2014-04-01T16:27:38Z</dcterms:created>
  <dcterms:modified xsi:type="dcterms:W3CDTF">2020-10-17T05:35:23Z</dcterms:modified>
</cp:coreProperties>
</file>