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890"/>
    <a:srgbClr val="D58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>
        <p:scale>
          <a:sx n="120" d="100"/>
          <a:sy n="120" d="100"/>
        </p:scale>
        <p:origin x="374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84500" cy="501650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8" y="3"/>
            <a:ext cx="2984500" cy="501650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/>
            </a:lvl1pPr>
          </a:lstStyle>
          <a:p>
            <a:fld id="{96459889-BA90-4BF8-8D2A-81CE091E8385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891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7" rIns="91415" bIns="4570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8" y="4822825"/>
            <a:ext cx="5510213" cy="3944938"/>
          </a:xfrm>
          <a:prstGeom prst="rect">
            <a:avLst/>
          </a:prstGeom>
        </p:spPr>
        <p:txBody>
          <a:bodyPr vert="horz" lIns="91415" tIns="45707" rIns="91415" bIns="4570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518653"/>
            <a:ext cx="2984500" cy="501650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8" y="9518653"/>
            <a:ext cx="2984500" cy="501650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/>
            </a:lvl1pPr>
          </a:lstStyle>
          <a:p>
            <a:fld id="{325D808D-30D7-4B34-9179-D7E27F332C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22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1pPr>
    <a:lvl2pPr marL="1586482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2pPr>
    <a:lvl3pPr marL="3172965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3pPr>
    <a:lvl4pPr marL="4759444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4pPr>
    <a:lvl5pPr marL="6345929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5pPr>
    <a:lvl6pPr marL="7932408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6pPr>
    <a:lvl7pPr marL="9518883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7pPr>
    <a:lvl8pPr marL="11105373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8pPr>
    <a:lvl9pPr marL="12691847" algn="l" defTabSz="3172965" rtl="0" eaLnBrk="1" latinLnBrk="0" hangingPunct="1">
      <a:defRPr kumimoji="1" sz="41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9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5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0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8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5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9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424A-8875-4B80-9A8F-96B252DF88FA}" type="datetimeFigureOut">
              <a:rPr kumimoji="1" lang="ja-JP" altLang="en-US" smtClean="0"/>
              <a:t>2020/2/29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FBBA-3643-4C9B-AD0A-8A5E676AA3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A636223-E465-4FFD-86E0-084DEBA1B989}"/>
              </a:ext>
            </a:extLst>
          </p:cNvPr>
          <p:cNvSpPr txBox="1"/>
          <p:nvPr/>
        </p:nvSpPr>
        <p:spPr>
          <a:xfrm>
            <a:off x="2364484" y="509848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86F22685-312D-44D7-A81E-BDB2E0D5C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017" y="6066726"/>
            <a:ext cx="315360" cy="26727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DEE2BC-6680-47EB-806C-91B24C20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77" y="5576761"/>
            <a:ext cx="1508760" cy="7589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CCB47FA-7010-48D2-9B42-6026DB5B41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3199451" y="6032699"/>
            <a:ext cx="340711" cy="2867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98ED42-BCED-4C42-BC81-D4FECBF7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79" y="6016621"/>
            <a:ext cx="350139" cy="3189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313E9A8-CC0C-45AB-8352-94684367DB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3714642" y="5180580"/>
            <a:ext cx="93257" cy="1025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5FCAB39-370C-40FF-9B3A-43C89F36C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24" y="6041892"/>
            <a:ext cx="377359" cy="2938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2D591C2-EAAF-4D44-B2C3-CA64369E3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6699" y="6258791"/>
            <a:ext cx="111396" cy="867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097B64F-0B29-4300-870A-99A6F0F2F2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7231" y="6244376"/>
            <a:ext cx="111396" cy="867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40D9AA1-1A0C-40A8-9BFE-8C6868265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672" y="6041718"/>
            <a:ext cx="377359" cy="29382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D26EA7B-4CCC-4E01-9314-D2734DAB3F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59" y="6242708"/>
            <a:ext cx="119225" cy="9283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F7007E-C74A-4790-90AF-76E6DEC33C40}"/>
              </a:ext>
            </a:extLst>
          </p:cNvPr>
          <p:cNvSpPr txBox="1"/>
          <p:nvPr/>
        </p:nvSpPr>
        <p:spPr>
          <a:xfrm>
            <a:off x="2429702" y="5438274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32F2AF-D3ED-4DA5-9503-E93CB6678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4733028" y="5183812"/>
            <a:ext cx="101678" cy="9921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EB01A0-695F-4F78-B7EC-DD48065943A7}"/>
              </a:ext>
            </a:extLst>
          </p:cNvPr>
          <p:cNvSpPr/>
          <p:nvPr/>
        </p:nvSpPr>
        <p:spPr>
          <a:xfrm>
            <a:off x="2141537" y="4356101"/>
            <a:ext cx="3276000" cy="1975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850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D51B30B-CCAD-406E-8AA3-15B0EA5D24B2}"/>
              </a:ext>
            </a:extLst>
          </p:cNvPr>
          <p:cNvSpPr/>
          <p:nvPr/>
        </p:nvSpPr>
        <p:spPr>
          <a:xfrm>
            <a:off x="2456726" y="4520270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A0A4FE-61F5-4CA4-8CE2-51F03D09B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29" y="4832956"/>
            <a:ext cx="586353" cy="58635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F75B61-3067-447C-AA1A-452A589D05A3}"/>
              </a:ext>
            </a:extLst>
          </p:cNvPr>
          <p:cNvSpPr txBox="1"/>
          <p:nvPr/>
        </p:nvSpPr>
        <p:spPr>
          <a:xfrm>
            <a:off x="2660783" y="6037028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A5CE83-B18D-49EF-8C12-730436B97218}"/>
              </a:ext>
            </a:extLst>
          </p:cNvPr>
          <p:cNvSpPr txBox="1"/>
          <p:nvPr/>
        </p:nvSpPr>
        <p:spPr>
          <a:xfrm>
            <a:off x="3859760" y="6037028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F63AC1-ACF9-47AD-BD2B-B46D2DCF2B43}"/>
              </a:ext>
            </a:extLst>
          </p:cNvPr>
          <p:cNvSpPr txBox="1"/>
          <p:nvPr/>
        </p:nvSpPr>
        <p:spPr>
          <a:xfrm>
            <a:off x="2625362" y="5526485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4710C5-3C5E-4E79-A569-162DD7C4926E}"/>
              </a:ext>
            </a:extLst>
          </p:cNvPr>
          <p:cNvSpPr/>
          <p:nvPr/>
        </p:nvSpPr>
        <p:spPr>
          <a:xfrm>
            <a:off x="3446655" y="4502954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7B0A39-98C7-460D-B513-2260D7744FE4}"/>
              </a:ext>
            </a:extLst>
          </p:cNvPr>
          <p:cNvSpPr txBox="1"/>
          <p:nvPr/>
        </p:nvSpPr>
        <p:spPr>
          <a:xfrm>
            <a:off x="2660783" y="4585166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E3CDBA-DC5A-4BFE-B246-A3D924CC9582}"/>
              </a:ext>
            </a:extLst>
          </p:cNvPr>
          <p:cNvSpPr txBox="1"/>
          <p:nvPr/>
        </p:nvSpPr>
        <p:spPr>
          <a:xfrm>
            <a:off x="3354361" y="4387735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508201-04DE-4D3E-B833-030DC72C5FD6}"/>
              </a:ext>
            </a:extLst>
          </p:cNvPr>
          <p:cNvSpPr txBox="1"/>
          <p:nvPr/>
        </p:nvSpPr>
        <p:spPr>
          <a:xfrm>
            <a:off x="3170773" y="4870456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5817C38-DB55-4286-9F0D-AE9D19F301A2}"/>
              </a:ext>
            </a:extLst>
          </p:cNvPr>
          <p:cNvSpPr/>
          <p:nvPr/>
        </p:nvSpPr>
        <p:spPr>
          <a:xfrm>
            <a:off x="2141537" y="4356104"/>
            <a:ext cx="3276600" cy="197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17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68D62FA-8B95-470C-A9B7-97445C14E24A}"/>
              </a:ext>
            </a:extLst>
          </p:cNvPr>
          <p:cNvSpPr txBox="1"/>
          <p:nvPr/>
        </p:nvSpPr>
        <p:spPr>
          <a:xfrm>
            <a:off x="726784" y="1138467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134" name="図 133">
            <a:extLst>
              <a:ext uri="{FF2B5EF4-FFF2-40B4-BE49-F238E27FC236}">
                <a16:creationId xmlns:a16="http://schemas.microsoft.com/office/drawing/2014/main" id="{8C8E9020-5B8E-4642-B74B-341D0BF4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17" y="2106713"/>
            <a:ext cx="315360" cy="267277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AEC9374E-C9DC-4B7E-9E48-E3E9243C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77" y="1616748"/>
            <a:ext cx="1508760" cy="758952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97EFF597-918B-4433-994A-0A8D626D65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1561751" y="2072686"/>
            <a:ext cx="340711" cy="286754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DCA57DC1-C5C5-4FF4-AA93-77B29A57A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79" y="2056608"/>
            <a:ext cx="350139" cy="318927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A82FED90-DC8B-4B8B-8A7C-B2F2F1255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2076942" y="1220567"/>
            <a:ext cx="93257" cy="102506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4430130D-8A57-4B7A-A7D6-B18F0A552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24" y="2081879"/>
            <a:ext cx="377359" cy="293822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74DB6481-AF5E-4642-A06E-AA3BDD5049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8999" y="2298778"/>
            <a:ext cx="111396" cy="86736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F91E3095-554D-41EA-ADFF-41D6B0C4D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9531" y="2284363"/>
            <a:ext cx="111396" cy="86736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0374710D-6A94-4447-965B-436574E1E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2" y="2081705"/>
            <a:ext cx="377359" cy="293822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46D575CB-4F5A-49DB-854E-36A1F6BE4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59" y="2282695"/>
            <a:ext cx="119225" cy="92832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400C1931-7563-45FE-A5AD-FC41F1ABB8B9}"/>
              </a:ext>
            </a:extLst>
          </p:cNvPr>
          <p:cNvSpPr txBox="1"/>
          <p:nvPr/>
        </p:nvSpPr>
        <p:spPr>
          <a:xfrm>
            <a:off x="792002" y="1478261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C6E82C6A-D542-4D6C-9E81-562C39AC13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3095328" y="1223799"/>
            <a:ext cx="101678" cy="99218"/>
          </a:xfrm>
          <a:prstGeom prst="rect">
            <a:avLst/>
          </a:prstGeom>
        </p:spPr>
      </p:pic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02D44FA1-0E3C-4B58-B164-9FDF13AEAA79}"/>
              </a:ext>
            </a:extLst>
          </p:cNvPr>
          <p:cNvSpPr txBox="1"/>
          <p:nvPr/>
        </p:nvSpPr>
        <p:spPr>
          <a:xfrm>
            <a:off x="724047" y="31211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148" name="図 147">
            <a:extLst>
              <a:ext uri="{FF2B5EF4-FFF2-40B4-BE49-F238E27FC236}">
                <a16:creationId xmlns:a16="http://schemas.microsoft.com/office/drawing/2014/main" id="{CA8C8E74-6374-49F8-ABFE-D1BFADF6B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80" y="4089416"/>
            <a:ext cx="315360" cy="267277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82A16492-6D0A-4D1F-B2AC-9CE55B56D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40" y="3599451"/>
            <a:ext cx="1508760" cy="75895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EF7F0217-446F-4903-A246-E764F0056E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1559014" y="4055389"/>
            <a:ext cx="340711" cy="286754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AD0071A8-C5D4-4EAE-8079-21716778B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2" y="4039311"/>
            <a:ext cx="350139" cy="318927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943A23C3-6B79-4E57-8D41-6DCAAF963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2074205" y="3203270"/>
            <a:ext cx="93257" cy="102506"/>
          </a:xfrm>
          <a:prstGeom prst="rect">
            <a:avLst/>
          </a:prstGeom>
        </p:spPr>
      </p:pic>
      <p:pic>
        <p:nvPicPr>
          <p:cNvPr id="153" name="図 152">
            <a:extLst>
              <a:ext uri="{FF2B5EF4-FFF2-40B4-BE49-F238E27FC236}">
                <a16:creationId xmlns:a16="http://schemas.microsoft.com/office/drawing/2014/main" id="{A9553215-A2EA-4412-98ED-2EE7ECED67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87" y="4064582"/>
            <a:ext cx="377359" cy="293822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80DB1157-ED86-49B5-98E1-45EA316C3D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6262" y="4281481"/>
            <a:ext cx="111396" cy="86736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A4D81089-2AE7-4F98-A24B-704FB48D3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6794" y="4267066"/>
            <a:ext cx="111396" cy="86736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4A7C13FE-4A81-4936-B632-C47D6DBE1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" y="4064408"/>
            <a:ext cx="377359" cy="293822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E61F8A9-10B1-4AF1-B004-FF4A99D0E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22" y="4265398"/>
            <a:ext cx="119225" cy="92832"/>
          </a:xfrm>
          <a:prstGeom prst="rect">
            <a:avLst/>
          </a:prstGeom>
        </p:spPr>
      </p:pic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D4138196-D71B-4508-9BE8-A9ECA927C18B}"/>
              </a:ext>
            </a:extLst>
          </p:cNvPr>
          <p:cNvSpPr txBox="1"/>
          <p:nvPr/>
        </p:nvSpPr>
        <p:spPr>
          <a:xfrm>
            <a:off x="789265" y="3460964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159" name="図 158">
            <a:extLst>
              <a:ext uri="{FF2B5EF4-FFF2-40B4-BE49-F238E27FC236}">
                <a16:creationId xmlns:a16="http://schemas.microsoft.com/office/drawing/2014/main" id="{40ABD905-7AFF-4EB5-A0AD-B46E4BA96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3092591" y="3206502"/>
            <a:ext cx="101678" cy="99218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D6993C0-6C4A-449D-A62E-125931AF70A0}"/>
              </a:ext>
            </a:extLst>
          </p:cNvPr>
          <p:cNvSpPr txBox="1"/>
          <p:nvPr/>
        </p:nvSpPr>
        <p:spPr>
          <a:xfrm>
            <a:off x="717933" y="5101398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162" name="図 161">
            <a:extLst>
              <a:ext uri="{FF2B5EF4-FFF2-40B4-BE49-F238E27FC236}">
                <a16:creationId xmlns:a16="http://schemas.microsoft.com/office/drawing/2014/main" id="{56F04412-442A-4DFF-AC32-AA9BC2AE3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66" y="6069644"/>
            <a:ext cx="315360" cy="267277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021D180D-7A7A-42A2-96B5-9E928290D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26" y="5579679"/>
            <a:ext cx="1508760" cy="758952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A13254AC-8AA9-4C45-85F6-2F8D98F8BF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1552900" y="6035617"/>
            <a:ext cx="340711" cy="286754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0D550CDF-0A0C-4754-83E8-A2043CF7F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8" y="6019539"/>
            <a:ext cx="350139" cy="318927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F1D91232-9117-4086-8B7E-85E8430EA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2068091" y="5183498"/>
            <a:ext cx="93257" cy="102506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1B47AFC0-1A96-407C-8C0A-EBE2560E79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73" y="6044810"/>
            <a:ext cx="377359" cy="293822"/>
          </a:xfrm>
          <a:prstGeom prst="rect">
            <a:avLst/>
          </a:prstGeom>
        </p:spPr>
      </p:pic>
      <p:pic>
        <p:nvPicPr>
          <p:cNvPr id="168" name="図 167">
            <a:extLst>
              <a:ext uri="{FF2B5EF4-FFF2-40B4-BE49-F238E27FC236}">
                <a16:creationId xmlns:a16="http://schemas.microsoft.com/office/drawing/2014/main" id="{D2BD7BBD-C1CD-48D1-BEEF-F0BDDEA0A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0148" y="6261709"/>
            <a:ext cx="111396" cy="86736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3FB4CD51-4E11-4015-9756-038D399F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0680" y="6247294"/>
            <a:ext cx="111396" cy="86736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6D2177DA-E772-4013-9FC7-C6F6281A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1" y="6044636"/>
            <a:ext cx="377359" cy="293822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CCE800B5-CA1B-41D9-91A6-5D73BB69E6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08" y="6245626"/>
            <a:ext cx="119225" cy="92832"/>
          </a:xfrm>
          <a:prstGeom prst="rect">
            <a:avLst/>
          </a:prstGeom>
        </p:spPr>
      </p:pic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582F0BEE-EB1D-4259-9774-7346B4FEEF15}"/>
              </a:ext>
            </a:extLst>
          </p:cNvPr>
          <p:cNvSpPr txBox="1"/>
          <p:nvPr/>
        </p:nvSpPr>
        <p:spPr>
          <a:xfrm>
            <a:off x="783151" y="5441192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173" name="図 172">
            <a:extLst>
              <a:ext uri="{FF2B5EF4-FFF2-40B4-BE49-F238E27FC236}">
                <a16:creationId xmlns:a16="http://schemas.microsoft.com/office/drawing/2014/main" id="{BF502B98-EC6D-4A11-A024-BAD82579C0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3086477" y="5186730"/>
            <a:ext cx="101678" cy="99218"/>
          </a:xfrm>
          <a:prstGeom prst="rect">
            <a:avLst/>
          </a:prstGeom>
        </p:spPr>
      </p:pic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0BBC535-5D9A-46C2-A99F-636F68F07AE8}"/>
              </a:ext>
            </a:extLst>
          </p:cNvPr>
          <p:cNvSpPr txBox="1"/>
          <p:nvPr/>
        </p:nvSpPr>
        <p:spPr>
          <a:xfrm>
            <a:off x="724647" y="7080102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176" name="図 175">
            <a:extLst>
              <a:ext uri="{FF2B5EF4-FFF2-40B4-BE49-F238E27FC236}">
                <a16:creationId xmlns:a16="http://schemas.microsoft.com/office/drawing/2014/main" id="{D11E79DE-F212-4D4D-AF78-B07288EE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80" y="8048348"/>
            <a:ext cx="315360" cy="267277"/>
          </a:xfrm>
          <a:prstGeom prst="rect">
            <a:avLst/>
          </a:prstGeom>
        </p:spPr>
      </p:pic>
      <p:pic>
        <p:nvPicPr>
          <p:cNvPr id="177" name="図 176">
            <a:extLst>
              <a:ext uri="{FF2B5EF4-FFF2-40B4-BE49-F238E27FC236}">
                <a16:creationId xmlns:a16="http://schemas.microsoft.com/office/drawing/2014/main" id="{4FB049DB-7CDD-4093-914B-11EB18492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40" y="7558383"/>
            <a:ext cx="1508760" cy="758952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CEB771AC-B2CB-4DA8-B7A6-509BE30AA4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1559614" y="8014321"/>
            <a:ext cx="340711" cy="286754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CDF14A00-997D-446B-8D93-95AE30150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2" y="7998243"/>
            <a:ext cx="350139" cy="318927"/>
          </a:xfrm>
          <a:prstGeom prst="rect">
            <a:avLst/>
          </a:prstGeom>
        </p:spPr>
      </p:pic>
      <p:pic>
        <p:nvPicPr>
          <p:cNvPr id="180" name="図 179">
            <a:extLst>
              <a:ext uri="{FF2B5EF4-FFF2-40B4-BE49-F238E27FC236}">
                <a16:creationId xmlns:a16="http://schemas.microsoft.com/office/drawing/2014/main" id="{5330E02E-0C70-4376-90FF-EF3F73485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2074805" y="7162202"/>
            <a:ext cx="93257" cy="102506"/>
          </a:xfrm>
          <a:prstGeom prst="rect">
            <a:avLst/>
          </a:prstGeom>
        </p:spPr>
      </p:pic>
      <p:pic>
        <p:nvPicPr>
          <p:cNvPr id="181" name="図 180">
            <a:extLst>
              <a:ext uri="{FF2B5EF4-FFF2-40B4-BE49-F238E27FC236}">
                <a16:creationId xmlns:a16="http://schemas.microsoft.com/office/drawing/2014/main" id="{05F9AE9B-3F0F-4F24-B301-E35801F8E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87" y="8023514"/>
            <a:ext cx="377359" cy="293822"/>
          </a:xfrm>
          <a:prstGeom prst="rect">
            <a:avLst/>
          </a:prstGeom>
        </p:spPr>
      </p:pic>
      <p:pic>
        <p:nvPicPr>
          <p:cNvPr id="182" name="図 181">
            <a:extLst>
              <a:ext uri="{FF2B5EF4-FFF2-40B4-BE49-F238E27FC236}">
                <a16:creationId xmlns:a16="http://schemas.microsoft.com/office/drawing/2014/main" id="{087E9715-C254-462B-ACB9-DF804AD10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6862" y="8240413"/>
            <a:ext cx="111396" cy="86736"/>
          </a:xfrm>
          <a:prstGeom prst="rect">
            <a:avLst/>
          </a:prstGeom>
        </p:spPr>
      </p:pic>
      <p:pic>
        <p:nvPicPr>
          <p:cNvPr id="183" name="図 182">
            <a:extLst>
              <a:ext uri="{FF2B5EF4-FFF2-40B4-BE49-F238E27FC236}">
                <a16:creationId xmlns:a16="http://schemas.microsoft.com/office/drawing/2014/main" id="{D8050248-95FD-4F31-9940-2D118367C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7394" y="8225998"/>
            <a:ext cx="111396" cy="86736"/>
          </a:xfrm>
          <a:prstGeom prst="rect">
            <a:avLst/>
          </a:prstGeom>
        </p:spPr>
      </p:pic>
      <p:pic>
        <p:nvPicPr>
          <p:cNvPr id="184" name="図 183">
            <a:extLst>
              <a:ext uri="{FF2B5EF4-FFF2-40B4-BE49-F238E27FC236}">
                <a16:creationId xmlns:a16="http://schemas.microsoft.com/office/drawing/2014/main" id="{9160E6FC-7F2C-428D-BED8-65751A056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5" y="8023340"/>
            <a:ext cx="377359" cy="293822"/>
          </a:xfrm>
          <a:prstGeom prst="rect">
            <a:avLst/>
          </a:prstGeom>
        </p:spPr>
      </p:pic>
      <p:pic>
        <p:nvPicPr>
          <p:cNvPr id="185" name="図 184">
            <a:extLst>
              <a:ext uri="{FF2B5EF4-FFF2-40B4-BE49-F238E27FC236}">
                <a16:creationId xmlns:a16="http://schemas.microsoft.com/office/drawing/2014/main" id="{0CBC9064-5213-4FD9-9080-AF7A55355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22" y="8224330"/>
            <a:ext cx="119225" cy="92832"/>
          </a:xfrm>
          <a:prstGeom prst="rect">
            <a:avLst/>
          </a:prstGeom>
        </p:spPr>
      </p:pic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B8327B2-F37D-4CC7-86D9-894287F0784B}"/>
              </a:ext>
            </a:extLst>
          </p:cNvPr>
          <p:cNvSpPr txBox="1"/>
          <p:nvPr/>
        </p:nvSpPr>
        <p:spPr>
          <a:xfrm>
            <a:off x="789865" y="7419896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187" name="図 186">
            <a:extLst>
              <a:ext uri="{FF2B5EF4-FFF2-40B4-BE49-F238E27FC236}">
                <a16:creationId xmlns:a16="http://schemas.microsoft.com/office/drawing/2014/main" id="{7BC973C0-943E-41B6-A349-A92BED720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3093191" y="7165434"/>
            <a:ext cx="101678" cy="99218"/>
          </a:xfrm>
          <a:prstGeom prst="rect">
            <a:avLst/>
          </a:prstGeom>
        </p:spPr>
      </p:pic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BDFC40D-6D9B-41B2-8C02-6DEEAB1DA88C}"/>
              </a:ext>
            </a:extLst>
          </p:cNvPr>
          <p:cNvSpPr txBox="1"/>
          <p:nvPr/>
        </p:nvSpPr>
        <p:spPr>
          <a:xfrm>
            <a:off x="721075" y="9059914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4D389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どらにゃんクリニック</a:t>
            </a: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50029BA4-FD6E-4FB6-B92F-EB99841C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08" y="10028160"/>
            <a:ext cx="315360" cy="267277"/>
          </a:xfrm>
          <a:prstGeom prst="rect">
            <a:avLst/>
          </a:prstGeom>
        </p:spPr>
      </p:pic>
      <p:pic>
        <p:nvPicPr>
          <p:cNvPr id="191" name="図 190">
            <a:extLst>
              <a:ext uri="{FF2B5EF4-FFF2-40B4-BE49-F238E27FC236}">
                <a16:creationId xmlns:a16="http://schemas.microsoft.com/office/drawing/2014/main" id="{6630F538-909A-4EBA-8D9D-C5D57814F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68" y="9538195"/>
            <a:ext cx="1508760" cy="758952"/>
          </a:xfrm>
          <a:prstGeom prst="rect">
            <a:avLst/>
          </a:prstGeom>
        </p:spPr>
      </p:pic>
      <p:pic>
        <p:nvPicPr>
          <p:cNvPr id="192" name="図 191">
            <a:extLst>
              <a:ext uri="{FF2B5EF4-FFF2-40B4-BE49-F238E27FC236}">
                <a16:creationId xmlns:a16="http://schemas.microsoft.com/office/drawing/2014/main" id="{6EE0977A-DA4C-4F5A-B2DB-C350B0ABC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37376" r="59562" b="22148"/>
          <a:stretch/>
        </p:blipFill>
        <p:spPr>
          <a:xfrm>
            <a:off x="1556042" y="9994133"/>
            <a:ext cx="340711" cy="286754"/>
          </a:xfrm>
          <a:prstGeom prst="rect">
            <a:avLst/>
          </a:prstGeom>
        </p:spPr>
      </p:pic>
      <p:pic>
        <p:nvPicPr>
          <p:cNvPr id="193" name="図 192">
            <a:extLst>
              <a:ext uri="{FF2B5EF4-FFF2-40B4-BE49-F238E27FC236}">
                <a16:creationId xmlns:a16="http://schemas.microsoft.com/office/drawing/2014/main" id="{37C095F5-3166-4B99-B4D7-23CC7FF0B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0" y="9978055"/>
            <a:ext cx="350139" cy="318927"/>
          </a:xfrm>
          <a:prstGeom prst="rect">
            <a:avLst/>
          </a:prstGeom>
        </p:spPr>
      </p:pic>
      <p:pic>
        <p:nvPicPr>
          <p:cNvPr id="194" name="図 193">
            <a:extLst>
              <a:ext uri="{FF2B5EF4-FFF2-40B4-BE49-F238E27FC236}">
                <a16:creationId xmlns:a16="http://schemas.microsoft.com/office/drawing/2014/main" id="{A674DAF2-9A5D-4937-9557-442870BC9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5234">
            <a:off x="2071233" y="9142014"/>
            <a:ext cx="93257" cy="102506"/>
          </a:xfrm>
          <a:prstGeom prst="rect">
            <a:avLst/>
          </a:prstGeom>
        </p:spPr>
      </p:pic>
      <p:pic>
        <p:nvPicPr>
          <p:cNvPr id="195" name="図 194">
            <a:extLst>
              <a:ext uri="{FF2B5EF4-FFF2-40B4-BE49-F238E27FC236}">
                <a16:creationId xmlns:a16="http://schemas.microsoft.com/office/drawing/2014/main" id="{FD69878D-BB94-4FA0-AD0B-535D723F4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115" y="10003326"/>
            <a:ext cx="377359" cy="293822"/>
          </a:xfrm>
          <a:prstGeom prst="rect">
            <a:avLst/>
          </a:prstGeom>
        </p:spPr>
      </p:pic>
      <p:pic>
        <p:nvPicPr>
          <p:cNvPr id="196" name="図 195">
            <a:extLst>
              <a:ext uri="{FF2B5EF4-FFF2-40B4-BE49-F238E27FC236}">
                <a16:creationId xmlns:a16="http://schemas.microsoft.com/office/drawing/2014/main" id="{E66D95C3-2DC7-4CC1-93EC-12A606CFA0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73290" y="10220225"/>
            <a:ext cx="111396" cy="86736"/>
          </a:xfrm>
          <a:prstGeom prst="rect">
            <a:avLst/>
          </a:prstGeom>
        </p:spPr>
      </p:pic>
      <p:pic>
        <p:nvPicPr>
          <p:cNvPr id="197" name="図 196">
            <a:extLst>
              <a:ext uri="{FF2B5EF4-FFF2-40B4-BE49-F238E27FC236}">
                <a16:creationId xmlns:a16="http://schemas.microsoft.com/office/drawing/2014/main" id="{AEF4EBB5-88D1-494B-8489-2EFBD0EE6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3822" y="10205810"/>
            <a:ext cx="111396" cy="86736"/>
          </a:xfrm>
          <a:prstGeom prst="rect">
            <a:avLst/>
          </a:prstGeom>
        </p:spPr>
      </p:pic>
      <p:pic>
        <p:nvPicPr>
          <p:cNvPr id="198" name="図 197">
            <a:extLst>
              <a:ext uri="{FF2B5EF4-FFF2-40B4-BE49-F238E27FC236}">
                <a16:creationId xmlns:a16="http://schemas.microsoft.com/office/drawing/2014/main" id="{D2E563C4-8BEC-4ED5-849C-C4C044F38A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3" y="10003152"/>
            <a:ext cx="377359" cy="293822"/>
          </a:xfrm>
          <a:prstGeom prst="rect">
            <a:avLst/>
          </a:prstGeom>
        </p:spPr>
      </p:pic>
      <p:pic>
        <p:nvPicPr>
          <p:cNvPr id="199" name="図 198">
            <a:extLst>
              <a:ext uri="{FF2B5EF4-FFF2-40B4-BE49-F238E27FC236}">
                <a16:creationId xmlns:a16="http://schemas.microsoft.com/office/drawing/2014/main" id="{F5821D00-021B-479B-AFC3-A8217F6FE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50" y="10204142"/>
            <a:ext cx="119225" cy="92832"/>
          </a:xfrm>
          <a:prstGeom prst="rect">
            <a:avLst/>
          </a:prstGeom>
        </p:spPr>
      </p:pic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67F825B-3143-48AD-AD82-6BEAA941D03A}"/>
              </a:ext>
            </a:extLst>
          </p:cNvPr>
          <p:cNvSpPr txBox="1"/>
          <p:nvPr/>
        </p:nvSpPr>
        <p:spPr>
          <a:xfrm>
            <a:off x="786293" y="939970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4D3890"/>
                </a:solidFill>
              </a:rPr>
              <a:t>獣医師</a:t>
            </a:r>
            <a:r>
              <a:rPr kumimoji="1" lang="en-US" altLang="ja-JP" sz="1200" dirty="0">
                <a:solidFill>
                  <a:srgbClr val="4D3890"/>
                </a:solidFill>
              </a:rPr>
              <a:t>:</a:t>
            </a:r>
            <a:r>
              <a:rPr kumimoji="1" lang="ja-JP" altLang="en-US" sz="1200" dirty="0">
                <a:solidFill>
                  <a:srgbClr val="4D3890"/>
                </a:solidFill>
              </a:rPr>
              <a:t>中野綾子</a:t>
            </a:r>
          </a:p>
        </p:txBody>
      </p:sp>
      <p:pic>
        <p:nvPicPr>
          <p:cNvPr id="201" name="図 200">
            <a:extLst>
              <a:ext uri="{FF2B5EF4-FFF2-40B4-BE49-F238E27FC236}">
                <a16:creationId xmlns:a16="http://schemas.microsoft.com/office/drawing/2014/main" id="{190C4DB2-B73A-4A2E-BD09-B7DF1B2EA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6" t="43523"/>
          <a:stretch/>
        </p:blipFill>
        <p:spPr>
          <a:xfrm rot="1783613">
            <a:off x="3089619" y="9145246"/>
            <a:ext cx="101678" cy="99218"/>
          </a:xfrm>
          <a:prstGeom prst="rect">
            <a:avLst/>
          </a:prstGeom>
        </p:spPr>
      </p:pic>
      <p:sp>
        <p:nvSpPr>
          <p:cNvPr id="203" name="四角形: 角を丸くする 202">
            <a:extLst>
              <a:ext uri="{FF2B5EF4-FFF2-40B4-BE49-F238E27FC236}">
                <a16:creationId xmlns:a16="http://schemas.microsoft.com/office/drawing/2014/main" id="{D041F864-1C29-4943-9D4E-9F93CBC9C91C}"/>
              </a:ext>
            </a:extLst>
          </p:cNvPr>
          <p:cNvSpPr/>
          <p:nvPr/>
        </p:nvSpPr>
        <p:spPr>
          <a:xfrm>
            <a:off x="4094263" y="558037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>
            <a:extLst>
              <a:ext uri="{FF2B5EF4-FFF2-40B4-BE49-F238E27FC236}">
                <a16:creationId xmlns:a16="http://schemas.microsoft.com/office/drawing/2014/main" id="{DEB49DB6-4062-44AC-989F-F8B9EB10D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66" y="870723"/>
            <a:ext cx="586353" cy="586353"/>
          </a:xfrm>
          <a:prstGeom prst="rect">
            <a:avLst/>
          </a:prstGeom>
        </p:spPr>
      </p:pic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41E2D9B3-D03E-476B-8893-A51B842D9A7F}"/>
              </a:ext>
            </a:extLst>
          </p:cNvPr>
          <p:cNvSpPr txBox="1"/>
          <p:nvPr/>
        </p:nvSpPr>
        <p:spPr>
          <a:xfrm>
            <a:off x="4298320" y="2074795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972C451C-A2E7-4AA4-89E6-89D90045CEB3}"/>
              </a:ext>
            </a:extLst>
          </p:cNvPr>
          <p:cNvSpPr txBox="1"/>
          <p:nvPr/>
        </p:nvSpPr>
        <p:spPr>
          <a:xfrm>
            <a:off x="5497297" y="2074795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7FE0AAEB-7D55-47EF-B812-95EAFBC8623E}"/>
              </a:ext>
            </a:extLst>
          </p:cNvPr>
          <p:cNvSpPr txBox="1"/>
          <p:nvPr/>
        </p:nvSpPr>
        <p:spPr>
          <a:xfrm>
            <a:off x="4262899" y="1564252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920AC2DD-7D18-481F-93B6-D812EE006696}"/>
              </a:ext>
            </a:extLst>
          </p:cNvPr>
          <p:cNvSpPr/>
          <p:nvPr/>
        </p:nvSpPr>
        <p:spPr>
          <a:xfrm>
            <a:off x="5084192" y="540721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AF731CCD-D783-4F34-8E2B-C7EC35CCE353}"/>
              </a:ext>
            </a:extLst>
          </p:cNvPr>
          <p:cNvSpPr txBox="1"/>
          <p:nvPr/>
        </p:nvSpPr>
        <p:spPr>
          <a:xfrm>
            <a:off x="4298320" y="622933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9381BD90-CD47-4CDA-A376-2902AF0C13D6}"/>
              </a:ext>
            </a:extLst>
          </p:cNvPr>
          <p:cNvSpPr txBox="1"/>
          <p:nvPr/>
        </p:nvSpPr>
        <p:spPr>
          <a:xfrm>
            <a:off x="4991898" y="425502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B9B9F7B9-6329-40AA-8363-10E074C34915}"/>
              </a:ext>
            </a:extLst>
          </p:cNvPr>
          <p:cNvSpPr txBox="1"/>
          <p:nvPr/>
        </p:nvSpPr>
        <p:spPr>
          <a:xfrm>
            <a:off x="4808310" y="908223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  <p:sp>
        <p:nvSpPr>
          <p:cNvPr id="213" name="四角形: 角を丸くする 212">
            <a:extLst>
              <a:ext uri="{FF2B5EF4-FFF2-40B4-BE49-F238E27FC236}">
                <a16:creationId xmlns:a16="http://schemas.microsoft.com/office/drawing/2014/main" id="{1D744B99-BA17-4907-856C-8F2439910886}"/>
              </a:ext>
            </a:extLst>
          </p:cNvPr>
          <p:cNvSpPr/>
          <p:nvPr/>
        </p:nvSpPr>
        <p:spPr>
          <a:xfrm>
            <a:off x="4095061" y="2537650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4" name="図 213">
            <a:extLst>
              <a:ext uri="{FF2B5EF4-FFF2-40B4-BE49-F238E27FC236}">
                <a16:creationId xmlns:a16="http://schemas.microsoft.com/office/drawing/2014/main" id="{38D43675-B682-4FA1-BF40-90DB416F7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64" y="2850336"/>
            <a:ext cx="586353" cy="586353"/>
          </a:xfrm>
          <a:prstGeom prst="rect">
            <a:avLst/>
          </a:prstGeom>
        </p:spPr>
      </p:pic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DAD519C2-09EA-48A4-93B4-A5326E2864B1}"/>
              </a:ext>
            </a:extLst>
          </p:cNvPr>
          <p:cNvSpPr txBox="1"/>
          <p:nvPr/>
        </p:nvSpPr>
        <p:spPr>
          <a:xfrm>
            <a:off x="4299118" y="4054408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BBA54716-89D5-4361-B921-F6C1E60A3C45}"/>
              </a:ext>
            </a:extLst>
          </p:cNvPr>
          <p:cNvSpPr txBox="1"/>
          <p:nvPr/>
        </p:nvSpPr>
        <p:spPr>
          <a:xfrm>
            <a:off x="5498095" y="4054408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F18607AB-B497-4509-AAC8-39E45A183B40}"/>
              </a:ext>
            </a:extLst>
          </p:cNvPr>
          <p:cNvSpPr txBox="1"/>
          <p:nvPr/>
        </p:nvSpPr>
        <p:spPr>
          <a:xfrm>
            <a:off x="4263697" y="3543865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8FB02B38-BC7D-4050-8904-4DA72CB18D21}"/>
              </a:ext>
            </a:extLst>
          </p:cNvPr>
          <p:cNvSpPr/>
          <p:nvPr/>
        </p:nvSpPr>
        <p:spPr>
          <a:xfrm>
            <a:off x="5084990" y="2520334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DDFA61C7-8C31-4EC4-8D21-00FA03C53E67}"/>
              </a:ext>
            </a:extLst>
          </p:cNvPr>
          <p:cNvSpPr txBox="1"/>
          <p:nvPr/>
        </p:nvSpPr>
        <p:spPr>
          <a:xfrm>
            <a:off x="4299118" y="2602546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40F68B5A-FADF-499C-92ED-6C9BFA1BEC75}"/>
              </a:ext>
            </a:extLst>
          </p:cNvPr>
          <p:cNvSpPr txBox="1"/>
          <p:nvPr/>
        </p:nvSpPr>
        <p:spPr>
          <a:xfrm>
            <a:off x="4992696" y="2405115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F2FD0C9-239C-4DCC-A8E5-59E07A091CED}"/>
              </a:ext>
            </a:extLst>
          </p:cNvPr>
          <p:cNvSpPr txBox="1"/>
          <p:nvPr/>
        </p:nvSpPr>
        <p:spPr>
          <a:xfrm>
            <a:off x="4809108" y="2887836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  <p:sp>
        <p:nvSpPr>
          <p:cNvPr id="223" name="四角形: 角を丸くする 222">
            <a:extLst>
              <a:ext uri="{FF2B5EF4-FFF2-40B4-BE49-F238E27FC236}">
                <a16:creationId xmlns:a16="http://schemas.microsoft.com/office/drawing/2014/main" id="{EA72DE01-7880-4212-A7AF-209A2CACA552}"/>
              </a:ext>
            </a:extLst>
          </p:cNvPr>
          <p:cNvSpPr/>
          <p:nvPr/>
        </p:nvSpPr>
        <p:spPr>
          <a:xfrm>
            <a:off x="4094744" y="4521474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4" name="図 223">
            <a:extLst>
              <a:ext uri="{FF2B5EF4-FFF2-40B4-BE49-F238E27FC236}">
                <a16:creationId xmlns:a16="http://schemas.microsoft.com/office/drawing/2014/main" id="{0DD16CED-CB82-45F9-8EF8-1BAFD7020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47" y="4834160"/>
            <a:ext cx="586353" cy="586353"/>
          </a:xfrm>
          <a:prstGeom prst="rect">
            <a:avLst/>
          </a:prstGeom>
        </p:spPr>
      </p:pic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B91715FB-18FA-4800-BF8A-04C22FDCC29F}"/>
              </a:ext>
            </a:extLst>
          </p:cNvPr>
          <p:cNvSpPr txBox="1"/>
          <p:nvPr/>
        </p:nvSpPr>
        <p:spPr>
          <a:xfrm>
            <a:off x="4298801" y="6038232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E55FFF43-B480-489C-8D6B-A2CBAF518D6A}"/>
              </a:ext>
            </a:extLst>
          </p:cNvPr>
          <p:cNvSpPr txBox="1"/>
          <p:nvPr/>
        </p:nvSpPr>
        <p:spPr>
          <a:xfrm>
            <a:off x="5497778" y="6038232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3A3AD874-B87E-452F-8576-20AF3329625A}"/>
              </a:ext>
            </a:extLst>
          </p:cNvPr>
          <p:cNvSpPr txBox="1"/>
          <p:nvPr/>
        </p:nvSpPr>
        <p:spPr>
          <a:xfrm>
            <a:off x="4263380" y="5527689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B7763E2B-5C61-4C9F-9425-33161A98AAF1}"/>
              </a:ext>
            </a:extLst>
          </p:cNvPr>
          <p:cNvSpPr/>
          <p:nvPr/>
        </p:nvSpPr>
        <p:spPr>
          <a:xfrm>
            <a:off x="5084673" y="4504158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69FC0EF6-F67D-406F-B942-F795A4508EBC}"/>
              </a:ext>
            </a:extLst>
          </p:cNvPr>
          <p:cNvSpPr txBox="1"/>
          <p:nvPr/>
        </p:nvSpPr>
        <p:spPr>
          <a:xfrm>
            <a:off x="4298801" y="4586370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80ACAA43-A977-4795-B7A2-92AB7F9ED2DC}"/>
              </a:ext>
            </a:extLst>
          </p:cNvPr>
          <p:cNvSpPr txBox="1"/>
          <p:nvPr/>
        </p:nvSpPr>
        <p:spPr>
          <a:xfrm>
            <a:off x="4992379" y="4388939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74235D48-5E6F-4052-A33D-108CFD75C5C3}"/>
              </a:ext>
            </a:extLst>
          </p:cNvPr>
          <p:cNvSpPr txBox="1"/>
          <p:nvPr/>
        </p:nvSpPr>
        <p:spPr>
          <a:xfrm>
            <a:off x="4808791" y="4871660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  <p:sp>
        <p:nvSpPr>
          <p:cNvPr id="233" name="四角形: 角を丸くする 232">
            <a:extLst>
              <a:ext uri="{FF2B5EF4-FFF2-40B4-BE49-F238E27FC236}">
                <a16:creationId xmlns:a16="http://schemas.microsoft.com/office/drawing/2014/main" id="{A7EECB16-BBD4-41E2-848A-D81801BA99B3}"/>
              </a:ext>
            </a:extLst>
          </p:cNvPr>
          <p:cNvSpPr/>
          <p:nvPr/>
        </p:nvSpPr>
        <p:spPr>
          <a:xfrm>
            <a:off x="4095240" y="6501715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4" name="図 233">
            <a:extLst>
              <a:ext uri="{FF2B5EF4-FFF2-40B4-BE49-F238E27FC236}">
                <a16:creationId xmlns:a16="http://schemas.microsoft.com/office/drawing/2014/main" id="{B2B6140B-3769-4E78-817F-78B316DF6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3" y="6814401"/>
            <a:ext cx="586353" cy="586353"/>
          </a:xfrm>
          <a:prstGeom prst="rect">
            <a:avLst/>
          </a:prstGeom>
        </p:spPr>
      </p:pic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DD83A786-71B7-4162-8136-D5231BCBCA4E}"/>
              </a:ext>
            </a:extLst>
          </p:cNvPr>
          <p:cNvSpPr txBox="1"/>
          <p:nvPr/>
        </p:nvSpPr>
        <p:spPr>
          <a:xfrm>
            <a:off x="4299297" y="8018473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D37756CE-2C5C-41EC-90C3-E032C4F7A855}"/>
              </a:ext>
            </a:extLst>
          </p:cNvPr>
          <p:cNvSpPr txBox="1"/>
          <p:nvPr/>
        </p:nvSpPr>
        <p:spPr>
          <a:xfrm>
            <a:off x="5498274" y="8018473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237" name="テキスト ボックス 236">
            <a:extLst>
              <a:ext uri="{FF2B5EF4-FFF2-40B4-BE49-F238E27FC236}">
                <a16:creationId xmlns:a16="http://schemas.microsoft.com/office/drawing/2014/main" id="{8AA062F7-747A-4B97-BFFE-FB4FD610C891}"/>
              </a:ext>
            </a:extLst>
          </p:cNvPr>
          <p:cNvSpPr txBox="1"/>
          <p:nvPr/>
        </p:nvSpPr>
        <p:spPr>
          <a:xfrm>
            <a:off x="4263876" y="7507930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CD1360D-D192-4B68-818F-E852DF87EA75}"/>
              </a:ext>
            </a:extLst>
          </p:cNvPr>
          <p:cNvSpPr/>
          <p:nvPr/>
        </p:nvSpPr>
        <p:spPr>
          <a:xfrm>
            <a:off x="5085169" y="6484399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893D80C4-DFCB-4F52-BC70-CE9FA1F0082A}"/>
              </a:ext>
            </a:extLst>
          </p:cNvPr>
          <p:cNvSpPr txBox="1"/>
          <p:nvPr/>
        </p:nvSpPr>
        <p:spPr>
          <a:xfrm>
            <a:off x="4299297" y="656661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548F71D-CB55-41C1-8A24-7433ADFFA25D}"/>
              </a:ext>
            </a:extLst>
          </p:cNvPr>
          <p:cNvSpPr txBox="1"/>
          <p:nvPr/>
        </p:nvSpPr>
        <p:spPr>
          <a:xfrm>
            <a:off x="4992875" y="6369180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10B5A1F-174C-481D-926A-8DACBF920475}"/>
              </a:ext>
            </a:extLst>
          </p:cNvPr>
          <p:cNvSpPr txBox="1"/>
          <p:nvPr/>
        </p:nvSpPr>
        <p:spPr>
          <a:xfrm>
            <a:off x="4809287" y="6851901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  <p:sp>
        <p:nvSpPr>
          <p:cNvPr id="243" name="四角形: 角を丸くする 242">
            <a:extLst>
              <a:ext uri="{FF2B5EF4-FFF2-40B4-BE49-F238E27FC236}">
                <a16:creationId xmlns:a16="http://schemas.microsoft.com/office/drawing/2014/main" id="{9196277B-2823-4B21-A9F2-EE1257D2FBDF}"/>
              </a:ext>
            </a:extLst>
          </p:cNvPr>
          <p:cNvSpPr/>
          <p:nvPr/>
        </p:nvSpPr>
        <p:spPr>
          <a:xfrm>
            <a:off x="4094345" y="8493932"/>
            <a:ext cx="2646218" cy="92108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4" name="図 243">
            <a:extLst>
              <a:ext uri="{FF2B5EF4-FFF2-40B4-BE49-F238E27FC236}">
                <a16:creationId xmlns:a16="http://schemas.microsoft.com/office/drawing/2014/main" id="{030E09A2-E3A9-402F-8F83-36A2B957F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48" y="8806618"/>
            <a:ext cx="586353" cy="586353"/>
          </a:xfrm>
          <a:prstGeom prst="rect">
            <a:avLst/>
          </a:prstGeom>
        </p:spPr>
      </p:pic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C461C1F1-861E-4083-8B84-67B2D666DEDF}"/>
              </a:ext>
            </a:extLst>
          </p:cNvPr>
          <p:cNvSpPr txBox="1"/>
          <p:nvPr/>
        </p:nvSpPr>
        <p:spPr>
          <a:xfrm>
            <a:off x="4298402" y="10010690"/>
            <a:ext cx="1341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問い合わせ・往診予約</a:t>
            </a: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D3D4740C-F2E8-4729-AD26-12E70CC95D24}"/>
              </a:ext>
            </a:extLst>
          </p:cNvPr>
          <p:cNvSpPr txBox="1"/>
          <p:nvPr/>
        </p:nvSpPr>
        <p:spPr>
          <a:xfrm>
            <a:off x="5497379" y="10010690"/>
            <a:ext cx="1198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251ousin@gmail.com</a:t>
            </a:r>
            <a:endParaRPr kumimoji="1" lang="ja-JP" altLang="en-US" sz="900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73A845E-0072-4219-A8D4-5C239842A15B}"/>
              </a:ext>
            </a:extLst>
          </p:cNvPr>
          <p:cNvSpPr txBox="1"/>
          <p:nvPr/>
        </p:nvSpPr>
        <p:spPr>
          <a:xfrm>
            <a:off x="4262981" y="9500147"/>
            <a:ext cx="2308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〒</a:t>
            </a:r>
            <a:r>
              <a:rPr kumimoji="1" lang="en-US" altLang="ja-JP" sz="1000" dirty="0"/>
              <a:t>651-1113</a:t>
            </a:r>
          </a:p>
          <a:p>
            <a:r>
              <a:rPr kumimoji="1" lang="ja-JP" altLang="en-US" sz="1000" dirty="0"/>
              <a:t>神戸市北区鈴蘭台南町</a:t>
            </a:r>
            <a:r>
              <a:rPr kumimoji="1" lang="en-US" altLang="ja-JP" sz="1000" dirty="0"/>
              <a:t>3</a:t>
            </a:r>
            <a:r>
              <a:rPr kumimoji="1" lang="ja-JP" altLang="en-US" sz="1000" dirty="0"/>
              <a:t>丁目</a:t>
            </a:r>
            <a:r>
              <a:rPr kumimoji="1" lang="en-US" altLang="ja-JP" sz="1000" dirty="0"/>
              <a:t>9-3</a:t>
            </a:r>
          </a:p>
          <a:p>
            <a:r>
              <a:rPr kumimoji="1" lang="ja-JP" altLang="en-US" sz="1000" dirty="0"/>
              <a:t>アパルトマンサンクフォイユ</a:t>
            </a:r>
            <a:r>
              <a:rPr kumimoji="1" lang="en-US" altLang="ja-JP" sz="1000" dirty="0"/>
              <a:t>102</a:t>
            </a:r>
            <a:r>
              <a:rPr kumimoji="1" lang="ja-JP" altLang="en-US" sz="1000" dirty="0"/>
              <a:t>号室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5D79F81A-4FD5-49A1-B566-5818122D1994}"/>
              </a:ext>
            </a:extLst>
          </p:cNvPr>
          <p:cNvSpPr/>
          <p:nvPr/>
        </p:nvSpPr>
        <p:spPr>
          <a:xfrm>
            <a:off x="5084274" y="8476616"/>
            <a:ext cx="670220" cy="70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B0043763-A30E-4886-97BB-34B70EC38433}"/>
              </a:ext>
            </a:extLst>
          </p:cNvPr>
          <p:cNvSpPr txBox="1"/>
          <p:nvPr/>
        </p:nvSpPr>
        <p:spPr>
          <a:xfrm>
            <a:off x="4298402" y="8558828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C00000"/>
                </a:solidFill>
              </a:rPr>
              <a:t>070-5342-4583 (9:00-19:00)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EEEF65D1-BF59-4E18-9BEB-2A020A2AF4D6}"/>
              </a:ext>
            </a:extLst>
          </p:cNvPr>
          <p:cNvSpPr txBox="1"/>
          <p:nvPr/>
        </p:nvSpPr>
        <p:spPr>
          <a:xfrm>
            <a:off x="4991980" y="8361397"/>
            <a:ext cx="8509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 dirty="0">
                <a:solidFill>
                  <a:srgbClr val="C00000"/>
                </a:solidFill>
              </a:rPr>
              <a:t>手術予約</a:t>
            </a:r>
            <a:endParaRPr kumimoji="1" lang="en-US" altLang="ja-JP" sz="1300" dirty="0">
              <a:solidFill>
                <a:srgbClr val="C00000"/>
              </a:solidFill>
            </a:endParaRPr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966C503F-D421-4CFD-8797-FA0A6E9E7A97}"/>
              </a:ext>
            </a:extLst>
          </p:cNvPr>
          <p:cNvSpPr txBox="1"/>
          <p:nvPr/>
        </p:nvSpPr>
        <p:spPr>
          <a:xfrm>
            <a:off x="4808392" y="8844118"/>
            <a:ext cx="18517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 dirty="0">
                <a:solidFill>
                  <a:srgbClr val="C00000"/>
                </a:solidFill>
              </a:rPr>
              <a:t>LINE@</a:t>
            </a:r>
          </a:p>
          <a:p>
            <a:r>
              <a:rPr kumimoji="1" lang="ja-JP" altLang="en-US" sz="1300" dirty="0">
                <a:solidFill>
                  <a:srgbClr val="C00000"/>
                </a:solidFill>
              </a:rPr>
              <a:t>どらにゃんクリニック</a:t>
            </a:r>
          </a:p>
        </p:txBody>
      </p:sp>
    </p:spTree>
    <p:extLst>
      <p:ext uri="{BB962C8B-B14F-4D97-AF65-F5344CB8AC3E}">
        <p14:creationId xmlns:p14="http://schemas.microsoft.com/office/powerpoint/2010/main" val="251989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216</Words>
  <Application>Microsoft Office PowerPoint</Application>
  <PresentationFormat>ユーザー設定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春流 中野</dc:creator>
  <cp:lastModifiedBy>春流 中野</cp:lastModifiedBy>
  <cp:revision>40</cp:revision>
  <cp:lastPrinted>2020-01-28T14:23:40Z</cp:lastPrinted>
  <dcterms:created xsi:type="dcterms:W3CDTF">2019-10-26T12:38:38Z</dcterms:created>
  <dcterms:modified xsi:type="dcterms:W3CDTF">2020-02-29T10:11:21Z</dcterms:modified>
</cp:coreProperties>
</file>