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8999538" cy="6335713"/>
  <p:notesSz cx="5883275" cy="8582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549419" cy="430591"/>
          </a:xfrm>
          <a:prstGeom prst="rect">
            <a:avLst/>
          </a:prstGeom>
        </p:spPr>
        <p:txBody>
          <a:bodyPr vert="horz" lIns="82647" tIns="41323" rIns="82647" bIns="41323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332496" y="2"/>
            <a:ext cx="2549419" cy="430591"/>
          </a:xfrm>
          <a:prstGeom prst="rect">
            <a:avLst/>
          </a:prstGeom>
        </p:spPr>
        <p:txBody>
          <a:bodyPr vert="horz" lIns="82647" tIns="41323" rIns="82647" bIns="41323" rtlCol="0"/>
          <a:lstStyle>
            <a:lvl1pPr algn="r">
              <a:defRPr sz="1100"/>
            </a:lvl1pPr>
          </a:lstStyle>
          <a:p>
            <a:fld id="{94D9ED92-9298-4557-AC34-5255E3FB6081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85825" y="1073150"/>
            <a:ext cx="4111625" cy="289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647" tIns="41323" rIns="82647" bIns="413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88328" y="4130101"/>
            <a:ext cx="4706620" cy="3379172"/>
          </a:xfrm>
          <a:prstGeom prst="rect">
            <a:avLst/>
          </a:prstGeom>
        </p:spPr>
        <p:txBody>
          <a:bodyPr vert="horz" lIns="82647" tIns="41323" rIns="82647" bIns="413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8151436"/>
            <a:ext cx="2549419" cy="430591"/>
          </a:xfrm>
          <a:prstGeom prst="rect">
            <a:avLst/>
          </a:prstGeom>
        </p:spPr>
        <p:txBody>
          <a:bodyPr vert="horz" lIns="82647" tIns="41323" rIns="82647" bIns="41323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332496" y="8151436"/>
            <a:ext cx="2549419" cy="430591"/>
          </a:xfrm>
          <a:prstGeom prst="rect">
            <a:avLst/>
          </a:prstGeom>
        </p:spPr>
        <p:txBody>
          <a:bodyPr vert="horz" lIns="82647" tIns="41323" rIns="82647" bIns="41323" rtlCol="0" anchor="b"/>
          <a:lstStyle>
            <a:lvl1pPr algn="r">
              <a:defRPr sz="1100"/>
            </a:lvl1pPr>
          </a:lstStyle>
          <a:p>
            <a:fld id="{57457C3F-C787-44BD-81CC-AB65A32DE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31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5818" rtl="0" eaLnBrk="1" latinLnBrk="0" hangingPunct="1">
      <a:defRPr kumimoji="1" sz="965" kern="1200">
        <a:solidFill>
          <a:schemeClr val="tx1"/>
        </a:solidFill>
        <a:latin typeface="+mn-lt"/>
        <a:ea typeface="+mn-ea"/>
        <a:cs typeface="+mn-cs"/>
      </a:defRPr>
    </a:lvl1pPr>
    <a:lvl2pPr marL="367911" algn="l" defTabSz="735818" rtl="0" eaLnBrk="1" latinLnBrk="0" hangingPunct="1">
      <a:defRPr kumimoji="1" sz="965" kern="1200">
        <a:solidFill>
          <a:schemeClr val="tx1"/>
        </a:solidFill>
        <a:latin typeface="+mn-lt"/>
        <a:ea typeface="+mn-ea"/>
        <a:cs typeface="+mn-cs"/>
      </a:defRPr>
    </a:lvl2pPr>
    <a:lvl3pPr marL="735818" algn="l" defTabSz="735818" rtl="0" eaLnBrk="1" latinLnBrk="0" hangingPunct="1">
      <a:defRPr kumimoji="1" sz="965" kern="1200">
        <a:solidFill>
          <a:schemeClr val="tx1"/>
        </a:solidFill>
        <a:latin typeface="+mn-lt"/>
        <a:ea typeface="+mn-ea"/>
        <a:cs typeface="+mn-cs"/>
      </a:defRPr>
    </a:lvl3pPr>
    <a:lvl4pPr marL="1103730" algn="l" defTabSz="735818" rtl="0" eaLnBrk="1" latinLnBrk="0" hangingPunct="1">
      <a:defRPr kumimoji="1" sz="965" kern="1200">
        <a:solidFill>
          <a:schemeClr val="tx1"/>
        </a:solidFill>
        <a:latin typeface="+mn-lt"/>
        <a:ea typeface="+mn-ea"/>
        <a:cs typeface="+mn-cs"/>
      </a:defRPr>
    </a:lvl4pPr>
    <a:lvl5pPr marL="1471640" algn="l" defTabSz="735818" rtl="0" eaLnBrk="1" latinLnBrk="0" hangingPunct="1">
      <a:defRPr kumimoji="1" sz="965" kern="1200">
        <a:solidFill>
          <a:schemeClr val="tx1"/>
        </a:solidFill>
        <a:latin typeface="+mn-lt"/>
        <a:ea typeface="+mn-ea"/>
        <a:cs typeface="+mn-cs"/>
      </a:defRPr>
    </a:lvl5pPr>
    <a:lvl6pPr marL="1839550" algn="l" defTabSz="735818" rtl="0" eaLnBrk="1" latinLnBrk="0" hangingPunct="1">
      <a:defRPr kumimoji="1" sz="965" kern="1200">
        <a:solidFill>
          <a:schemeClr val="tx1"/>
        </a:solidFill>
        <a:latin typeface="+mn-lt"/>
        <a:ea typeface="+mn-ea"/>
        <a:cs typeface="+mn-cs"/>
      </a:defRPr>
    </a:lvl6pPr>
    <a:lvl7pPr marL="2207461" algn="l" defTabSz="735818" rtl="0" eaLnBrk="1" latinLnBrk="0" hangingPunct="1">
      <a:defRPr kumimoji="1" sz="965" kern="1200">
        <a:solidFill>
          <a:schemeClr val="tx1"/>
        </a:solidFill>
        <a:latin typeface="+mn-lt"/>
        <a:ea typeface="+mn-ea"/>
        <a:cs typeface="+mn-cs"/>
      </a:defRPr>
    </a:lvl7pPr>
    <a:lvl8pPr marL="2575369" algn="l" defTabSz="735818" rtl="0" eaLnBrk="1" latinLnBrk="0" hangingPunct="1">
      <a:defRPr kumimoji="1" sz="965" kern="1200">
        <a:solidFill>
          <a:schemeClr val="tx1"/>
        </a:solidFill>
        <a:latin typeface="+mn-lt"/>
        <a:ea typeface="+mn-ea"/>
        <a:cs typeface="+mn-cs"/>
      </a:defRPr>
    </a:lvl8pPr>
    <a:lvl9pPr marL="2943280" algn="l" defTabSz="735818" rtl="0" eaLnBrk="1" latinLnBrk="0" hangingPunct="1">
      <a:defRPr kumimoji="1" sz="9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036887"/>
            <a:ext cx="7649607" cy="2205767"/>
          </a:xfrm>
        </p:spPr>
        <p:txBody>
          <a:bodyPr anchor="b"/>
          <a:lstStyle>
            <a:lvl1pPr algn="ctr">
              <a:defRPr sz="554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327716"/>
            <a:ext cx="6749654" cy="1529664"/>
          </a:xfrm>
        </p:spPr>
        <p:txBody>
          <a:bodyPr/>
          <a:lstStyle>
            <a:lvl1pPr marL="0" indent="0" algn="ctr">
              <a:buNone/>
              <a:defRPr sz="2217"/>
            </a:lvl1pPr>
            <a:lvl2pPr marL="422361" indent="0" algn="ctr">
              <a:buNone/>
              <a:defRPr sz="1848"/>
            </a:lvl2pPr>
            <a:lvl3pPr marL="844723" indent="0" algn="ctr">
              <a:buNone/>
              <a:defRPr sz="1663"/>
            </a:lvl3pPr>
            <a:lvl4pPr marL="1267084" indent="0" algn="ctr">
              <a:buNone/>
              <a:defRPr sz="1478"/>
            </a:lvl4pPr>
            <a:lvl5pPr marL="1689445" indent="0" algn="ctr">
              <a:buNone/>
              <a:defRPr sz="1478"/>
            </a:lvl5pPr>
            <a:lvl6pPr marL="2111807" indent="0" algn="ctr">
              <a:buNone/>
              <a:defRPr sz="1478"/>
            </a:lvl6pPr>
            <a:lvl7pPr marL="2534168" indent="0" algn="ctr">
              <a:buNone/>
              <a:defRPr sz="1478"/>
            </a:lvl7pPr>
            <a:lvl8pPr marL="2956530" indent="0" algn="ctr">
              <a:buNone/>
              <a:defRPr sz="1478"/>
            </a:lvl8pPr>
            <a:lvl9pPr marL="3378891" indent="0" algn="ctr">
              <a:buNone/>
              <a:defRPr sz="147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FC1F-5B59-41AC-A378-7D8A9062624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3983-B520-4B86-8982-D89DDE54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50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FC1F-5B59-41AC-A378-7D8A9062624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3983-B520-4B86-8982-D89DDE54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93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37318"/>
            <a:ext cx="1940525" cy="536922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37318"/>
            <a:ext cx="5709082" cy="53692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FC1F-5B59-41AC-A378-7D8A9062624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3983-B520-4B86-8982-D89DDE54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6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FC1F-5B59-41AC-A378-7D8A9062624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3983-B520-4B86-8982-D89DDE54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69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579530"/>
            <a:ext cx="7762102" cy="2635480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239943"/>
            <a:ext cx="7762102" cy="1385937"/>
          </a:xfrm>
        </p:spPr>
        <p:txBody>
          <a:bodyPr/>
          <a:lstStyle>
            <a:lvl1pPr marL="0" indent="0">
              <a:buNone/>
              <a:defRPr sz="2217">
                <a:solidFill>
                  <a:schemeClr val="tx1"/>
                </a:solidFill>
              </a:defRPr>
            </a:lvl1pPr>
            <a:lvl2pPr marL="4223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2pPr>
            <a:lvl3pPr marL="844723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3pPr>
            <a:lvl4pPr marL="1267084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689445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111807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534168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2956530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37889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FC1F-5B59-41AC-A378-7D8A9062624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3983-B520-4B86-8982-D89DDE54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3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686590"/>
            <a:ext cx="3824804" cy="40199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686590"/>
            <a:ext cx="3824804" cy="40199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FC1F-5B59-41AC-A378-7D8A9062624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3983-B520-4B86-8982-D89DDE54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8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37319"/>
            <a:ext cx="7762102" cy="122461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553130"/>
            <a:ext cx="3807226" cy="761165"/>
          </a:xfrm>
        </p:spPr>
        <p:txBody>
          <a:bodyPr anchor="b"/>
          <a:lstStyle>
            <a:lvl1pPr marL="0" indent="0">
              <a:buNone/>
              <a:defRPr sz="2217" b="1"/>
            </a:lvl1pPr>
            <a:lvl2pPr marL="422361" indent="0">
              <a:buNone/>
              <a:defRPr sz="1848" b="1"/>
            </a:lvl2pPr>
            <a:lvl3pPr marL="844723" indent="0">
              <a:buNone/>
              <a:defRPr sz="1663" b="1"/>
            </a:lvl3pPr>
            <a:lvl4pPr marL="1267084" indent="0">
              <a:buNone/>
              <a:defRPr sz="1478" b="1"/>
            </a:lvl4pPr>
            <a:lvl5pPr marL="1689445" indent="0">
              <a:buNone/>
              <a:defRPr sz="1478" b="1"/>
            </a:lvl5pPr>
            <a:lvl6pPr marL="2111807" indent="0">
              <a:buNone/>
              <a:defRPr sz="1478" b="1"/>
            </a:lvl6pPr>
            <a:lvl7pPr marL="2534168" indent="0">
              <a:buNone/>
              <a:defRPr sz="1478" b="1"/>
            </a:lvl7pPr>
            <a:lvl8pPr marL="2956530" indent="0">
              <a:buNone/>
              <a:defRPr sz="1478" b="1"/>
            </a:lvl8pPr>
            <a:lvl9pPr marL="3378891" indent="0">
              <a:buNone/>
              <a:defRPr sz="147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314295"/>
            <a:ext cx="3807226" cy="34039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553130"/>
            <a:ext cx="3825976" cy="761165"/>
          </a:xfrm>
        </p:spPr>
        <p:txBody>
          <a:bodyPr anchor="b"/>
          <a:lstStyle>
            <a:lvl1pPr marL="0" indent="0">
              <a:buNone/>
              <a:defRPr sz="2217" b="1"/>
            </a:lvl1pPr>
            <a:lvl2pPr marL="422361" indent="0">
              <a:buNone/>
              <a:defRPr sz="1848" b="1"/>
            </a:lvl2pPr>
            <a:lvl3pPr marL="844723" indent="0">
              <a:buNone/>
              <a:defRPr sz="1663" b="1"/>
            </a:lvl3pPr>
            <a:lvl4pPr marL="1267084" indent="0">
              <a:buNone/>
              <a:defRPr sz="1478" b="1"/>
            </a:lvl4pPr>
            <a:lvl5pPr marL="1689445" indent="0">
              <a:buNone/>
              <a:defRPr sz="1478" b="1"/>
            </a:lvl5pPr>
            <a:lvl6pPr marL="2111807" indent="0">
              <a:buNone/>
              <a:defRPr sz="1478" b="1"/>
            </a:lvl6pPr>
            <a:lvl7pPr marL="2534168" indent="0">
              <a:buNone/>
              <a:defRPr sz="1478" b="1"/>
            </a:lvl7pPr>
            <a:lvl8pPr marL="2956530" indent="0">
              <a:buNone/>
              <a:defRPr sz="1478" b="1"/>
            </a:lvl8pPr>
            <a:lvl9pPr marL="3378891" indent="0">
              <a:buNone/>
              <a:defRPr sz="147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314295"/>
            <a:ext cx="3825976" cy="34039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FC1F-5B59-41AC-A378-7D8A9062624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3983-B520-4B86-8982-D89DDE54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08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FC1F-5B59-41AC-A378-7D8A9062624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3983-B520-4B86-8982-D89DDE54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98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FC1F-5B59-41AC-A378-7D8A9062624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3983-B520-4B86-8982-D89DDE54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91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22381"/>
            <a:ext cx="2902585" cy="1478333"/>
          </a:xfrm>
        </p:spPr>
        <p:txBody>
          <a:bodyPr anchor="b"/>
          <a:lstStyle>
            <a:lvl1pPr>
              <a:defRPr sz="29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12227"/>
            <a:ext cx="4556016" cy="4502463"/>
          </a:xfrm>
        </p:spPr>
        <p:txBody>
          <a:bodyPr/>
          <a:lstStyle>
            <a:lvl1pPr>
              <a:defRPr sz="2956"/>
            </a:lvl1pPr>
            <a:lvl2pPr>
              <a:defRPr sz="2587"/>
            </a:lvl2pPr>
            <a:lvl3pPr>
              <a:defRPr sz="2217"/>
            </a:lvl3pPr>
            <a:lvl4pPr>
              <a:defRPr sz="1848"/>
            </a:lvl4pPr>
            <a:lvl5pPr>
              <a:defRPr sz="1848"/>
            </a:lvl5pPr>
            <a:lvl6pPr>
              <a:defRPr sz="1848"/>
            </a:lvl6pPr>
            <a:lvl7pPr>
              <a:defRPr sz="1848"/>
            </a:lvl7pPr>
            <a:lvl8pPr>
              <a:defRPr sz="1848"/>
            </a:lvl8pPr>
            <a:lvl9pPr>
              <a:defRPr sz="184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900714"/>
            <a:ext cx="2902585" cy="3521308"/>
          </a:xfrm>
        </p:spPr>
        <p:txBody>
          <a:bodyPr/>
          <a:lstStyle>
            <a:lvl1pPr marL="0" indent="0">
              <a:buNone/>
              <a:defRPr sz="1478"/>
            </a:lvl1pPr>
            <a:lvl2pPr marL="422361" indent="0">
              <a:buNone/>
              <a:defRPr sz="1293"/>
            </a:lvl2pPr>
            <a:lvl3pPr marL="844723" indent="0">
              <a:buNone/>
              <a:defRPr sz="1109"/>
            </a:lvl3pPr>
            <a:lvl4pPr marL="1267084" indent="0">
              <a:buNone/>
              <a:defRPr sz="924"/>
            </a:lvl4pPr>
            <a:lvl5pPr marL="1689445" indent="0">
              <a:buNone/>
              <a:defRPr sz="924"/>
            </a:lvl5pPr>
            <a:lvl6pPr marL="2111807" indent="0">
              <a:buNone/>
              <a:defRPr sz="924"/>
            </a:lvl6pPr>
            <a:lvl7pPr marL="2534168" indent="0">
              <a:buNone/>
              <a:defRPr sz="924"/>
            </a:lvl7pPr>
            <a:lvl8pPr marL="2956530" indent="0">
              <a:buNone/>
              <a:defRPr sz="924"/>
            </a:lvl8pPr>
            <a:lvl9pPr marL="3378891" indent="0">
              <a:buNone/>
              <a:defRPr sz="92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FC1F-5B59-41AC-A378-7D8A9062624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3983-B520-4B86-8982-D89DDE54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56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22381"/>
            <a:ext cx="2902585" cy="1478333"/>
          </a:xfrm>
        </p:spPr>
        <p:txBody>
          <a:bodyPr anchor="b"/>
          <a:lstStyle>
            <a:lvl1pPr>
              <a:defRPr sz="29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12227"/>
            <a:ext cx="4556016" cy="4502463"/>
          </a:xfrm>
        </p:spPr>
        <p:txBody>
          <a:bodyPr anchor="t"/>
          <a:lstStyle>
            <a:lvl1pPr marL="0" indent="0">
              <a:buNone/>
              <a:defRPr sz="2956"/>
            </a:lvl1pPr>
            <a:lvl2pPr marL="422361" indent="0">
              <a:buNone/>
              <a:defRPr sz="2587"/>
            </a:lvl2pPr>
            <a:lvl3pPr marL="844723" indent="0">
              <a:buNone/>
              <a:defRPr sz="2217"/>
            </a:lvl3pPr>
            <a:lvl4pPr marL="1267084" indent="0">
              <a:buNone/>
              <a:defRPr sz="1848"/>
            </a:lvl4pPr>
            <a:lvl5pPr marL="1689445" indent="0">
              <a:buNone/>
              <a:defRPr sz="1848"/>
            </a:lvl5pPr>
            <a:lvl6pPr marL="2111807" indent="0">
              <a:buNone/>
              <a:defRPr sz="1848"/>
            </a:lvl6pPr>
            <a:lvl7pPr marL="2534168" indent="0">
              <a:buNone/>
              <a:defRPr sz="1848"/>
            </a:lvl7pPr>
            <a:lvl8pPr marL="2956530" indent="0">
              <a:buNone/>
              <a:defRPr sz="1848"/>
            </a:lvl8pPr>
            <a:lvl9pPr marL="3378891" indent="0">
              <a:buNone/>
              <a:defRPr sz="184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900714"/>
            <a:ext cx="2902585" cy="3521308"/>
          </a:xfrm>
        </p:spPr>
        <p:txBody>
          <a:bodyPr/>
          <a:lstStyle>
            <a:lvl1pPr marL="0" indent="0">
              <a:buNone/>
              <a:defRPr sz="1478"/>
            </a:lvl1pPr>
            <a:lvl2pPr marL="422361" indent="0">
              <a:buNone/>
              <a:defRPr sz="1293"/>
            </a:lvl2pPr>
            <a:lvl3pPr marL="844723" indent="0">
              <a:buNone/>
              <a:defRPr sz="1109"/>
            </a:lvl3pPr>
            <a:lvl4pPr marL="1267084" indent="0">
              <a:buNone/>
              <a:defRPr sz="924"/>
            </a:lvl4pPr>
            <a:lvl5pPr marL="1689445" indent="0">
              <a:buNone/>
              <a:defRPr sz="924"/>
            </a:lvl5pPr>
            <a:lvl6pPr marL="2111807" indent="0">
              <a:buNone/>
              <a:defRPr sz="924"/>
            </a:lvl6pPr>
            <a:lvl7pPr marL="2534168" indent="0">
              <a:buNone/>
              <a:defRPr sz="924"/>
            </a:lvl7pPr>
            <a:lvl8pPr marL="2956530" indent="0">
              <a:buNone/>
              <a:defRPr sz="924"/>
            </a:lvl8pPr>
            <a:lvl9pPr marL="3378891" indent="0">
              <a:buNone/>
              <a:defRPr sz="92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FC1F-5B59-41AC-A378-7D8A9062624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3983-B520-4B86-8982-D89DDE54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17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37319"/>
            <a:ext cx="7762102" cy="1224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686590"/>
            <a:ext cx="7762102" cy="401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872269"/>
            <a:ext cx="2024896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FC1F-5B59-41AC-A378-7D8A9062624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872269"/>
            <a:ext cx="3037344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872269"/>
            <a:ext cx="2024896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53983-B520-4B86-8982-D89DDE54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43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44723" rtl="0" eaLnBrk="1" latinLnBrk="0" hangingPunct="1">
        <a:lnSpc>
          <a:spcPct val="90000"/>
        </a:lnSpc>
        <a:spcBef>
          <a:spcPct val="0"/>
        </a:spcBef>
        <a:buNone/>
        <a:defRPr kumimoji="1" sz="40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181" indent="-211181" algn="l" defTabSz="844723" rtl="0" eaLnBrk="1" latinLnBrk="0" hangingPunct="1">
        <a:lnSpc>
          <a:spcPct val="90000"/>
        </a:lnSpc>
        <a:spcBef>
          <a:spcPts val="924"/>
        </a:spcBef>
        <a:buFont typeface="Arial" panose="020B0604020202020204" pitchFamily="34" charset="0"/>
        <a:buChar char="•"/>
        <a:defRPr kumimoji="1" sz="2587" kern="1200">
          <a:solidFill>
            <a:schemeClr val="tx1"/>
          </a:solidFill>
          <a:latin typeface="+mn-lt"/>
          <a:ea typeface="+mn-ea"/>
          <a:cs typeface="+mn-cs"/>
        </a:defRPr>
      </a:lvl1pPr>
      <a:lvl2pPr marL="633542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2217" kern="1200">
          <a:solidFill>
            <a:schemeClr val="tx1"/>
          </a:solidFill>
          <a:latin typeface="+mn-lt"/>
          <a:ea typeface="+mn-ea"/>
          <a:cs typeface="+mn-cs"/>
        </a:defRPr>
      </a:lvl2pPr>
      <a:lvl3pPr marL="1055903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848" kern="1200">
          <a:solidFill>
            <a:schemeClr val="tx1"/>
          </a:solidFill>
          <a:latin typeface="+mn-lt"/>
          <a:ea typeface="+mn-ea"/>
          <a:cs typeface="+mn-cs"/>
        </a:defRPr>
      </a:lvl3pPr>
      <a:lvl4pPr marL="1478265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900626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322987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745349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3167710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590072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361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723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7084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9445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1807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4168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6530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8891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50976399-E435-409D-94A6-CB5A5ADD9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02653" cy="6335713"/>
          </a:xfrm>
          <a:prstGeom prst="rect">
            <a:avLst/>
          </a:prstGeom>
        </p:spPr>
      </p:pic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E0B9A418-DD4D-4F73-8122-5902D42D9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85" y="0"/>
            <a:ext cx="4502653" cy="63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9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春流 中野</dc:creator>
  <cp:lastModifiedBy>中野 綾子</cp:lastModifiedBy>
  <cp:revision>8</cp:revision>
  <cp:lastPrinted>2020-02-29T09:15:05Z</cp:lastPrinted>
  <dcterms:created xsi:type="dcterms:W3CDTF">2020-02-21T12:00:11Z</dcterms:created>
  <dcterms:modified xsi:type="dcterms:W3CDTF">2020-06-09T13:06:48Z</dcterms:modified>
</cp:coreProperties>
</file>