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5" r:id="rId19"/>
    <p:sldId id="26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1B8E-57EA-4C05-80ED-218DDF9E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993335-2D85-463A-9C39-5A298EBE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0C85B-FF88-4BEA-996B-93A814C0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587D4-D6B1-4C42-8045-590DE59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BC9C3-A775-45EE-B1CC-5E632FC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5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B1FE6-8265-4997-A890-DF948F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229FE-DB2A-431D-A079-2408257B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8AA5-74E9-4DF0-8358-16527B4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B23A6-D448-4582-B469-925802A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F1EDF-1CAE-42F6-BD36-F003281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9F0E1-153A-427E-833C-8076BC3D8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29FFC6-BF12-41A4-8D73-FE386C4B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C50D-AF1C-43CD-82B2-5C608AA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45EA2-57B3-42FB-ACC0-83F3C166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CA9AA-D12E-4F47-AB06-D20F795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D221A-039A-4332-A2AE-1B66449F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E27A5-6D5E-47F1-A899-1D10D0A5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FBECC-62F6-4C0B-AEA5-F828C80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8C867-CD40-4BBE-93D0-634F9DCF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89736-106E-4379-9FC8-9206B890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19C09-A24C-49F1-B1D6-6DAD25D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96FBF-8EBD-47FC-9F44-ABEE8BBB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A4622-0E35-4BB3-A4B7-5462E078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D6B30-2AB1-43FD-AFF2-24DD0A5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3C7D8-EB59-45E1-A2B6-B53D663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E470A-2386-4C86-95DE-F7974B7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2D15B-9285-4F13-9221-E47740048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5B26-7D50-495F-A679-4D676042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66389-9CAC-488F-93FB-2AAD138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691DB-5F12-43EB-A2A5-7BBB298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5861B-A301-4EB4-B15F-9698CB5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97BA-7D58-4C5B-A588-0238E51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F0D5A-7D70-4858-BDDC-789A89D4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7AD93-621A-4A83-A437-FCAB20A8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9DA0C-FF2D-486D-BA6D-F0A55C93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EEA758-7D6C-482C-8B9F-F89C29849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B8D79-ED81-415F-98BC-437F750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9480C-4FA2-43A8-BB6C-C4E9CAF6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00526-AF7E-4EFE-A57D-4ED3CA5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49DB4-3296-4651-8003-0FF21B5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7633A-9CC0-4CB2-BECA-F95260E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C23CE-F151-4EAF-9658-93BDADD7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43623-17CB-4FE1-98E4-74CDD0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686922-77A6-45AE-BCA4-F8F14381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365A19-31E1-4676-9330-E63F73AA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DB920A-830B-4EDD-AFE2-BAF2385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62AFD-B8FA-4774-8C42-C46B540C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94B9D-DF25-4942-B9DD-569E54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DBB25-9530-42FB-9356-BBEA382B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15923-F36C-4C28-BB87-2B551EB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D088C-3D15-40E9-A307-460CCCD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254169-B4C5-42EF-AD68-9878CE3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02AB-D2F7-4DAD-93A7-048268BF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045DD-FAFD-4C62-8805-E4ED8966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6F8E1-5A00-449D-89CA-0A994355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84761-88CC-48D9-BAAE-B114373E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DA769-0A47-4589-B84A-E30E366C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8DC53-47A8-4CC9-BC1E-17C563A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9411C-805B-42CD-A392-9A403809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AB70E-22E7-4AE6-9596-A51226C7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483E0-522C-47A6-86DE-CC5BFFDC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FF6F-C651-4C28-B86D-7D53BF5155B9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7BFA35-6B17-45A9-A184-B4F7E96C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338B4-5855-4EC8-A1A2-BCB8A234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6D6DA5-5209-4346-8B25-E6F42F8E30B5}"/>
              </a:ext>
            </a:extLst>
          </p:cNvPr>
          <p:cNvSpPr txBox="1"/>
          <p:nvPr/>
        </p:nvSpPr>
        <p:spPr>
          <a:xfrm>
            <a:off x="2158864" y="2644170"/>
            <a:ext cx="787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GitHub</a:t>
            </a:r>
            <a:r>
              <a:rPr kumimoji="1" lang="ja-JP" altLang="en-US" sz="9600" dirty="0"/>
              <a:t>の導入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EE1F3-3DEB-4115-9A73-F9B1BF1E49D5}"/>
              </a:ext>
            </a:extLst>
          </p:cNvPr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2020/04/17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1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49EC4-5C78-4AEF-A42D-6EEC572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プッシュとは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0072B-7C16-4706-9310-BB66D9A0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90688"/>
            <a:ext cx="7701793" cy="54845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変更履歴をリモートリポジトリにアップロード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AF67A-A5A0-408C-8A5B-174153B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0" y="3117367"/>
            <a:ext cx="7434720" cy="25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1AAD-29B1-42DC-B134-87DFD31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クローンとは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E6B1D-D2D7-4F3B-95B2-21C12C2D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83" y="1690688"/>
            <a:ext cx="4178417" cy="439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リモートをローカルに複製</a:t>
            </a:r>
          </a:p>
        </p:txBody>
      </p:sp>
      <p:pic>
        <p:nvPicPr>
          <p:cNvPr id="2050" name="Picture 2" descr="簡単解説】Gitのcloneコマンドの使い方">
            <a:extLst>
              <a:ext uri="{FF2B5EF4-FFF2-40B4-BE49-F238E27FC236}">
                <a16:creationId xmlns:a16="http://schemas.microsoft.com/office/drawing/2014/main" id="{82119D43-3D24-46B2-B496-9AF06662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3" y="3755652"/>
            <a:ext cx="8833654" cy="1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51E358-344E-43B1-9867-F5D328569D1E}"/>
              </a:ext>
            </a:extLst>
          </p:cNvPr>
          <p:cNvSpPr txBox="1"/>
          <p:nvPr/>
        </p:nvSpPr>
        <p:spPr>
          <a:xfrm>
            <a:off x="8201608" y="375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7C2330-F32B-4B66-AF94-446C65DBCB3C}"/>
              </a:ext>
            </a:extLst>
          </p:cNvPr>
          <p:cNvSpPr txBox="1"/>
          <p:nvPr/>
        </p:nvSpPr>
        <p:spPr>
          <a:xfrm>
            <a:off x="2882396" y="375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31832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4DBC6-5796-4606-B353-FEB7ADB8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プルとは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2F91-6E33-4B04-835B-70F00010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79965" cy="5149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リモートからローカルに変更履歴をダウンロード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10DF5-F936-44CD-B7F2-66BE5476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43" y="3209081"/>
            <a:ext cx="7473422" cy="25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1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C445-F3EA-4C50-B1F6-38BBAD4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C860B-1115-447E-B22C-A0DEB405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2993" cy="472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履歴の流れを分岐して記録する機能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702F6A-3B7E-4376-91B5-C34332B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03" y="2379814"/>
            <a:ext cx="5270726" cy="43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7C96F-93F2-495D-8A40-7914B6D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DF0AA-1156-4B62-9463-CA7E71F3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230" y="1690688"/>
            <a:ext cx="5411598" cy="184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コマンド操作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慣れるのに時間がかかる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視覚的にわかりにくい</a:t>
            </a:r>
            <a:endParaRPr kumimoji="1" lang="en-US" altLang="ja-JP" sz="3600" dirty="0"/>
          </a:p>
        </p:txBody>
      </p:sp>
      <p:pic>
        <p:nvPicPr>
          <p:cNvPr id="5122" name="Picture 2" descr="git pull コマンドでリモートリポジトリの内容をローカルリポジトリに ...">
            <a:extLst>
              <a:ext uri="{FF2B5EF4-FFF2-40B4-BE49-F238E27FC236}">
                <a16:creationId xmlns:a16="http://schemas.microsoft.com/office/drawing/2014/main" id="{FCE9F2B0-81B6-4814-BE15-AAD3670F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66" y="3673475"/>
            <a:ext cx="5324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1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6A46-DC17-4792-B745-13AE823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使いません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91956-E43B-44D8-A9C6-BF57713D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3141662"/>
            <a:ext cx="6248400" cy="57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現状ロボコンするうえでは必要ない</a:t>
            </a:r>
          </a:p>
        </p:txBody>
      </p:sp>
    </p:spTree>
    <p:extLst>
      <p:ext uri="{BB962C8B-B14F-4D97-AF65-F5344CB8AC3E}">
        <p14:creationId xmlns:p14="http://schemas.microsoft.com/office/powerpoint/2010/main" val="153391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557E8C-6016-42AB-86A4-DC59E21BD284}"/>
              </a:ext>
            </a:extLst>
          </p:cNvPr>
          <p:cNvSpPr txBox="1"/>
          <p:nvPr/>
        </p:nvSpPr>
        <p:spPr>
          <a:xfrm>
            <a:off x="2203450" y="2598003"/>
            <a:ext cx="778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では実際に使っていきます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00784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47EC-44DA-472D-B3C7-368BBAC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Desktop</a:t>
            </a:r>
            <a:r>
              <a:rPr kumimoji="1" lang="ja-JP" altLang="en-US" dirty="0"/>
              <a:t>を使います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2E783-7830-458D-AB5D-F0AA2757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59283" cy="1044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ja-JP" altLang="en-US" dirty="0"/>
              <a:t>好きなエディターで編集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クローンなどの操作がボタンひとつで簡単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D54A-60AB-4A87-9734-626D86D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0" y="3547574"/>
            <a:ext cx="5313189" cy="27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09D9C8-304B-4A01-9466-2D4B1F7B4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t="3206" r="27029"/>
          <a:stretch/>
        </p:blipFill>
        <p:spPr bwMode="auto">
          <a:xfrm>
            <a:off x="7908473" y="2011363"/>
            <a:ext cx="3500717" cy="3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F957AB-B733-437E-9C8F-ADB61642CD9E}"/>
              </a:ext>
            </a:extLst>
          </p:cNvPr>
          <p:cNvSpPr txBox="1"/>
          <p:nvPr/>
        </p:nvSpPr>
        <p:spPr>
          <a:xfrm>
            <a:off x="10211971" y="65468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画像の差分表示可能</a:t>
            </a:r>
          </a:p>
        </p:txBody>
      </p:sp>
    </p:spTree>
    <p:extLst>
      <p:ext uri="{BB962C8B-B14F-4D97-AF65-F5344CB8AC3E}">
        <p14:creationId xmlns:p14="http://schemas.microsoft.com/office/powerpoint/2010/main" val="42601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7268BC-4F33-41FD-BB3B-FF981FB65887}"/>
              </a:ext>
            </a:extLst>
          </p:cNvPr>
          <p:cNvSpPr/>
          <p:nvPr/>
        </p:nvSpPr>
        <p:spPr>
          <a:xfrm>
            <a:off x="647115" y="89681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2F60ED-A06D-461A-987E-8D146857B9B8}"/>
              </a:ext>
            </a:extLst>
          </p:cNvPr>
          <p:cNvSpPr/>
          <p:nvPr/>
        </p:nvSpPr>
        <p:spPr>
          <a:xfrm>
            <a:off x="644770" y="2118360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E97D00-8CA7-469C-93CD-C9396DDE3C23}"/>
              </a:ext>
            </a:extLst>
          </p:cNvPr>
          <p:cNvSpPr/>
          <p:nvPr/>
        </p:nvSpPr>
        <p:spPr>
          <a:xfrm>
            <a:off x="644770" y="333990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A7CDFF-A815-4042-A843-C0E6D0E652F4}"/>
              </a:ext>
            </a:extLst>
          </p:cNvPr>
          <p:cNvSpPr/>
          <p:nvPr/>
        </p:nvSpPr>
        <p:spPr>
          <a:xfrm>
            <a:off x="4682196" y="1536896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D2EE08-3FB4-46E3-88BB-B683F41499EA}"/>
              </a:ext>
            </a:extLst>
          </p:cNvPr>
          <p:cNvSpPr/>
          <p:nvPr/>
        </p:nvSpPr>
        <p:spPr>
          <a:xfrm>
            <a:off x="4682196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72F327-EA38-48CF-9B1F-7B0535AB1C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58574" y="1543928"/>
            <a:ext cx="2345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6E8727-9694-4AA0-A302-7DDD7079E1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58574" y="2765473"/>
            <a:ext cx="0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DAAFE0E-C56A-4FF6-8B53-48A9126928D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2184009"/>
            <a:ext cx="0" cy="5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A4D284-EB89-437A-9340-E87691111D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472377" y="3105444"/>
            <a:ext cx="1209819" cy="5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621A96-1F30-4756-AD6C-1FDEC011373E}"/>
              </a:ext>
            </a:extLst>
          </p:cNvPr>
          <p:cNvSpPr/>
          <p:nvPr/>
        </p:nvSpPr>
        <p:spPr>
          <a:xfrm>
            <a:off x="8719620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C62D764-3955-4B3A-B9B9-4265A7553BD8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7509803" y="3105444"/>
            <a:ext cx="120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874B-4EE4-4162-9271-B0B1FC437BA2}"/>
              </a:ext>
            </a:extLst>
          </p:cNvPr>
          <p:cNvSpPr/>
          <p:nvPr/>
        </p:nvSpPr>
        <p:spPr>
          <a:xfrm>
            <a:off x="8724314" y="1543928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2197A-4412-4BA3-9BB7-C3EA1C250614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V="1">
            <a:off x="10133424" y="2191041"/>
            <a:ext cx="4694" cy="5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0E3217F-ACEE-423D-AEDB-A18079CDB67B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7509803" y="1860453"/>
            <a:ext cx="1214511" cy="703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D026-7983-47C3-B38F-153DFE0DBEE9}"/>
              </a:ext>
            </a:extLst>
          </p:cNvPr>
          <p:cNvSpPr txBox="1"/>
          <p:nvPr/>
        </p:nvSpPr>
        <p:spPr>
          <a:xfrm>
            <a:off x="1068558" y="102031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リポジトリ作成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C9BEB1-CED8-4F07-8DC5-8A16E5B06334}"/>
              </a:ext>
            </a:extLst>
          </p:cNvPr>
          <p:cNvSpPr/>
          <p:nvPr/>
        </p:nvSpPr>
        <p:spPr>
          <a:xfrm>
            <a:off x="1273742" y="22572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ブランチ作成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043AB-1DA4-4AD3-8180-523F7A580095}"/>
              </a:ext>
            </a:extLst>
          </p:cNvPr>
          <p:cNvSpPr txBox="1"/>
          <p:nvPr/>
        </p:nvSpPr>
        <p:spPr>
          <a:xfrm>
            <a:off x="1453278" y="34691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クローン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D30AF3-F2A2-45CE-9B60-EBB7FE034F69}"/>
              </a:ext>
            </a:extLst>
          </p:cNvPr>
          <p:cNvSpPr txBox="1"/>
          <p:nvPr/>
        </p:nvSpPr>
        <p:spPr>
          <a:xfrm>
            <a:off x="3543049" y="3199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E3496B-5E64-4FB1-9944-56EBD65BBB80}"/>
              </a:ext>
            </a:extLst>
          </p:cNvPr>
          <p:cNvSpPr txBox="1"/>
          <p:nvPr/>
        </p:nvSpPr>
        <p:spPr>
          <a:xfrm flipH="1">
            <a:off x="5736684" y="2905388"/>
            <a:ext cx="71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作業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5A641-1B82-43A4-B412-51CE9DE5081D}"/>
              </a:ext>
            </a:extLst>
          </p:cNvPr>
          <p:cNvSpPr txBox="1"/>
          <p:nvPr/>
        </p:nvSpPr>
        <p:spPr>
          <a:xfrm>
            <a:off x="9579425" y="2920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4FCE45-A922-4891-95B0-417DB79DCAFA}"/>
              </a:ext>
            </a:extLst>
          </p:cNvPr>
          <p:cNvSpPr txBox="1"/>
          <p:nvPr/>
        </p:nvSpPr>
        <p:spPr>
          <a:xfrm>
            <a:off x="9584118" y="1682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プッシュ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DA7674-5A8C-4095-A9D1-556138E775FD}"/>
              </a:ext>
            </a:extLst>
          </p:cNvPr>
          <p:cNvSpPr txBox="1"/>
          <p:nvPr/>
        </p:nvSpPr>
        <p:spPr>
          <a:xfrm>
            <a:off x="5767163" y="1675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0F8931-DC86-482C-BDAE-AFDCB79657DE}"/>
              </a:ext>
            </a:extLst>
          </p:cNvPr>
          <p:cNvCxnSpPr/>
          <p:nvPr/>
        </p:nvCxnSpPr>
        <p:spPr>
          <a:xfrm>
            <a:off x="8114711" y="3663461"/>
            <a:ext cx="0" cy="160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667DA80-55DD-465C-B621-F524F1EB724D}"/>
              </a:ext>
            </a:extLst>
          </p:cNvPr>
          <p:cNvSpPr txBox="1"/>
          <p:nvPr/>
        </p:nvSpPr>
        <p:spPr>
          <a:xfrm>
            <a:off x="7509803" y="5267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リモート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950107-78FC-4C25-B1CA-5312CC995120}"/>
              </a:ext>
            </a:extLst>
          </p:cNvPr>
          <p:cNvSpPr txBox="1"/>
          <p:nvPr/>
        </p:nvSpPr>
        <p:spPr>
          <a:xfrm>
            <a:off x="7214464" y="42759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1098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4F6-A6FD-4860-8F8B-C40B41DE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・サルでもわかる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TechAcademy</a:t>
            </a:r>
            <a:r>
              <a:rPr lang="en-US" altLang="ja-JP" dirty="0"/>
              <a:t> magazine –GitHub</a:t>
            </a:r>
            <a:r>
              <a:rPr lang="ja-JP" altLang="en-US" dirty="0"/>
              <a:t>の使い方・超初心者向け</a:t>
            </a:r>
            <a:r>
              <a:rPr lang="en-US" altLang="ja-JP" dirty="0"/>
              <a:t>-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Ferret –</a:t>
            </a:r>
            <a:r>
              <a:rPr kumimoji="1" lang="en-US" altLang="ja-JP" dirty="0" err="1"/>
              <a:t>GitHubDesktop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6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9ADFD-9A4F-4E41-BAC8-F8819332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98" y="2766218"/>
            <a:ext cx="5788403" cy="1325563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GitHub</a:t>
            </a:r>
            <a:r>
              <a:rPr kumimoji="1" lang="ja-JP" altLang="en-US" sz="88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9200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F36F-FBDB-4F68-86C3-E3AF243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95" y="2754706"/>
            <a:ext cx="9975209" cy="674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400" dirty="0"/>
              <a:t>Git</a:t>
            </a:r>
            <a:r>
              <a:rPr kumimoji="1" lang="ja-JP" altLang="en-US" sz="4400" dirty="0"/>
              <a:t>をオンラインで管理できるサービス</a:t>
            </a:r>
          </a:p>
        </p:txBody>
      </p:sp>
    </p:spTree>
    <p:extLst>
      <p:ext uri="{BB962C8B-B14F-4D97-AF65-F5344CB8AC3E}">
        <p14:creationId xmlns:p14="http://schemas.microsoft.com/office/powerpoint/2010/main" val="26999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B82D90C-3368-4EE0-A03C-8409C00E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0" y="3429000"/>
            <a:ext cx="3198360" cy="280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B7FE18-0A75-4380-B073-202C52A1A72A}"/>
              </a:ext>
            </a:extLst>
          </p:cNvPr>
          <p:cNvSpPr txBox="1"/>
          <p:nvPr/>
        </p:nvSpPr>
        <p:spPr>
          <a:xfrm>
            <a:off x="2194932" y="1576874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バージョン管理システム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7AC2B-9B55-48BC-AACB-E3A658E4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0" y="3917092"/>
            <a:ext cx="4877675" cy="21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C5C3-F950-483C-BE0F-DA87B7F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83" y="962534"/>
            <a:ext cx="3708633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事前知識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8CE14-06B2-4D16-95C4-6FF473FFB3CF}"/>
              </a:ext>
            </a:extLst>
          </p:cNvPr>
          <p:cNvSpPr txBox="1"/>
          <p:nvPr/>
        </p:nvSpPr>
        <p:spPr>
          <a:xfrm>
            <a:off x="2290195" y="670146"/>
            <a:ext cx="181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導入前の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0A9B098-E0C6-42C6-AD19-3A289528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45767" cy="1476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ローカルリポジトリ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リモートリポジトリ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E40EB-66A5-4788-BD7E-C24A924DDC35}"/>
              </a:ext>
            </a:extLst>
          </p:cNvPr>
          <p:cNvSpPr txBox="1"/>
          <p:nvPr/>
        </p:nvSpPr>
        <p:spPr>
          <a:xfrm>
            <a:off x="8210026" y="3186230"/>
            <a:ext cx="1739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コミット</a:t>
            </a:r>
            <a:endParaRPr lang="en-US" altLang="ja-JP" sz="2800" dirty="0"/>
          </a:p>
          <a:p>
            <a:r>
              <a:rPr lang="ja-JP" altLang="en-US" sz="2800" dirty="0"/>
              <a:t>プッシュ</a:t>
            </a:r>
            <a:endParaRPr lang="en-US" altLang="ja-JP" sz="2800" dirty="0"/>
          </a:p>
          <a:p>
            <a:r>
              <a:rPr lang="ja-JP" altLang="en-US" sz="2800" dirty="0"/>
              <a:t>クローン</a:t>
            </a:r>
            <a:endParaRPr lang="en-US" altLang="ja-JP" sz="2800" dirty="0"/>
          </a:p>
          <a:p>
            <a:r>
              <a:rPr lang="ja-JP" altLang="en-US" sz="2800" dirty="0"/>
              <a:t>プル</a:t>
            </a:r>
            <a:endParaRPr lang="en-US" altLang="ja-JP" sz="2800" dirty="0"/>
          </a:p>
          <a:p>
            <a:r>
              <a:rPr lang="ja-JP" altLang="en-US" sz="2800" dirty="0"/>
              <a:t>ブランチ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88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04BAE50-0B9B-4C16-8BFE-41BD891A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77" y="1362172"/>
            <a:ext cx="7007646" cy="41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52D5A-AA2D-42B5-9492-6B5FD84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リポジトリとは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2A85D9-C50D-485D-B9C5-BB15FFF7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3785692"/>
            <a:ext cx="5906715" cy="15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BDF1E1-5778-4B08-97A6-A04CF2131A2C}"/>
              </a:ext>
            </a:extLst>
          </p:cNvPr>
          <p:cNvSpPr txBox="1"/>
          <p:nvPr/>
        </p:nvSpPr>
        <p:spPr>
          <a:xfrm>
            <a:off x="2028219" y="1690688"/>
            <a:ext cx="8135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ファイルやディレクトリの</a:t>
            </a:r>
            <a:r>
              <a:rPr kumimoji="1" lang="ja-JP" altLang="en-US" sz="4400" dirty="0"/>
              <a:t>状態</a:t>
            </a:r>
            <a:r>
              <a:rPr kumimoji="1" lang="ja-JP" altLang="en-US" sz="2800" dirty="0"/>
              <a:t>を記録する場所</a:t>
            </a:r>
          </a:p>
        </p:txBody>
      </p:sp>
    </p:spTree>
    <p:extLst>
      <p:ext uri="{BB962C8B-B14F-4D97-AF65-F5344CB8AC3E}">
        <p14:creationId xmlns:p14="http://schemas.microsoft.com/office/powerpoint/2010/main" val="4874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9F370-CE21-4009-BC47-02359E010749}"/>
              </a:ext>
            </a:extLst>
          </p:cNvPr>
          <p:cNvSpPr/>
          <p:nvPr/>
        </p:nvSpPr>
        <p:spPr>
          <a:xfrm>
            <a:off x="604910" y="464234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2D3F8-6559-468A-9DF6-B04AE537325D}"/>
              </a:ext>
            </a:extLst>
          </p:cNvPr>
          <p:cNvSpPr/>
          <p:nvPr/>
        </p:nvSpPr>
        <p:spPr>
          <a:xfrm>
            <a:off x="4851009" y="464233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C78C81-0D94-4A43-940D-ED90AB6AAF2C}"/>
              </a:ext>
            </a:extLst>
          </p:cNvPr>
          <p:cNvSpPr/>
          <p:nvPr/>
        </p:nvSpPr>
        <p:spPr>
          <a:xfrm>
            <a:off x="9097108" y="464232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30128F-C9EF-466D-AD5C-A22BA1B4A304}"/>
              </a:ext>
            </a:extLst>
          </p:cNvPr>
          <p:cNvSpPr txBox="1"/>
          <p:nvPr/>
        </p:nvSpPr>
        <p:spPr>
          <a:xfrm>
            <a:off x="900601" y="464232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abc</a:t>
            </a:r>
            <a:endParaRPr kumimoji="1" lang="ja-JP" altLang="en-US" sz="3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9CB2E3-5BB7-4176-B39D-D6404B72E2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94891" y="2089052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D97E69-6528-4BE8-8E28-B793D67811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40990" y="2089051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4B048D-8BD6-491F-99DD-9A689409218E}"/>
              </a:ext>
            </a:extLst>
          </p:cNvPr>
          <p:cNvSpPr txBox="1"/>
          <p:nvPr/>
        </p:nvSpPr>
        <p:spPr>
          <a:xfrm>
            <a:off x="9472949" y="4642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edf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2513A8-305D-4C7A-AD3E-CFD465D26ABD}"/>
              </a:ext>
            </a:extLst>
          </p:cNvPr>
          <p:cNvSpPr txBox="1"/>
          <p:nvPr/>
        </p:nvSpPr>
        <p:spPr>
          <a:xfrm>
            <a:off x="2970784" y="5747435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err="1"/>
              <a:t>abc</a:t>
            </a:r>
            <a:r>
              <a:rPr lang="ja-JP" altLang="en-US" sz="3600" dirty="0"/>
              <a:t>が消され</a:t>
            </a:r>
            <a:r>
              <a:rPr lang="en-US" altLang="ja-JP" sz="3600" dirty="0" err="1"/>
              <a:t>edf</a:t>
            </a:r>
            <a:r>
              <a:rPr lang="ja-JP" altLang="en-US" sz="3600" dirty="0"/>
              <a:t>と書いた」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0826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452D1-B19B-4E42-9BC3-6DF37315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コミットとは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05A8A-895A-474B-91C1-AF452488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49" y="3429000"/>
            <a:ext cx="6986102" cy="21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B03099-E5AF-43C9-B70D-8E4FA4B91D11}"/>
              </a:ext>
            </a:extLst>
          </p:cNvPr>
          <p:cNvSpPr txBox="1"/>
          <p:nvPr/>
        </p:nvSpPr>
        <p:spPr>
          <a:xfrm>
            <a:off x="3363985" y="1690688"/>
            <a:ext cx="27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変更履歴の記録</a:t>
            </a:r>
          </a:p>
        </p:txBody>
      </p:sp>
    </p:spTree>
    <p:extLst>
      <p:ext uri="{BB962C8B-B14F-4D97-AF65-F5344CB8AC3E}">
        <p14:creationId xmlns:p14="http://schemas.microsoft.com/office/powerpoint/2010/main" val="33023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193</Words>
  <Application>Microsoft Office PowerPoint</Application>
  <PresentationFormat>ワイド画面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GitHubとは</vt:lpstr>
      <vt:lpstr>PowerPoint プレゼンテーション</vt:lpstr>
      <vt:lpstr>PowerPoint プレゼンテーション</vt:lpstr>
      <vt:lpstr>事前知識</vt:lpstr>
      <vt:lpstr>PowerPoint プレゼンテーション</vt:lpstr>
      <vt:lpstr>リポジトリとは</vt:lpstr>
      <vt:lpstr>PowerPoint プレゼンテーション</vt:lpstr>
      <vt:lpstr>コミットとは</vt:lpstr>
      <vt:lpstr>プッシュとは</vt:lpstr>
      <vt:lpstr>クローンとは</vt:lpstr>
      <vt:lpstr>プルとは</vt:lpstr>
      <vt:lpstr>ブランチとは</vt:lpstr>
      <vt:lpstr>GitBashの問題点</vt:lpstr>
      <vt:lpstr>GitBash使いません</vt:lpstr>
      <vt:lpstr>PowerPoint プレゼンテーション</vt:lpstr>
      <vt:lpstr>GitHub Desktopを使います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綾子</dc:creator>
  <cp:lastModifiedBy>中野 綾子</cp:lastModifiedBy>
  <cp:revision>61</cp:revision>
  <dcterms:created xsi:type="dcterms:W3CDTF">2020-04-17T09:52:50Z</dcterms:created>
  <dcterms:modified xsi:type="dcterms:W3CDTF">2020-04-25T12:46:15Z</dcterms:modified>
</cp:coreProperties>
</file>