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1" r:id="rId17"/>
    <p:sldId id="261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301B8E-57EA-4C05-80ED-218DDF9EA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3993335-2D85-463A-9C39-5A298EBE7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50C85B-FF88-4BEA-996B-93A814C03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E587D4-D6B1-4C42-8045-590DE594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7BC9C3-A775-45EE-B1CC-5E632FC2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15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DB1FE6-8265-4997-A890-DF948F0D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1229FE-DB2A-431D-A079-2408257BF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668AA5-74E9-4DF0-8358-16527B42C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2B23A6-D448-4582-B469-925802A2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8F1EDF-1CAE-42F6-BD36-F0032815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49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29F0E1-153A-427E-833C-8076BC3D8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29FFC6-BF12-41A4-8D73-FE386C4BB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5DC50D-AF1C-43CD-82B2-5C608AA5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445EA2-57B3-42FB-ACC0-83F3C166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BCA9AA-D12E-4F47-AB06-D20F7954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43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AD221A-039A-4332-A2AE-1B66449F7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2E27A5-6D5E-47F1-A899-1D10D0A5E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BFBECC-62F6-4C0B-AEA5-F828C80F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38C867-CD40-4BBE-93D0-634F9DCF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89736-106E-4379-9FC8-9206B890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03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219C09-A24C-49F1-B1D6-6DAD25D6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096FBF-8EBD-47FC-9F44-ABEE8BBB2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A4622-0E35-4BB3-A4B7-5462E078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AD6B30-2AB1-43FD-AFF2-24DD0A5B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83C7D8-EB59-45E1-A2B6-B53D6634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5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CE470A-2386-4C86-95DE-F7974B7D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52D15B-9285-4F13-9221-E47740048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515B26-7D50-495F-A679-4D6760424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A66389-9CAC-488F-93FB-2AAD138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C691DB-5F12-43EB-A2A5-7BBB2981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85861B-A301-4EB4-B15F-9698CB5D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38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9497BA-7D58-4C5B-A588-0238E513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3F0D5A-7D70-4858-BDDC-789A89D41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D7AD93-621A-4A83-A437-FCAB20A8D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B49DA0C-FF2D-486D-BA6D-F0A55C931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1EEA758-7D6C-482C-8B9F-F89C29849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CCB8D79-ED81-415F-98BC-437F750D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F49480C-4FA2-43A8-BB6C-C4E9CAF6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B600526-AF7E-4EFE-A57D-4ED3CA59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3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949DB4-3296-4651-8003-0FF21B54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37633A-9CC0-4CB2-BECA-F95260E95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5C23CE-F151-4EAF-9658-93BDADD7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843623-17CB-4FE1-98E4-74CDD0E5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02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0686922-77A6-45AE-BCA4-F8F143810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365A19-31E1-4676-9330-E63F73AA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DB920A-830B-4EDD-AFE2-BAF23852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73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C62AFD-B8FA-4774-8C42-C46B540C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194B9D-DF25-4942-B9DD-569E549F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DDBB25-9530-42FB-9356-BBEA382B0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215923-F36C-4C28-BB87-2B551EB37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3D088C-3D15-40E9-A307-460CCCD1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254169-B4C5-42EF-AD68-9878CE31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37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F02AB-D2F7-4DAD-93A7-048268BF1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4C045DD-FAFD-4C62-8805-E4ED8966B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06F8E1-5A00-449D-89CA-0A994355D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084761-88CC-48D9-BAAE-B114373E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FF6F-C651-4C28-B86D-7D53BF5155B9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FDA769-0A47-4589-B84A-E30E366CF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38DC53-47A8-4CC9-BC1E-17C563A0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33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279411C-805B-42CD-A392-9A403809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3AB70E-22E7-4AE6-9596-A51226C7E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8483E0-522C-47A6-86DE-CC5BFFDC3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9FF6F-C651-4C28-B86D-7D53BF5155B9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7BFA35-6B17-45A9-A184-B4F7E96C5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7338B4-5855-4EC8-A1A2-BCB8A2345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F708A-EED6-49C2-967D-AC5CD4FD6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73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6D6DA5-5209-4346-8B25-E6F42F8E30B5}"/>
              </a:ext>
            </a:extLst>
          </p:cNvPr>
          <p:cNvSpPr txBox="1"/>
          <p:nvPr/>
        </p:nvSpPr>
        <p:spPr>
          <a:xfrm>
            <a:off x="2158864" y="2644170"/>
            <a:ext cx="78742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600" dirty="0"/>
              <a:t>GitHub</a:t>
            </a:r>
            <a:r>
              <a:rPr kumimoji="1" lang="ja-JP" altLang="en-US" sz="9600" dirty="0"/>
              <a:t>の導入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F4EE1F3-3DEB-4115-9A73-F9B1BF1E49D5}"/>
              </a:ext>
            </a:extLst>
          </p:cNvPr>
          <p:cNvSpPr txBox="1"/>
          <p:nvPr/>
        </p:nvSpPr>
        <p:spPr>
          <a:xfrm>
            <a:off x="0" y="0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2020/04/17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1101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F31AAD-29B1-42DC-B134-87DFD31C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クローンとは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8E6B1D-D2D7-4F3B-95B2-21C12C2D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583" y="1690688"/>
            <a:ext cx="4178417" cy="4394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dirty="0"/>
              <a:t>リモートをローカルに複製</a:t>
            </a:r>
          </a:p>
        </p:txBody>
      </p:sp>
      <p:pic>
        <p:nvPicPr>
          <p:cNvPr id="2050" name="Picture 2" descr="簡単解説】Gitのcloneコマンドの使い方">
            <a:extLst>
              <a:ext uri="{FF2B5EF4-FFF2-40B4-BE49-F238E27FC236}">
                <a16:creationId xmlns:a16="http://schemas.microsoft.com/office/drawing/2014/main" id="{82119D43-3D24-46B2-B496-9AF066628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173" y="3755652"/>
            <a:ext cx="8833654" cy="194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51E358-344E-43B1-9867-F5D328569D1E}"/>
              </a:ext>
            </a:extLst>
          </p:cNvPr>
          <p:cNvSpPr txBox="1"/>
          <p:nvPr/>
        </p:nvSpPr>
        <p:spPr>
          <a:xfrm>
            <a:off x="8201608" y="37556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リモート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17C2330-F32B-4B66-AF94-446C65DBCB3C}"/>
              </a:ext>
            </a:extLst>
          </p:cNvPr>
          <p:cNvSpPr txBox="1"/>
          <p:nvPr/>
        </p:nvSpPr>
        <p:spPr>
          <a:xfrm>
            <a:off x="2882396" y="37510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</a:t>
            </a:r>
          </a:p>
        </p:txBody>
      </p:sp>
    </p:spTree>
    <p:extLst>
      <p:ext uri="{BB962C8B-B14F-4D97-AF65-F5344CB8AC3E}">
        <p14:creationId xmlns:p14="http://schemas.microsoft.com/office/powerpoint/2010/main" val="3183215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E4DBC6-5796-4606-B353-FEB7ADB8F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/>
              <a:t>プルとは</a:t>
            </a:r>
            <a:endParaRPr kumimoji="1" lang="ja-JP" altLang="en-US" sz="4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0C2F91-6E33-4B04-835B-70F000106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179965" cy="51490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/>
              <a:t>リモートからローカルに変更履歴をダウンロード</a:t>
            </a:r>
            <a:endParaRPr kumimoji="1" lang="ja-JP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1310DF5-F936-44CD-B7F2-66BE54763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343" y="3209081"/>
            <a:ext cx="7473422" cy="25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914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D7C445-F3EA-4C50-B1F6-38BBAD4F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ブランチとは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6C860B-1115-447E-B22C-A0DEB4051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872993" cy="4729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/>
              <a:t>履歴の流れを分岐して記録する機能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E702F6A-3B7E-4376-91B5-C34332BAA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303" y="2379814"/>
            <a:ext cx="5270726" cy="432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483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27C96F-93F2-495D-8A40-7914B6D2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の問題点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EDF0AA-1156-4B62-9463-CA7E71F32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230" y="1690688"/>
            <a:ext cx="5411598" cy="18403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コマンド操作</a:t>
            </a:r>
            <a:endParaRPr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慣れるのに時間がかかる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視覚的にわかりにくい</a:t>
            </a:r>
            <a:endParaRPr kumimoji="1" lang="en-US" altLang="ja-JP" sz="3600" dirty="0"/>
          </a:p>
        </p:txBody>
      </p:sp>
      <p:pic>
        <p:nvPicPr>
          <p:cNvPr id="5122" name="Picture 2" descr="git pull コマンドでリモートリポジトリの内容をローカルリポジトリに ...">
            <a:extLst>
              <a:ext uri="{FF2B5EF4-FFF2-40B4-BE49-F238E27FC236}">
                <a16:creationId xmlns:a16="http://schemas.microsoft.com/office/drawing/2014/main" id="{FCE9F2B0-81B6-4814-BE15-AAD3670FC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366" y="3673475"/>
            <a:ext cx="53244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313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F86A46-DC17-4792-B745-13AE8234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使いません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891956-E43B-44D8-A9C6-BF57713D4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0" y="3141662"/>
            <a:ext cx="6248400" cy="574675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ロボコンするうえでは必要ない</a:t>
            </a:r>
            <a:r>
              <a:rPr kumimoji="1" lang="en-US" altLang="ja-JP" dirty="0"/>
              <a:t>...</a:t>
            </a:r>
            <a:r>
              <a:rPr kumimoji="1" lang="ja-JP" altLang="en-US" dirty="0"/>
              <a:t>多分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E53D4E5-20A8-409D-A648-F30A10B258E5}"/>
              </a:ext>
            </a:extLst>
          </p:cNvPr>
          <p:cNvSpPr txBox="1"/>
          <p:nvPr/>
        </p:nvSpPr>
        <p:spPr>
          <a:xfrm>
            <a:off x="6096000" y="4254500"/>
            <a:ext cx="4224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GitHub</a:t>
            </a:r>
            <a:r>
              <a:rPr kumimoji="1" lang="ja-JP" altLang="en-US" sz="2800" dirty="0"/>
              <a:t>のみでじゅーぶん</a:t>
            </a:r>
          </a:p>
        </p:txBody>
      </p:sp>
    </p:spTree>
    <p:extLst>
      <p:ext uri="{BB962C8B-B14F-4D97-AF65-F5344CB8AC3E}">
        <p14:creationId xmlns:p14="http://schemas.microsoft.com/office/powerpoint/2010/main" val="1533913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557E8C-6016-42AB-86A4-DC59E21BD284}"/>
              </a:ext>
            </a:extLst>
          </p:cNvPr>
          <p:cNvSpPr txBox="1"/>
          <p:nvPr/>
        </p:nvSpPr>
        <p:spPr>
          <a:xfrm>
            <a:off x="2203450" y="2598003"/>
            <a:ext cx="778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では実際に使っていきます</a:t>
            </a:r>
          </a:p>
        </p:txBody>
      </p:sp>
    </p:spTree>
    <p:extLst>
      <p:ext uri="{BB962C8B-B14F-4D97-AF65-F5344CB8AC3E}">
        <p14:creationId xmlns:p14="http://schemas.microsoft.com/office/powerpoint/2010/main" val="1007845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8B47EC-44DA-472D-B3C7-368BBACB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GitHub Desktop</a:t>
            </a:r>
            <a:r>
              <a:rPr kumimoji="1" lang="ja-JP" altLang="en-US" dirty="0"/>
              <a:t>を使います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22E783-7830-458D-AB5D-F0AA27574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90688"/>
            <a:ext cx="4800600" cy="1044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1.</a:t>
            </a:r>
            <a:r>
              <a:rPr kumimoji="1" lang="ja-JP" altLang="en-US" dirty="0"/>
              <a:t>好きなエディターで編集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2.</a:t>
            </a:r>
            <a:r>
              <a:rPr lang="ja-JP" altLang="en-US" dirty="0"/>
              <a:t>クローンやフォークが簡単</a:t>
            </a:r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63D54A-60AB-4A87-9734-626D86DCA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10" y="3547574"/>
            <a:ext cx="5313189" cy="278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09D9C8-304B-4A01-9466-2D4B1F7B4F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3" t="3206" r="27029"/>
          <a:stretch/>
        </p:blipFill>
        <p:spPr bwMode="auto">
          <a:xfrm>
            <a:off x="7908473" y="2011363"/>
            <a:ext cx="3500717" cy="389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3F957AB-B733-437E-9C8F-ADB61642CD9E}"/>
              </a:ext>
            </a:extLst>
          </p:cNvPr>
          <p:cNvSpPr txBox="1"/>
          <p:nvPr/>
        </p:nvSpPr>
        <p:spPr>
          <a:xfrm>
            <a:off x="10211971" y="6546850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※</a:t>
            </a:r>
            <a:r>
              <a:rPr kumimoji="1" lang="ja-JP" altLang="en-US" sz="1400" dirty="0"/>
              <a:t>画像の差分表示可能</a:t>
            </a:r>
          </a:p>
        </p:txBody>
      </p:sp>
    </p:spTree>
    <p:extLst>
      <p:ext uri="{BB962C8B-B14F-4D97-AF65-F5344CB8AC3E}">
        <p14:creationId xmlns:p14="http://schemas.microsoft.com/office/powerpoint/2010/main" val="426013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5F44F6-A6FD-4860-8F8B-C40B41DE7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サルでもわかる</a:t>
            </a:r>
            <a:r>
              <a:rPr kumimoji="1" lang="en-US" altLang="ja-JP" dirty="0"/>
              <a:t>Git</a:t>
            </a:r>
            <a:r>
              <a:rPr kumimoji="1" lang="ja-JP" altLang="en-US" dirty="0"/>
              <a:t>入門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err="1"/>
              <a:t>TechAcademy</a:t>
            </a:r>
            <a:r>
              <a:rPr lang="en-US" altLang="ja-JP" dirty="0"/>
              <a:t> magazine –GitHub</a:t>
            </a:r>
            <a:r>
              <a:rPr lang="ja-JP" altLang="en-US" dirty="0"/>
              <a:t>の使い方・超初心者向け</a:t>
            </a:r>
            <a:r>
              <a:rPr lang="en-US" altLang="ja-JP" dirty="0"/>
              <a:t>-</a:t>
            </a:r>
          </a:p>
          <a:p>
            <a:pPr marL="0" indent="0">
              <a:buNone/>
            </a:pPr>
            <a:r>
              <a:rPr kumimoji="1" lang="en-US" altLang="ja-JP" dirty="0"/>
              <a:t>Ferret –</a:t>
            </a:r>
            <a:r>
              <a:rPr kumimoji="1" lang="en-US" altLang="ja-JP" dirty="0" err="1"/>
              <a:t>GitHubDesktop</a:t>
            </a:r>
            <a:r>
              <a:rPr kumimoji="1" lang="ja-JP" altLang="en-US" dirty="0"/>
              <a:t>の使い方</a:t>
            </a:r>
            <a:r>
              <a:rPr kumimoji="1" lang="en-US" altLang="ja-JP" dirty="0"/>
              <a:t>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262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39ADFD-9A4F-4E41-BAC8-F8819332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798" y="2766218"/>
            <a:ext cx="5788403" cy="1325563"/>
          </a:xfrm>
        </p:spPr>
        <p:txBody>
          <a:bodyPr>
            <a:noAutofit/>
          </a:bodyPr>
          <a:lstStyle/>
          <a:p>
            <a:r>
              <a:rPr kumimoji="1" lang="en-US" altLang="ja-JP" sz="8800" dirty="0"/>
              <a:t>GitHub</a:t>
            </a:r>
            <a:r>
              <a:rPr kumimoji="1" lang="ja-JP" altLang="en-US" sz="8800" dirty="0"/>
              <a:t>とは</a:t>
            </a:r>
          </a:p>
        </p:txBody>
      </p:sp>
    </p:spTree>
    <p:extLst>
      <p:ext uri="{BB962C8B-B14F-4D97-AF65-F5344CB8AC3E}">
        <p14:creationId xmlns:p14="http://schemas.microsoft.com/office/powerpoint/2010/main" val="92003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40F36F-FBDB-4F68-86C3-E3AF24339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95" y="2754706"/>
            <a:ext cx="9975209" cy="6742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4400" dirty="0"/>
              <a:t>Git</a:t>
            </a:r>
            <a:r>
              <a:rPr kumimoji="1" lang="ja-JP" altLang="en-US" sz="4400" dirty="0"/>
              <a:t>をオンラインで管理できるサービス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56B7B41-511C-4E00-B3D1-6708B1CC8AE6}"/>
              </a:ext>
            </a:extLst>
          </p:cNvPr>
          <p:cNvSpPr txBox="1"/>
          <p:nvPr/>
        </p:nvSpPr>
        <p:spPr>
          <a:xfrm>
            <a:off x="8061820" y="5872294"/>
            <a:ext cx="3573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Git</a:t>
            </a:r>
            <a:r>
              <a:rPr kumimoji="1" lang="ja-JP" altLang="en-US" sz="3600" dirty="0"/>
              <a:t>てなんやねん</a:t>
            </a:r>
          </a:p>
        </p:txBody>
      </p:sp>
    </p:spTree>
    <p:extLst>
      <p:ext uri="{BB962C8B-B14F-4D97-AF65-F5344CB8AC3E}">
        <p14:creationId xmlns:p14="http://schemas.microsoft.com/office/powerpoint/2010/main" val="269996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CB82D90C-3368-4EE0-A03C-8409C00EE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10" y="3429000"/>
            <a:ext cx="3198360" cy="2808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B7FE18-0A75-4380-B073-202C52A1A72A}"/>
              </a:ext>
            </a:extLst>
          </p:cNvPr>
          <p:cNvSpPr txBox="1"/>
          <p:nvPr/>
        </p:nvSpPr>
        <p:spPr>
          <a:xfrm>
            <a:off x="2194932" y="1576874"/>
            <a:ext cx="7802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/>
              <a:t>バージョン管理システム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97AC2B-9B55-48BC-AACB-E3A658E4F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90" y="3917092"/>
            <a:ext cx="4877675" cy="219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77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EDC5C3-F950-483C-BE0F-DA87B7FA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683" y="962534"/>
            <a:ext cx="3708633" cy="1325563"/>
          </a:xfrm>
        </p:spPr>
        <p:txBody>
          <a:bodyPr>
            <a:normAutofit/>
          </a:bodyPr>
          <a:lstStyle/>
          <a:p>
            <a:r>
              <a:rPr kumimoji="1" lang="ja-JP" altLang="en-US" sz="6600" dirty="0"/>
              <a:t>事前知識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98CE14-06B2-4D16-95C4-6FF473FFB3CF}"/>
              </a:ext>
            </a:extLst>
          </p:cNvPr>
          <p:cNvSpPr txBox="1"/>
          <p:nvPr/>
        </p:nvSpPr>
        <p:spPr>
          <a:xfrm>
            <a:off x="2290195" y="670146"/>
            <a:ext cx="1812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導入前の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0A9B098-E0C6-42C6-AD19-3A289528D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3845767" cy="14764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dirty="0"/>
              <a:t>リポジトリ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ローカルリポジトリ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リモートリポジトリ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5E40EB-66A5-4788-BD7E-C24A924DDC35}"/>
              </a:ext>
            </a:extLst>
          </p:cNvPr>
          <p:cNvSpPr txBox="1"/>
          <p:nvPr/>
        </p:nvSpPr>
        <p:spPr>
          <a:xfrm>
            <a:off x="8210026" y="3186230"/>
            <a:ext cx="17393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コミット</a:t>
            </a:r>
            <a:endParaRPr lang="en-US" altLang="ja-JP" sz="2800" dirty="0"/>
          </a:p>
          <a:p>
            <a:r>
              <a:rPr lang="ja-JP" altLang="en-US" sz="2800" dirty="0"/>
              <a:t>プッシュ</a:t>
            </a:r>
            <a:endParaRPr lang="en-US" altLang="ja-JP" sz="2800" dirty="0"/>
          </a:p>
          <a:p>
            <a:r>
              <a:rPr lang="ja-JP" altLang="en-US" sz="2800" dirty="0"/>
              <a:t>クローン</a:t>
            </a:r>
            <a:endParaRPr lang="en-US" altLang="ja-JP" sz="2800" dirty="0"/>
          </a:p>
          <a:p>
            <a:r>
              <a:rPr lang="ja-JP" altLang="en-US" sz="2800" dirty="0"/>
              <a:t>プル</a:t>
            </a:r>
            <a:endParaRPr lang="en-US" altLang="ja-JP" sz="2800" dirty="0"/>
          </a:p>
          <a:p>
            <a:r>
              <a:rPr lang="ja-JP" altLang="en-US" sz="2800" dirty="0"/>
              <a:t>ブランチ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18818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404BAE50-0B9B-4C16-8BFE-41BD891A8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177" y="1362172"/>
            <a:ext cx="7007646" cy="413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03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252D5A-AA2D-42B5-9492-6B5FD844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リポジトリとは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82A85D9-C50D-485D-B9C5-BB15FFF71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641" y="3785692"/>
            <a:ext cx="5906715" cy="155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BBDF1E1-5778-4B08-97A6-A04CF2131A2C}"/>
              </a:ext>
            </a:extLst>
          </p:cNvPr>
          <p:cNvSpPr txBox="1"/>
          <p:nvPr/>
        </p:nvSpPr>
        <p:spPr>
          <a:xfrm>
            <a:off x="2028219" y="1690688"/>
            <a:ext cx="8135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ファイルやディレクトリの</a:t>
            </a:r>
            <a:r>
              <a:rPr kumimoji="1" lang="ja-JP" altLang="en-US" sz="4400" dirty="0"/>
              <a:t>状態</a:t>
            </a:r>
            <a:r>
              <a:rPr kumimoji="1" lang="ja-JP" altLang="en-US" sz="2800" dirty="0"/>
              <a:t>を記録する場所</a:t>
            </a:r>
          </a:p>
        </p:txBody>
      </p:sp>
    </p:spTree>
    <p:extLst>
      <p:ext uri="{BB962C8B-B14F-4D97-AF65-F5344CB8AC3E}">
        <p14:creationId xmlns:p14="http://schemas.microsoft.com/office/powerpoint/2010/main" val="48742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3452D1-B19B-4E42-9BC3-6DF37315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コミットとは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D505A8A-895A-474B-91C1-AF4524881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949" y="3429000"/>
            <a:ext cx="6986102" cy="218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2B03099-E5AF-43C9-B70D-8E4FA4B91D11}"/>
              </a:ext>
            </a:extLst>
          </p:cNvPr>
          <p:cNvSpPr txBox="1"/>
          <p:nvPr/>
        </p:nvSpPr>
        <p:spPr>
          <a:xfrm>
            <a:off x="3363985" y="1690688"/>
            <a:ext cx="2732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変更履歴の記録</a:t>
            </a:r>
          </a:p>
        </p:txBody>
      </p:sp>
    </p:spTree>
    <p:extLst>
      <p:ext uri="{BB962C8B-B14F-4D97-AF65-F5344CB8AC3E}">
        <p14:creationId xmlns:p14="http://schemas.microsoft.com/office/powerpoint/2010/main" val="330238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49EC4-5C78-4AEF-A42D-6EEC5723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プッシュとは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F0072B-7C16-4706-9310-BB66D9A01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99" y="1690688"/>
            <a:ext cx="7701793" cy="54845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変更履歴をリポジトリにリモートアップロード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BAF67A-A5A0-408C-8A5B-174153BFE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640" y="3117367"/>
            <a:ext cx="7434720" cy="251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033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176</Words>
  <Application>Microsoft Office PowerPoint</Application>
  <PresentationFormat>ワイド画面</PresentationFormat>
  <Paragraphs>45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游ゴシック</vt:lpstr>
      <vt:lpstr>游ゴシック Light</vt:lpstr>
      <vt:lpstr>Arial</vt:lpstr>
      <vt:lpstr>Office テーマ</vt:lpstr>
      <vt:lpstr>PowerPoint プレゼンテーション</vt:lpstr>
      <vt:lpstr>GitHubとは</vt:lpstr>
      <vt:lpstr>PowerPoint プレゼンテーション</vt:lpstr>
      <vt:lpstr>PowerPoint プレゼンテーション</vt:lpstr>
      <vt:lpstr>事前知識</vt:lpstr>
      <vt:lpstr>PowerPoint プレゼンテーション</vt:lpstr>
      <vt:lpstr>リポジトリとは</vt:lpstr>
      <vt:lpstr>コミットとは</vt:lpstr>
      <vt:lpstr>プッシュとは</vt:lpstr>
      <vt:lpstr>クローンとは</vt:lpstr>
      <vt:lpstr>プルとは</vt:lpstr>
      <vt:lpstr>ブランチとは</vt:lpstr>
      <vt:lpstr>Gitの問題点</vt:lpstr>
      <vt:lpstr>Git使いません</vt:lpstr>
      <vt:lpstr>PowerPoint プレゼンテーション</vt:lpstr>
      <vt:lpstr>GitHub Desktopを使います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中野 綾子</dc:creator>
  <cp:lastModifiedBy>中野 綾子</cp:lastModifiedBy>
  <cp:revision>44</cp:revision>
  <dcterms:created xsi:type="dcterms:W3CDTF">2020-04-17T09:52:50Z</dcterms:created>
  <dcterms:modified xsi:type="dcterms:W3CDTF">2020-04-20T04:17:34Z</dcterms:modified>
</cp:coreProperties>
</file>