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f5e517e9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f5e517e9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5e517e9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f5e517e9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5e517e9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f5e517e9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f5e517e9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f5e517e9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ab5666d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ab5666d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b5666d3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ab5666d3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ff327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ff327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f5e517e9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f5e517e9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f5e517e9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f5e517e9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5e517e9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5e517e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f5e517e9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f5e517e9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f5e517e9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f5e517e9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f5e517e9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f5e517e9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5e517e9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5e517e9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f5e517e9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f5e517e9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5e517e9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5e517e9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Living area dimensions and rent prices in Moscow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Sarah Pedigo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58471" t="0"/>
          <a:stretch/>
        </p:blipFill>
        <p:spPr>
          <a:xfrm>
            <a:off x="226800" y="1873350"/>
            <a:ext cx="317625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 step one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26800" y="26382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We create the model by simply calling it and telling it to use our training data.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877075" y="500925"/>
            <a:ext cx="509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Next step: Model prediction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600" y="1826175"/>
            <a:ext cx="3490075" cy="5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4027850" y="2638250"/>
            <a:ext cx="3768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After creating the model, we use it to make predictions. The living area dimensions from the testing group are the inputs. The model then predicts the prices as outputs.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analysis step one: Calculating score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342700" y="1822575"/>
            <a:ext cx="8380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Next, we compare the predictions and the group of testing data we left out.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measurement I used was the r2 score.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tells us what percent of the variation in price is accounted for by living area dimensions alone.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analysis step two: Interpreting the score 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50" y="1489275"/>
            <a:ext cx="59912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601375" y="2292300"/>
            <a:ext cx="6707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r2 score for the model is 0.14.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can interpret this as 14% of the variation in price is due to living area dimension, and 86% is not.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637600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Stated hypothesis: Less than 20% of </a:t>
            </a:r>
            <a:r>
              <a:rPr lang="en" sz="2400"/>
              <a:t>the</a:t>
            </a:r>
            <a:r>
              <a:rPr lang="en" sz="2400"/>
              <a:t> variation in price is due to living area dimensions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 = 14%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14 is less than 20, so I fail to reject my hypothesis. 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tools and techniques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474025" y="1705075"/>
            <a:ext cx="79380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Very small dataset when compared to the number of properties available for rent at this time.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Only one type of model was created. Others may be more accurate. </a:t>
            </a:r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benefits of the study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629675" y="1938550"/>
            <a:ext cx="80655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Established average rent of 50,987 Rubles with a mid range of 40,000 to 60,000 Rubles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Established 14% of rent variation is due to living area.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These numbers serve as reference for those looking for rental properties in Moscow right now.</a:t>
            </a:r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actions and further studies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Running a full analysis with all given variables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Tracking prices for each </a:t>
            </a:r>
            <a:r>
              <a:rPr lang="en" sz="2400"/>
              <a:t>property</a:t>
            </a:r>
            <a:r>
              <a:rPr lang="en" sz="2400"/>
              <a:t> over time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Gathering more data from around the internet 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</a:t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465925" y="1732700"/>
            <a:ext cx="82704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Efimpolianskii. (2022, March 22). </a:t>
            </a:r>
            <a:r>
              <a:rPr i="1" lang="en" sz="1600">
                <a:solidFill>
                  <a:schemeClr val="dk2"/>
                </a:solidFill>
              </a:rPr>
              <a:t>🏠 real estate rent in Moscow [weekly versioned]</a:t>
            </a:r>
            <a:r>
              <a:rPr lang="en" sz="1600">
                <a:solidFill>
                  <a:schemeClr val="dk2"/>
                </a:solidFill>
              </a:rPr>
              <a:t>. Kaggle. Retrieved March 31, 2022, from https://www.kaggle.com/timmofeyy/realestaterent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hypothesis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82900" y="1448700"/>
            <a:ext cx="8240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Problem: “How do living area dimensions affect rent prices in Moscow?”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Hypothesis: 	I hypothesize that the living area dimensions account for 20% or less of the variation in rent prices. I will test this using a metric called the r2 score.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process: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exploration, cleaning, and preparation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creation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prediction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analysis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exploration step one: viewing distribution of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16375" y="3217850"/>
            <a:ext cx="41664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*There are a few prices that are much higher than others, seen as really short bars on the graph. These will be removed for analysis so they don’t skew the results.</a:t>
            </a:r>
            <a:endParaRPr sz="1600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-8385" l="2040" r="21248" t="23337"/>
          <a:stretch/>
        </p:blipFill>
        <p:spPr>
          <a:xfrm>
            <a:off x="4754950" y="500925"/>
            <a:ext cx="3961400" cy="23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11725" y="2571750"/>
            <a:ext cx="238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 will begin by viewing the distribution of price.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step one: removing outliers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10350" y="1648475"/>
            <a:ext cx="7867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Here we are removing any rows that have a price of 100,000 Rubles or more.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will help prevent a few exceptions from altering the summary of what is normal or average.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50" y="3481625"/>
            <a:ext cx="597217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step two: updated visualization of price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3353525"/>
            <a:ext cx="4166400" cy="1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is the updated chart after removing prices of 100,000 Rubles or more. Most fall between 40,000 and 60,000.</a:t>
            </a:r>
            <a:endParaRPr sz="160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19910" t="20578"/>
          <a:stretch/>
        </p:blipFill>
        <p:spPr>
          <a:xfrm>
            <a:off x="4667375" y="500925"/>
            <a:ext cx="4121000" cy="22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4726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step three: looking at price in detail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price: 50,987 Rubles, equal to approximately $514 U.S. Dollars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Lowest price: 2,700 Rubles, equal to approximately  $31 U.S. Dollars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Highest price: 99,999 Rubles*, equal to approximately $1140 U.S. Dollars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*There were a few apartments above this prior to filtering. This is the maximum for the dataset we are working with.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48807" t="15117"/>
          <a:stretch/>
        </p:blipFill>
        <p:spPr>
          <a:xfrm>
            <a:off x="311725" y="2443500"/>
            <a:ext cx="3388325" cy="22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steps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537700" y="1641400"/>
            <a:ext cx="7973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Change data types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Change data shape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Split the data into training and testing groups. We will train the model on 80% of the data and then test it on the 20% to see how accurate it is.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model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272675" y="1275875"/>
            <a:ext cx="825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model I selected is called a Decision Tree. It divides the data into many sub-groups, each representing a feature. It uses these groups to calculate the probability of each value and use that to make predictions.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5" y="2004675"/>
            <a:ext cx="4955724" cy="283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