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2f67c427e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2f67c427e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2f67c427e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2f67c427e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2f67c427e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2f67c427e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2f67c427e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2f67c427e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2f67c427e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2f67c427e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2f67c427e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2f67c427e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2f67c427e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2f67c427e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Partners survey data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Sarah (Sophie) Eddy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 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Collected between July 2021 and February 2022.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224 number of schools spread across 73 school systems.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63 Primary facilitators, 54 of which also facilitate at another level.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9999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 1: Vast majority is </a:t>
            </a:r>
            <a:r>
              <a:rPr lang="en"/>
              <a:t>confident</a:t>
            </a:r>
            <a:r>
              <a:rPr lang="en"/>
              <a:t> in plan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Char char="●"/>
            </a:pPr>
            <a:r>
              <a:rPr lang="en" sz="1600">
                <a:solidFill>
                  <a:srgbClr val="212121"/>
                </a:solidFill>
              </a:rPr>
              <a:t>More than 160 of the approximately 200</a:t>
            </a:r>
            <a:endParaRPr sz="1600">
              <a:solidFill>
                <a:srgbClr val="21212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</a:rPr>
              <a:t>o</a:t>
            </a:r>
            <a:r>
              <a:rPr lang="en" sz="1600">
                <a:solidFill>
                  <a:srgbClr val="212121"/>
                </a:solidFill>
              </a:rPr>
              <a:t>f survey respondents have </a:t>
            </a:r>
            <a:endParaRPr sz="1600">
              <a:solidFill>
                <a:srgbClr val="21212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</a:rPr>
              <a:t>some degree of </a:t>
            </a:r>
            <a:endParaRPr sz="1600">
              <a:solidFill>
                <a:srgbClr val="21212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212121"/>
                </a:solidFill>
              </a:rPr>
              <a:t>c</a:t>
            </a:r>
            <a:r>
              <a:rPr lang="en" sz="1600">
                <a:solidFill>
                  <a:srgbClr val="212121"/>
                </a:solidFill>
              </a:rPr>
              <a:t>onfidence in plan. </a:t>
            </a:r>
            <a:endParaRPr sz="1600">
              <a:solidFill>
                <a:srgbClr val="212121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6950" y="1674621"/>
            <a:ext cx="5255350" cy="290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80"/>
              <a:t>Key takeaway 2: Some roles have better outcomes</a:t>
            </a:r>
            <a:endParaRPr sz="3780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Some roles feel the program is a better 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use of time than others.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Assistant Principals, Principals,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Instructional Coaches, and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Teachers find it more worth their time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than District Leaders, Superintendents,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and Teacher Leaders. </a:t>
            </a:r>
            <a:endParaRPr sz="1400"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7697" l="0" r="0" t="0"/>
          <a:stretch/>
        </p:blipFill>
        <p:spPr>
          <a:xfrm>
            <a:off x="4174250" y="1358400"/>
            <a:ext cx="4910125" cy="273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 3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226175" y="454225"/>
            <a:ext cx="5019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common type of survey is for Professional Development, with almost 2,000 attendants for the period.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average rating per survey type is pictured below.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075" y="1188600"/>
            <a:ext cx="1878425" cy="340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3013" y="2411250"/>
            <a:ext cx="420052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27BA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of Success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Virtual and on-site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Instruction have extremely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imilar ratings.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75% of participants under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R</a:t>
            </a:r>
            <a:r>
              <a:rPr lang="en"/>
              <a:t>ole 3 facilitators felt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strongly they had learned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something.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225" y="1147225"/>
            <a:ext cx="43053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for improvements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8 has lower recommendation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ate than other teams.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Ratings in general have gone down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</a:t>
            </a:r>
            <a:r>
              <a:rPr lang="en"/>
              <a:t>s</a:t>
            </a:r>
            <a:r>
              <a:rPr lang="en"/>
              <a:t>lightly over time.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8124" y="315924"/>
            <a:ext cx="3035900" cy="215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7795" y="2713995"/>
            <a:ext cx="2901409" cy="21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2C4C9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2321000" y="20776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are welcome.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