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dirty="0">
                <a:latin typeface="+mj-ea"/>
                <a:cs typeface="+mj-ea"/>
              </a:rPr>
              <a:t>Looping</a:t>
            </a:r>
            <a:endParaRPr lang="en-US" sz="9600" b="1" dirty="0"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For Loop, While Loop, Nested Loop</a:t>
            </a:r>
            <a:endParaRPr lang="en-US" sz="5400" b="1" dirty="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sz="5400" b="1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6685"/>
          </a:xfrm>
        </p:spPr>
        <p:txBody>
          <a:bodyPr>
            <a:normAutofit/>
          </a:bodyPr>
          <a:p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For Loop:</a:t>
            </a:r>
            <a:b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 for loop is used to iterate over a sequence of elements for a specific number of times. It consists of three parts: initialization, condition, and increment/decrement.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21705"/>
            <a:ext cx="10515600" cy="155575"/>
          </a:xfrm>
        </p:spPr>
        <p:txBody>
          <a:bodyPr>
            <a:normAutofit fontScale="25000"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29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Example:For Loop</a:t>
            </a:r>
            <a:b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fruits = ["apple", "banana", "cherry"]</a:t>
            </a:r>
            <a:b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for fruit in fruits:</a:t>
            </a:r>
            <a:b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print(fruit)</a:t>
            </a:r>
            <a:b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Output:</a:t>
            </a:r>
            <a:b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apple</a:t>
            </a:r>
            <a:b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banana</a:t>
            </a:r>
            <a:b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cherry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01080"/>
            <a:ext cx="10515600" cy="762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0520"/>
          </a:xfrm>
        </p:spPr>
        <p:txBody>
          <a:bodyPr>
            <a:normAutofit/>
          </a:bodyPr>
          <a:p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While Loop:</a:t>
            </a:r>
            <a:b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 while loop repeatedly executes a block of code as long as a specified condition is true. It doesn't rely on iterating over a sequence but rather evaluates a condition.</a:t>
            </a:r>
            <a:endParaRPr 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9005"/>
            <a:ext cx="10515600" cy="168275"/>
          </a:xfrm>
        </p:spPr>
        <p:txBody>
          <a:bodyPr>
            <a:noAutofit/>
          </a:bodyPr>
          <a:p>
            <a:endParaRPr lang="en-US" sz="1900" b="1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42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Example:While Loop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count = 1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while count &lt;= 5: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print(count)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count += 1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Output: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1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2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3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4</a:t>
            </a:r>
            <a:b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555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5</a:t>
            </a:r>
            <a:br>
              <a:rPr lang="en-US" b="1">
                <a:latin typeface="Arial Black" panose="020B0A04020102020204" charset="0"/>
                <a:cs typeface="Arial Black" panose="020B0A040201020202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38200" y="6177280"/>
            <a:ext cx="10515600" cy="412750"/>
          </a:xfrm>
        </p:spPr>
        <p:txBody>
          <a:bodyPr>
            <a:normAutofit fontScale="70000"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565"/>
          </a:xfrm>
        </p:spPr>
        <p:txBody>
          <a:bodyPr/>
          <a:p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Nested Loop:</a:t>
            </a:r>
            <a:b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 nested loop is a loop inside another loop. It is useful when you need to perform repetitive tasks within repetitive tasks.</a:t>
            </a:r>
            <a:endParaRPr 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01080"/>
            <a:ext cx="10515600" cy="762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9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Example:Nested Loop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for i in range(1, 4):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    for j in range(1, 4):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        print(i, j)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Output: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1 1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1 2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1 3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2 1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2 2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2 3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3 1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3 2</a:t>
            </a:r>
            <a:b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311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3 3</a:t>
            </a:r>
            <a:endParaRPr lang="en-US" sz="311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01080"/>
            <a:ext cx="10515600" cy="762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Any Question</a:t>
            </a:r>
            <a:endParaRPr lang="en-US"/>
          </a:p>
        </p:txBody>
      </p:sp>
      <p:pic>
        <p:nvPicPr>
          <p:cNvPr id="4" name="Content Placeholder 3" descr="0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6865" y="2179955"/>
            <a:ext cx="6477000" cy="3642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/>
  <cp:lastModifiedBy>purva</cp:lastModifiedBy>
  <cp:revision>2</cp:revision>
  <dcterms:created xsi:type="dcterms:W3CDTF">2023-07-11T12:38:20Z</dcterms:created>
  <dcterms:modified xsi:type="dcterms:W3CDTF">2023-07-11T12:46:45Z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E961637CE74C4EA9B66300B6B4ABAE04</vt:lpwstr>
  </property>
  <property fmtid="{D5CDD505-2E9C-101B-9397-08002B2CF9AE}" pid="3" name="KSOProductBuildVer">
    <vt:lpwstr>1033-11.2.0.11537</vt:lpwstr>
  </property>
</Properties>
</file>