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Lst>
  <p:sldSz cx="12192000" cy="6858000"/>
  <p:notesSz cx="6858000" cy="9144000"/>
  <p:embeddedFontLst>
    <p:embeddedFont>
      <p:font typeface="Barlow" pitchFamily="2" charset="77"/>
      <p:regular r:id="rId7"/>
      <p:bold r:id="rId8"/>
      <p:italic r:id="rId9"/>
      <p:boldItalic r:id="rId10"/>
    </p:embeddedFont>
    <p:embeddedFont>
      <p:font typeface="Poppins Light" panose="020B0604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LouisShark/chatgpt_system_promp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nai.owasp.org/llmrisk/llm072025-system-prompt-leak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LLM07-2025: 💥Fuite des Prompts Système💥</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La Fuite des Prompts Système concerne les risques liés à la fuite d’informations sensibles contenues dans les prompts système utilisés pour guider les modèles de langage. Ces prompts peuvent révéler divers secrets tels que des clés API, des chaînes de connexion ou des structures de rôles et permissions.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fonctionne une attaque</a:t>
            </a:r>
          </a:p>
        </p:txBody>
      </p:sp>
      <p:sp>
        <p:nvSpPr>
          <p:cNvPr id="3" name="Content Placeholder 2"/>
          <p:cNvSpPr>
            <a:spLocks noGrp="1"/>
          </p:cNvSpPr>
          <p:nvPr>
            <p:ph idx="1"/>
          </p:nvPr>
        </p:nvSpPr>
        <p:spPr/>
        <p:txBody>
          <a:bodyPr/>
          <a:lstStyle/>
          <a:p>
            <a:pPr marL="0" lvl="0" indent="0">
              <a:buNone/>
            </a:pPr>
            <a:r>
              <a:t>Une attaque exploitant cette vulnérabilité repose sur l’extraction de prompts système qui contiennent des informations sensibles. Ces informations peuvent être utilisées pour faciliter d’autres attaques, comme des injections SQL ou des attaques d’escalade de privilèges.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lstStyle/>
          <a:p>
            <a:pPr marL="0" lvl="0" indent="0">
              <a:buNone/>
            </a:pPr>
            <a:r>
              <a:t>Un LLM disposant d’un prompt système contenant un ensemble d’informations d’identification utilisées pour un outil auquel il a accès. Le prompt système est divulgué à un attaquant, qui peut ensuite utiliser ces informations d’identification à d’autres fins.</a:t>
            </a:r>
          </a:p>
          <a:p>
            <a:pPr marL="0" lvl="0" indent="0">
              <a:buNone/>
            </a:pPr>
            <a:r>
              <a:rPr b="1"/>
              <a:t>Reference</a:t>
            </a:r>
            <a:r>
              <a:t>: </a:t>
            </a:r>
            <a:r>
              <a:rPr>
                <a:hlinkClick r:id="rId2"/>
              </a:rPr>
              <a:t>ChatGPT system prompt leaks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77500" lnSpcReduction="20000"/>
          </a:bodyPr>
          <a:lstStyle/>
          <a:p>
            <a:pPr marL="0" lvl="0" indent="0">
              <a:buNone/>
            </a:pPr>
            <a:r>
              <a:t>Pour se protéger contre la fuite des Prompts Système, il est essentiel de :</a:t>
            </a:r>
          </a:p>
          <a:p>
            <a:pPr marL="347663" lvl="0" indent="0">
              <a:buAutoNum type="arabicPeriod"/>
            </a:pPr>
            <a:r>
              <a:rPr b="1"/>
              <a:t>Éviter d’inclure des informations sensibles dans vos prompts</a:t>
            </a:r>
            <a:r>
              <a:t>: Ne placez pas de données sensibles comme des clés API ou des chaînes de connexion dans les prompts système.</a:t>
            </a:r>
          </a:p>
          <a:p>
            <a:pPr marL="347663" lvl="0" indent="0">
              <a:buAutoNum type="arabicPeriod"/>
            </a:pPr>
            <a:r>
              <a:rPr b="1"/>
              <a:t>Externaliser les informations sensibles</a:t>
            </a:r>
            <a:r>
              <a:t> : Stockez ces informations dans des systèmes que le modèle ne peut pas accéder directement.</a:t>
            </a:r>
          </a:p>
          <a:p>
            <a:pPr marL="347663" lvl="0" indent="0">
              <a:buAutoNum type="arabicPeriod"/>
            </a:pPr>
            <a:r>
              <a:rPr b="1"/>
              <a:t>Mettre en place des garde-fous externes</a:t>
            </a:r>
            <a:r>
              <a:t> : Utilisez des systèmes indépendants pour surveiller et contrôler le comportement du modèle.</a:t>
            </a:r>
          </a:p>
          <a:p>
            <a:pPr marL="347663" lvl="0" indent="0">
              <a:buAutoNum type="arabicPeriod"/>
            </a:pPr>
            <a:r>
              <a:rPr b="1"/>
              <a:t>Séparer les privilèges</a:t>
            </a:r>
            <a:r>
              <a:t> : Assurez-vous que les contrôles critiques comme la séparation des privilèges ne soient pas délégués au LLM.</a:t>
            </a:r>
          </a:p>
          <a:p>
            <a:pPr marL="0" lvl="0" indent="0">
              <a:buNone/>
            </a:pPr>
            <a:r>
              <a:rPr b="1"/>
              <a:t>Références :</a:t>
            </a:r>
          </a:p>
          <a:p>
            <a:pPr lvl="0"/>
            <a:r>
              <a:rPr>
                <a:hlinkClick r:id="rId2"/>
              </a:rPr>
              <a:t>OWASP Top10 LLM07-2025</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Words>
  <Application>Microsoft Macintosh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Barlow</vt:lpstr>
      <vt:lpstr>Arial</vt:lpstr>
      <vt:lpstr>Poppins Light</vt:lpstr>
      <vt:lpstr>Office Theme</vt:lpstr>
      <vt:lpstr>OWASP Top 10 LLM07-2025: 💥Fuite des Prompts Système💥</vt:lpstr>
      <vt:lpstr>Pourquoi est-ce important ?</vt:lpstr>
      <vt:lpstr>Comment fonctionne une attaque</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LLM07-2025: 💥Fuite des Prompts Système💥</dc:title>
  <dc:creator/>
  <cp:keywords/>
  <cp:lastModifiedBy>sebastien gioria</cp:lastModifiedBy>
  <cp:revision>1</cp:revision>
  <dcterms:created xsi:type="dcterms:W3CDTF">2025-03-21T10:16:32Z</dcterms:created>
  <dcterms:modified xsi:type="dcterms:W3CDTF">2025-03-21T12:56:19Z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2025-03-11</vt:lpwstr>
  </property>
  <property fmtid="{D5CDD505-2E9C-101B-9397-08002B2CF9AE}" pid="4" name="last_modified_at">
    <vt:lpwstr>2025-03-11</vt:lpwstr>
  </property>
  <property fmtid="{D5CDD505-2E9C-101B-9397-08002B2CF9AE}" pid="5" name="layout">
    <vt:lpwstr>post</vt:lpwstr>
  </property>
</Properties>
</file>