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Overrid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 id="2147483660" r:id="rId2"/>
  </p:sld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3062"/>
    <p:restoredTop autoAdjust="0" sz="94689"/>
  </p:normalViewPr>
  <p:slideViewPr>
    <p:cSldViewPr snapToGrid="0" snapToObjects="1">
      <p:cViewPr varScale="1">
        <p:scale>
          <a:sx d="100" n="197"/>
          <a:sy d="100" n="197"/>
        </p:scale>
        <p:origin x="1016" y="184"/>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3" Type="http://schemas.openxmlformats.org/officeDocument/2006/relationships/slide" Target="slides/slide1.xml" /><Relationship Id="rId4" Type="http://schemas.openxmlformats.org/officeDocument/2006/relationships/slide" Target="slides/slide2.xml" /><Relationship Id="rId5" Type="http://schemas.openxmlformats.org/officeDocument/2006/relationships/slide" Target="slides/slide3.xml" /><Relationship Id="rId6" Type="http://schemas.openxmlformats.org/officeDocument/2006/relationships/slide" Target="slides/slide4.xml" /><Relationship Id="rId7" Type="http://schemas.openxmlformats.org/officeDocument/2006/relationships/slide" Target="slides/slide5.xml" /><Relationship Id="rId8" Type="http://schemas.openxmlformats.org/officeDocument/2006/relationships/slide" Target="slides/slide6.xml" /><Relationship Id="rId9" Type="http://schemas.openxmlformats.org/officeDocument/2006/relationships/slide" Target="slides/slide7.xml" /><Relationship Id="rId10" Type="http://schemas.openxmlformats.org/officeDocument/2006/relationships/slide" Target="slides/slide8.xml" /><Relationship Id="rId11" Type="http://schemas.openxmlformats.org/officeDocument/2006/relationships/slide" Target="slides/slide9.xml" /><Relationship Id="rId12" Type="http://schemas.openxmlformats.org/officeDocument/2006/relationships/slide" Target="slides/slide10.xml" /><Relationship Id="rId13" Type="http://schemas.openxmlformats.org/officeDocument/2006/relationships/slide" Target="slides/slide11.xml" /><Relationship Id="rId14" Type="http://schemas.openxmlformats.org/officeDocument/2006/relationships/slide" Target="slides/slide12.xml" /><Relationship Id="rId15" Type="http://schemas.openxmlformats.org/officeDocument/2006/relationships/slide" Target="slides/slide13.xml" /><Relationship Id="rId16" Type="http://schemas.openxmlformats.org/officeDocument/2006/relationships/presProps" Target="presProps.xml" /><Relationship Id="rId2" Type="http://schemas.openxmlformats.org/officeDocument/2006/relationships/slideMaster" Target="slideMasters/slideMaster2.xml" /><Relationship Id="rId1" Type="http://schemas.openxmlformats.org/officeDocument/2006/relationships/slideMaster" Target="slideMasters/slideMaster1.xml" /><Relationship Id="rId19" Type="http://schemas.openxmlformats.org/officeDocument/2006/relationships/tableStyles" Target="tableStyles.xml" /><Relationship Id="rId18" Type="http://schemas.openxmlformats.org/officeDocument/2006/relationships/theme" Target="theme/theme1.xml" /><Relationship Id="rId17"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Cover">
    <p:bg>
      <p:bgPr>
        <a:blipFill dpi="0" rotWithShape="1">
          <a:blip r:embed="rId2" cstate="email">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8" name="Espace réservé du texte 5">
            <a:extLst>
              <a:ext uri="{FF2B5EF4-FFF2-40B4-BE49-F238E27FC236}">
                <a16:creationId xmlns:a16="http://schemas.microsoft.com/office/drawing/2014/main" id="{EFB423B7-898E-785E-E7ED-E99CF3A921FF}"/>
              </a:ext>
            </a:extLst>
          </p:cNvPr>
          <p:cNvSpPr>
            <a:spLocks noGrp="1"/>
          </p:cNvSpPr>
          <p:nvPr>
            <p:ph type="body" sz="quarter" idx="15" hasCustomPrompt="1"/>
          </p:nvPr>
        </p:nvSpPr>
        <p:spPr>
          <a:xfrm>
            <a:off x="7682362" y="4512495"/>
            <a:ext cx="969965" cy="148099"/>
          </a:xfrm>
          <a:prstGeom prst="rect">
            <a:avLst/>
          </a:prstGeom>
        </p:spPr>
        <p:txBody>
          <a:bodyPr lIns="0" tIns="0" rIns="0" bIns="0"/>
          <a:lstStyle>
            <a:lvl1pPr marL="0" marR="0" indent="0" algn="r" defTabSz="685800" rtl="0" eaLnBrk="1" fontAlgn="auto" latinLnBrk="0" hangingPunct="1">
              <a:lnSpc>
                <a:spcPct val="90000"/>
              </a:lnSpc>
              <a:spcBef>
                <a:spcPts val="750"/>
              </a:spcBef>
              <a:spcAft>
                <a:spcPts val="450"/>
              </a:spcAft>
              <a:buClr>
                <a:srgbClr val="C00000"/>
              </a:buClr>
              <a:buSzTx/>
              <a:buFontTx/>
              <a:buNone/>
              <a:tabLst/>
              <a:defRPr sz="900">
                <a:solidFill>
                  <a:schemeClr val="bg1"/>
                </a:solidFill>
              </a:defRPr>
            </a:lvl1pPr>
          </a:lstStyle>
          <a:p>
            <a:pPr algn="r"/>
            <a:r>
              <a:rPr lang="en-US" dirty="0"/>
              <a:t>Month, Day, Year</a:t>
            </a:r>
          </a:p>
        </p:txBody>
      </p:sp>
      <p:pic>
        <p:nvPicPr>
          <p:cNvPr id="2" name="Image 1">
            <a:extLst>
              <a:ext uri="{FF2B5EF4-FFF2-40B4-BE49-F238E27FC236}">
                <a16:creationId xmlns:a16="http://schemas.microsoft.com/office/drawing/2014/main" id="{89D21429-5BFE-443D-1E23-E28206A1B8D5}"/>
              </a:ext>
            </a:extLst>
          </p:cNvPr>
          <p:cNvPicPr>
            <a:picLocks noChangeAspect="1"/>
          </p:cNvPicPr>
          <p:nvPr/>
        </p:nvPicPr>
        <p:blipFill>
          <a:blip r:embed="rId3" cstate="screen">
            <a:extLst>
              <a:ext uri="{28A0092B-C50C-407E-A947-70E740481C1C}">
                <a14:useLocalDpi xmlns:a14="http://schemas.microsoft.com/office/drawing/2010/main"/>
              </a:ext>
            </a:extLst>
          </a:blip>
          <a:srcRect/>
          <a:stretch/>
        </p:blipFill>
        <p:spPr>
          <a:xfrm>
            <a:off x="319598" y="308859"/>
            <a:ext cx="1951870" cy="795030"/>
          </a:xfrm>
          <a:prstGeom prst="rect">
            <a:avLst/>
          </a:prstGeom>
        </p:spPr>
      </p:pic>
      <p:sp>
        <p:nvSpPr>
          <p:cNvPr id="22" name="Espace réservé du texte 20">
            <a:extLst>
              <a:ext uri="{FF2B5EF4-FFF2-40B4-BE49-F238E27FC236}">
                <a16:creationId xmlns:a16="http://schemas.microsoft.com/office/drawing/2014/main" id="{CE92A21C-D345-6885-DCDC-7A9F8288D3B8}"/>
              </a:ext>
            </a:extLst>
          </p:cNvPr>
          <p:cNvSpPr>
            <a:spLocks noGrp="1"/>
          </p:cNvSpPr>
          <p:nvPr>
            <p:ph type="body" sz="quarter" idx="17" hasCustomPrompt="1"/>
          </p:nvPr>
        </p:nvSpPr>
        <p:spPr>
          <a:xfrm>
            <a:off x="555832" y="1723066"/>
            <a:ext cx="3408092" cy="2006156"/>
          </a:xfrm>
        </p:spPr>
        <p:txBody>
          <a:bodyPr>
            <a:normAutofit/>
          </a:bodyPr>
          <a:lstStyle>
            <a:lvl1pPr>
              <a:defRPr sz="3000" b="1">
                <a:solidFill>
                  <a:schemeClr val="bg1"/>
                </a:solidFill>
              </a:defRPr>
            </a:lvl1pPr>
          </a:lstStyle>
          <a:p>
            <a:pPr lvl="0"/>
            <a:r>
              <a:rPr lang="fr-FR" dirty="0"/>
              <a:t>Insert the </a:t>
            </a:r>
            <a:r>
              <a:rPr lang="fr-FR" dirty="0" err="1"/>
              <a:t>name</a:t>
            </a:r>
            <a:r>
              <a:rPr lang="fr-FR" dirty="0"/>
              <a:t> of the </a:t>
            </a:r>
            <a:r>
              <a:rPr lang="fr-FR" dirty="0" err="1"/>
              <a:t>presentation</a:t>
            </a:r>
            <a:r>
              <a:rPr lang="fr-FR" dirty="0"/>
              <a:t> </a:t>
            </a:r>
            <a:r>
              <a:rPr lang="fr-FR" dirty="0" err="1"/>
              <a:t>here</a:t>
            </a:r>
            <a:endParaRPr lang="fr-FR" dirty="0"/>
          </a:p>
        </p:txBody>
      </p:sp>
      <p:sp>
        <p:nvSpPr>
          <p:cNvPr id="27" name="Espace réservé du texte 26">
            <a:extLst>
              <a:ext uri="{FF2B5EF4-FFF2-40B4-BE49-F238E27FC236}">
                <a16:creationId xmlns:a16="http://schemas.microsoft.com/office/drawing/2014/main" id="{E729D6E4-6858-7DBF-5C2F-9F589803B51C}"/>
              </a:ext>
            </a:extLst>
          </p:cNvPr>
          <p:cNvSpPr>
            <a:spLocks noGrp="1"/>
          </p:cNvSpPr>
          <p:nvPr>
            <p:ph type="body" sz="quarter" idx="18" hasCustomPrompt="1"/>
          </p:nvPr>
        </p:nvSpPr>
        <p:spPr>
          <a:xfrm>
            <a:off x="555832" y="3729222"/>
            <a:ext cx="4189904" cy="707904"/>
          </a:xfrm>
        </p:spPr>
        <p:txBody>
          <a:bodyPr>
            <a:normAutofit/>
          </a:bodyPr>
          <a:lstStyle>
            <a:lvl1pPr>
              <a:defRPr sz="1800">
                <a:solidFill>
                  <a:schemeClr val="bg1"/>
                </a:solidFill>
              </a:defRPr>
            </a:lvl1pPr>
          </a:lstStyle>
          <a:p>
            <a:pPr lvl="0"/>
            <a:r>
              <a:rPr lang="fr-FR" dirty="0" err="1"/>
              <a:t>Add</a:t>
            </a:r>
            <a:r>
              <a:rPr lang="fr-FR" dirty="0"/>
              <a:t> a short description</a:t>
            </a:r>
          </a:p>
        </p:txBody>
      </p:sp>
    </p:spTree>
    <p:extLst>
      <p:ext uri="{BB962C8B-B14F-4D97-AF65-F5344CB8AC3E}">
        <p14:creationId xmlns:p14="http://schemas.microsoft.com/office/powerpoint/2010/main" val="3166096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Agenda or divider">
    <p:bg>
      <p:bgPr>
        <a:solidFill>
          <a:srgbClr val="F6F6FB"/>
        </a:solidFill>
        <a:effectLst/>
      </p:bgPr>
    </p:bg>
    <p:spTree>
      <p:nvGrpSpPr>
        <p:cNvPr id="1" name=""/>
        <p:cNvGrpSpPr/>
        <p:nvPr/>
      </p:nvGrpSpPr>
      <p:grpSpPr>
        <a:xfrm>
          <a:off x="0" y="0"/>
          <a:ext cx="0" cy="0"/>
          <a:chOff x="0" y="0"/>
          <a:chExt cx="0" cy="0"/>
        </a:xfrm>
      </p:grpSpPr>
      <p:sp>
        <p:nvSpPr>
          <p:cNvPr id="27" name="Rectangle 26">
            <a:extLst>
              <a:ext uri="{FF2B5EF4-FFF2-40B4-BE49-F238E27FC236}">
                <a16:creationId xmlns:a16="http://schemas.microsoft.com/office/drawing/2014/main" id="{58C109B5-EDE7-10C6-1B0E-C7F2C6395660}"/>
              </a:ext>
            </a:extLst>
          </p:cNvPr>
          <p:cNvSpPr/>
          <p:nvPr/>
        </p:nvSpPr>
        <p:spPr>
          <a:xfrm>
            <a:off x="935669" y="1773594"/>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
        <p:nvSpPr>
          <p:cNvPr id="29" name="Espace réservé du texte 28">
            <a:extLst>
              <a:ext uri="{FF2B5EF4-FFF2-40B4-BE49-F238E27FC236}">
                <a16:creationId xmlns:a16="http://schemas.microsoft.com/office/drawing/2014/main" id="{4E5264C1-457E-F528-9170-E37D4961A4A9}"/>
              </a:ext>
            </a:extLst>
          </p:cNvPr>
          <p:cNvSpPr>
            <a:spLocks noGrp="1"/>
          </p:cNvSpPr>
          <p:nvPr>
            <p:ph type="body" sz="quarter" idx="11" hasCustomPrompt="1"/>
          </p:nvPr>
        </p:nvSpPr>
        <p:spPr>
          <a:xfrm>
            <a:off x="935832" y="2254711"/>
            <a:ext cx="5929027" cy="1134712"/>
          </a:xfrm>
        </p:spPr>
        <p:txBody>
          <a:bodyPr>
            <a:normAutofit/>
          </a:bodyPr>
          <a:lstStyle>
            <a:lvl1pPr>
              <a:defRPr sz="2100" b="1"/>
            </a:lvl1pPr>
          </a:lstStyle>
          <a:p>
            <a:pPr lvl="0"/>
            <a:r>
              <a:rPr lang="fr-FR" dirty="0" err="1"/>
              <a:t>Your</a:t>
            </a:r>
            <a:r>
              <a:rPr lang="fr-FR" dirty="0"/>
              <a:t> </a:t>
            </a:r>
            <a:r>
              <a:rPr lang="fr-FR" dirty="0" err="1"/>
              <a:t>title</a:t>
            </a:r>
            <a:r>
              <a:rPr lang="fr-FR" dirty="0"/>
              <a:t> </a:t>
            </a:r>
            <a:r>
              <a:rPr lang="fr-FR" dirty="0" err="1"/>
              <a:t>here</a:t>
            </a:r>
            <a:endParaRPr lang="fr-FR" dirty="0"/>
          </a:p>
        </p:txBody>
      </p:sp>
      <p:sp>
        <p:nvSpPr>
          <p:cNvPr id="30" name="Espace réservé du pied de page 9">
            <a:extLst>
              <a:ext uri="{FF2B5EF4-FFF2-40B4-BE49-F238E27FC236}">
                <a16:creationId xmlns:a16="http://schemas.microsoft.com/office/drawing/2014/main" id="{AFD6AE62-3F2A-EBE1-BEF2-D1A50508D4AA}"/>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endParaRPr lang="en-US"/>
          </a:p>
        </p:txBody>
      </p:sp>
    </p:spTree>
    <p:extLst>
      <p:ext uri="{BB962C8B-B14F-4D97-AF65-F5344CB8AC3E}">
        <p14:creationId xmlns:p14="http://schemas.microsoft.com/office/powerpoint/2010/main" val="49405973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ext">
    <p:bg>
      <p:bgPr>
        <a:solidFill>
          <a:srgbClr val="F6F6FB"/>
        </a:solidFill>
        <a:effectLst/>
      </p:bgPr>
    </p:bg>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998914" y="1041992"/>
            <a:ext cx="7511864"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7" name="Rectangle 6">
            <a:extLst>
              <a:ext uri="{FF2B5EF4-FFF2-40B4-BE49-F238E27FC236}">
                <a16:creationId xmlns:a16="http://schemas.microsoft.com/office/drawing/2014/main" id="{72709390-0D8D-BEFD-3F82-BB865E65AA3A}"/>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1" name="Espace réservé du texte 10">
            <a:extLst>
              <a:ext uri="{FF2B5EF4-FFF2-40B4-BE49-F238E27FC236}">
                <a16:creationId xmlns:a16="http://schemas.microsoft.com/office/drawing/2014/main" id="{434A6AE0-9756-56AE-1C1B-016705F18659}"/>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0ACE05D9-605D-264A-A684-14791F271B76}"/>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endParaRPr lang="en-US"/>
          </a:p>
        </p:txBody>
      </p:sp>
    </p:spTree>
    <p:extLst>
      <p:ext uri="{BB962C8B-B14F-4D97-AF65-F5344CB8AC3E}">
        <p14:creationId xmlns:p14="http://schemas.microsoft.com/office/powerpoint/2010/main" val="173629354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Image + text">
    <p:spTree>
      <p:nvGrpSpPr>
        <p:cNvPr id="1" name=""/>
        <p:cNvGrpSpPr/>
        <p:nvPr/>
      </p:nvGrpSpPr>
      <p:grpSpPr>
        <a:xfrm>
          <a:off x="0" y="0"/>
          <a:ext cx="0" cy="0"/>
          <a:chOff x="0" y="0"/>
          <a:chExt cx="0" cy="0"/>
        </a:xfrm>
      </p:grpSpPr>
      <p:sp>
        <p:nvSpPr>
          <p:cNvPr id="14" name="Espace réservé du texte 11"/>
          <p:cNvSpPr>
            <a:spLocks noGrp="1"/>
          </p:cNvSpPr>
          <p:nvPr>
            <p:ph type="body" sz="quarter" idx="13" hasCustomPrompt="1"/>
          </p:nvPr>
        </p:nvSpPr>
        <p:spPr>
          <a:xfrm>
            <a:off x="2591816" y="1154118"/>
            <a:ext cx="49110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dirty="0" err="1"/>
              <a:t>Your</a:t>
            </a:r>
            <a:r>
              <a:rPr lang="fr-FR" noProof="0" dirty="0"/>
              <a:t> </a:t>
            </a:r>
            <a:r>
              <a:rPr lang="fr-FR" noProof="0" dirty="0" err="1"/>
              <a:t>text</a:t>
            </a:r>
            <a:r>
              <a:rPr lang="fr-FR" noProof="0" dirty="0"/>
              <a:t> </a:t>
            </a:r>
            <a:r>
              <a:rPr lang="fr-FR" noProof="0" dirty="0" err="1"/>
              <a:t>here</a:t>
            </a:r>
            <a:endParaRPr lang="fr-FR" noProof="0" dirty="0"/>
          </a:p>
        </p:txBody>
      </p:sp>
      <p:sp>
        <p:nvSpPr>
          <p:cNvPr id="8" name="Picture Placeholder 6">
            <a:extLst>
              <a:ext uri="{FF2B5EF4-FFF2-40B4-BE49-F238E27FC236}">
                <a16:creationId xmlns:a16="http://schemas.microsoft.com/office/drawing/2014/main" id="{1E042B0F-4F23-3066-6432-1B2FC31A5372}"/>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12" name="Rectangle 11">
            <a:extLst>
              <a:ext uri="{FF2B5EF4-FFF2-40B4-BE49-F238E27FC236}">
                <a16:creationId xmlns:a16="http://schemas.microsoft.com/office/drawing/2014/main" id="{77861784-0FC0-4F74-9E2F-AEDFAA10C9F9}"/>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21" name="Espace réservé du texte 10">
            <a:extLst>
              <a:ext uri="{FF2B5EF4-FFF2-40B4-BE49-F238E27FC236}">
                <a16:creationId xmlns:a16="http://schemas.microsoft.com/office/drawing/2014/main" id="{27E6D4CB-3E42-68D6-C8F9-21E8148941E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98FFEA10-C318-9D6F-11E7-FBB7B0B8D642}"/>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endParaRPr lang="en-US"/>
          </a:p>
        </p:txBody>
      </p:sp>
    </p:spTree>
    <p:extLst>
      <p:ext uri="{BB962C8B-B14F-4D97-AF65-F5344CB8AC3E}">
        <p14:creationId xmlns:p14="http://schemas.microsoft.com/office/powerpoint/2010/main" val="17071205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estimonial">
    <p:spTree>
      <p:nvGrpSpPr>
        <p:cNvPr id="1" name=""/>
        <p:cNvGrpSpPr/>
        <p:nvPr/>
      </p:nvGrpSpPr>
      <p:grpSpPr>
        <a:xfrm>
          <a:off x="0" y="0"/>
          <a:ext cx="0" cy="0"/>
          <a:chOff x="0" y="0"/>
          <a:chExt cx="0" cy="0"/>
        </a:xfrm>
      </p:grpSpPr>
      <p:cxnSp>
        <p:nvCxnSpPr>
          <p:cNvPr id="8" name="Connecteur droit 7"/>
          <p:cNvCxnSpPr/>
          <p:nvPr/>
        </p:nvCxnSpPr>
        <p:spPr>
          <a:xfrm>
            <a:off x="3212783" y="1715010"/>
            <a:ext cx="0" cy="1928585"/>
          </a:xfrm>
          <a:prstGeom prst="line">
            <a:avLst/>
          </a:prstGeom>
          <a:ln w="19050">
            <a:solidFill>
              <a:srgbClr val="C00000"/>
            </a:solidFill>
          </a:ln>
        </p:spPr>
        <p:style>
          <a:lnRef idx="1">
            <a:schemeClr val="dk1"/>
          </a:lnRef>
          <a:fillRef idx="0">
            <a:schemeClr val="dk1"/>
          </a:fillRef>
          <a:effectRef idx="0">
            <a:schemeClr val="dk1"/>
          </a:effectRef>
          <a:fontRef idx="minor">
            <a:schemeClr val="tx1"/>
          </a:fontRef>
        </p:style>
      </p:cxnSp>
      <p:sp>
        <p:nvSpPr>
          <p:cNvPr id="17" name="Espace réservé du texte 16"/>
          <p:cNvSpPr>
            <a:spLocks noGrp="1"/>
          </p:cNvSpPr>
          <p:nvPr>
            <p:ph type="body" sz="quarter" idx="17" hasCustomPrompt="1"/>
          </p:nvPr>
        </p:nvSpPr>
        <p:spPr>
          <a:xfrm>
            <a:off x="3295912" y="1784752"/>
            <a:ext cx="3470347" cy="1357460"/>
          </a:xfrm>
          <a:prstGeom prst="rect">
            <a:avLst/>
          </a:prstGeom>
        </p:spPr>
        <p:txBody>
          <a:bodyPr/>
          <a:lstStyle>
            <a:lvl1pPr algn="l" rtl="0">
              <a:defRPr lang="fr-FR" sz="1350" b="0" i="1" u="none" strike="noStrike" kern="1200" baseline="0" smtClean="0">
                <a:solidFill>
                  <a:schemeClr val="tx1"/>
                </a:solidFill>
                <a:latin typeface="+mn-lt"/>
              </a:defRPr>
            </a:lvl1pPr>
          </a:lstStyle>
          <a:p>
            <a:pPr lvl="0"/>
            <a:r>
              <a:rPr lang="fr-FR" sz="1500" noProof="0" dirty="0"/>
              <a:t>Click to </a:t>
            </a:r>
            <a:r>
              <a:rPr lang="fr-FR" sz="1500" noProof="0" dirty="0" err="1"/>
              <a:t>add</a:t>
            </a:r>
            <a:r>
              <a:rPr lang="fr-FR" sz="1500" noProof="0" dirty="0"/>
              <a:t> testimonial</a:t>
            </a:r>
          </a:p>
        </p:txBody>
      </p:sp>
      <p:sp>
        <p:nvSpPr>
          <p:cNvPr id="19" name="Espace réservé du texte 18"/>
          <p:cNvSpPr>
            <a:spLocks noGrp="1"/>
          </p:cNvSpPr>
          <p:nvPr>
            <p:ph type="body" sz="quarter" idx="18" hasCustomPrompt="1"/>
          </p:nvPr>
        </p:nvSpPr>
        <p:spPr>
          <a:xfrm>
            <a:off x="3295912" y="3286515"/>
            <a:ext cx="2346026" cy="235744"/>
          </a:xfrm>
          <a:prstGeom prst="rect">
            <a:avLst/>
          </a:prstGeom>
        </p:spPr>
        <p:txBody>
          <a:bodyPr/>
          <a:lstStyle>
            <a:lvl1pPr>
              <a:defRPr sz="900"/>
            </a:lvl1pPr>
          </a:lstStyle>
          <a:p>
            <a:pPr lvl="0"/>
            <a:r>
              <a:rPr lang="fr-FR" noProof="0" dirty="0"/>
              <a:t>Name</a:t>
            </a:r>
          </a:p>
        </p:txBody>
      </p:sp>
      <p:sp>
        <p:nvSpPr>
          <p:cNvPr id="14" name="Rectangle 13">
            <a:extLst>
              <a:ext uri="{FF2B5EF4-FFF2-40B4-BE49-F238E27FC236}">
                <a16:creationId xmlns:a16="http://schemas.microsoft.com/office/drawing/2014/main" id="{A5457D62-0133-67CB-396C-08707ADAA575}"/>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8" name="Espace réservé du texte 10">
            <a:extLst>
              <a:ext uri="{FF2B5EF4-FFF2-40B4-BE49-F238E27FC236}">
                <a16:creationId xmlns:a16="http://schemas.microsoft.com/office/drawing/2014/main" id="{BEADF742-1950-BCE9-9861-DDA0213BB53C}"/>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0" name="Picture Placeholder 6">
            <a:extLst>
              <a:ext uri="{FF2B5EF4-FFF2-40B4-BE49-F238E27FC236}">
                <a16:creationId xmlns:a16="http://schemas.microsoft.com/office/drawing/2014/main" id="{21E2D2B6-CF65-1935-4E37-400A1865CD75}"/>
              </a:ext>
            </a:extLst>
          </p:cNvPr>
          <p:cNvSpPr>
            <a:spLocks noGrp="1"/>
          </p:cNvSpPr>
          <p:nvPr>
            <p:ph type="pic" sz="quarter" idx="15"/>
          </p:nvPr>
        </p:nvSpPr>
        <p:spPr>
          <a:xfrm>
            <a:off x="577312" y="1146143"/>
            <a:ext cx="1937289" cy="3043934"/>
          </a:xfrm>
          <a:solidFill>
            <a:schemeClr val="bg1">
              <a:lumMod val="75000"/>
            </a:schemeClr>
          </a:solidFill>
        </p:spPr>
        <p:txBody>
          <a:bodyPr anchor="ctr" anchorCtr="1">
            <a:normAutofit/>
          </a:bodyPr>
          <a:lstStyle>
            <a:lvl1pPr algn="ctr">
              <a:lnSpc>
                <a:spcPct val="100000"/>
              </a:lnSpc>
              <a:defRPr sz="750"/>
            </a:lvl1pPr>
          </a:lstStyle>
          <a:p>
            <a:r>
              <a:rPr lang="en-GB"/>
              <a:t>Click icon to add picture</a:t>
            </a:r>
            <a:endParaRPr lang="en-US" dirty="0"/>
          </a:p>
        </p:txBody>
      </p:sp>
      <p:sp>
        <p:nvSpPr>
          <p:cNvPr id="2" name="Espace réservé du pied de page 9">
            <a:extLst>
              <a:ext uri="{FF2B5EF4-FFF2-40B4-BE49-F238E27FC236}">
                <a16:creationId xmlns:a16="http://schemas.microsoft.com/office/drawing/2014/main" id="{97D02B25-74C3-F204-97B6-202B39A8B090}"/>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endParaRPr lang="en-US"/>
          </a:p>
        </p:txBody>
      </p:sp>
    </p:spTree>
    <p:extLst>
      <p:ext uri="{BB962C8B-B14F-4D97-AF65-F5344CB8AC3E}">
        <p14:creationId xmlns:p14="http://schemas.microsoft.com/office/powerpoint/2010/main" val="3926498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Title mutlimedia">
    <p:bg>
      <p:bgPr>
        <a:solidFill>
          <a:srgbClr val="F6F6FB"/>
        </a:solidFill>
        <a:effectLst/>
      </p:bgPr>
    </p:bg>
    <p:spTree>
      <p:nvGrpSpPr>
        <p:cNvPr id="1" name=""/>
        <p:cNvGrpSpPr/>
        <p:nvPr/>
      </p:nvGrpSpPr>
      <p:grpSpPr>
        <a:xfrm>
          <a:off x="0" y="0"/>
          <a:ext cx="0" cy="0"/>
          <a:chOff x="0" y="0"/>
          <a:chExt cx="0" cy="0"/>
        </a:xfrm>
      </p:grpSpPr>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078022" y="868808"/>
            <a:ext cx="7221129" cy="3405884"/>
          </a:xfrm>
          <a:prstGeom prst="rect">
            <a:avLst/>
          </a:prstGeom>
          <a:solidFill>
            <a:schemeClr val="bg1">
              <a:lumMod val="75000"/>
            </a:schemeClr>
          </a:solidFill>
        </p:spPr>
        <p:txBody>
          <a:bodyPr>
            <a:normAutofit/>
          </a:bodyPr>
          <a:lstStyle>
            <a:lvl1pPr>
              <a:defRPr sz="1050"/>
            </a:lvl1pPr>
          </a:lstStyle>
          <a:p>
            <a:pPr lvl="0"/>
            <a:r>
              <a:rPr lang="fr-FR" noProof="0" dirty="0"/>
              <a:t>Click to </a:t>
            </a:r>
            <a:r>
              <a:rPr lang="fr-FR" noProof="0" dirty="0" err="1"/>
              <a:t>add</a:t>
            </a:r>
            <a:r>
              <a:rPr lang="fr-FR" noProof="0" dirty="0"/>
              <a:t> image or graph</a:t>
            </a:r>
          </a:p>
        </p:txBody>
      </p:sp>
      <p:sp>
        <p:nvSpPr>
          <p:cNvPr id="10" name="Rectangle 9">
            <a:extLst>
              <a:ext uri="{FF2B5EF4-FFF2-40B4-BE49-F238E27FC236}">
                <a16:creationId xmlns:a16="http://schemas.microsoft.com/office/drawing/2014/main" id="{CCAD2D9E-C369-44B4-264E-AE0BD4B5376E}"/>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5" name="Espace réservé du texte 10">
            <a:extLst>
              <a:ext uri="{FF2B5EF4-FFF2-40B4-BE49-F238E27FC236}">
                <a16:creationId xmlns:a16="http://schemas.microsoft.com/office/drawing/2014/main" id="{21522164-A6AC-9061-B31C-8DB9D12708C7}"/>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ED5FF346-05A4-2FBB-53ED-E16519046CDB}"/>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endParaRPr lang="en-US"/>
          </a:p>
        </p:txBody>
      </p:sp>
    </p:spTree>
    <p:extLst>
      <p:ext uri="{BB962C8B-B14F-4D97-AF65-F5344CB8AC3E}">
        <p14:creationId xmlns:p14="http://schemas.microsoft.com/office/powerpoint/2010/main" val="79180945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Title 2 blocs ">
    <p:spTree>
      <p:nvGrpSpPr>
        <p:cNvPr id="1" name=""/>
        <p:cNvGrpSpPr/>
        <p:nvPr/>
      </p:nvGrpSpPr>
      <p:grpSpPr>
        <a:xfrm>
          <a:off x="0" y="0"/>
          <a:ext cx="0" cy="0"/>
          <a:chOff x="0" y="0"/>
          <a:chExt cx="0" cy="0"/>
        </a:xfrm>
      </p:grpSpPr>
      <p:sp>
        <p:nvSpPr>
          <p:cNvPr id="7" name="Espace réservé du contenu 6"/>
          <p:cNvSpPr>
            <a:spLocks noGrp="1"/>
          </p:cNvSpPr>
          <p:nvPr>
            <p:ph sz="quarter" idx="13" hasCustomPrompt="1"/>
          </p:nvPr>
        </p:nvSpPr>
        <p:spPr>
          <a:xfrm>
            <a:off x="1146130" y="1387674"/>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15" name="Espace réservé du contenu 6"/>
          <p:cNvSpPr>
            <a:spLocks noGrp="1"/>
          </p:cNvSpPr>
          <p:nvPr>
            <p:ph sz="quarter" idx="16" hasCustomPrompt="1"/>
          </p:nvPr>
        </p:nvSpPr>
        <p:spPr>
          <a:xfrm>
            <a:off x="4640174" y="1385598"/>
            <a:ext cx="3324906" cy="2820257"/>
          </a:xfrm>
          <a:prstGeom prst="rect">
            <a:avLst/>
          </a:prstGeom>
          <a:solidFill>
            <a:schemeClr val="bg1">
              <a:lumMod val="75000"/>
            </a:schemeClr>
          </a:solidFill>
        </p:spPr>
        <p:txBody>
          <a:bodyPr>
            <a:normAutofit/>
          </a:bodyPr>
          <a:lstStyle>
            <a:lvl1pPr>
              <a:defRPr sz="1050"/>
            </a:lvl1pPr>
            <a:lvl3pPr marL="942975" indent="-257175">
              <a:buClr>
                <a:schemeClr val="tx2"/>
              </a:buClr>
              <a:buFont typeface="Wingdings" panose="05000000000000000000" pitchFamily="2" charset="2"/>
              <a:buChar char="§"/>
              <a:defRPr/>
            </a:lvl3pPr>
            <a:lvl4pPr marL="1200150" indent="-171450">
              <a:buFont typeface="Arial" panose="020B0604020202020204" pitchFamily="34" charset="0"/>
              <a:buChar char="−"/>
              <a:defRPr>
                <a:solidFill>
                  <a:schemeClr val="tx1">
                    <a:lumMod val="65000"/>
                    <a:lumOff val="35000"/>
                  </a:schemeClr>
                </a:solidFill>
              </a:defRPr>
            </a:lvl4pPr>
          </a:lstStyle>
          <a:p>
            <a:pPr lvl="0"/>
            <a:r>
              <a:rPr lang="fr-FR" noProof="0" dirty="0"/>
              <a:t>Click to </a:t>
            </a:r>
            <a:r>
              <a:rPr lang="fr-FR" noProof="0" dirty="0" err="1"/>
              <a:t>add</a:t>
            </a:r>
            <a:r>
              <a:rPr lang="fr-FR" noProof="0" dirty="0"/>
              <a:t> image or graph</a:t>
            </a:r>
          </a:p>
        </p:txBody>
      </p:sp>
      <p:sp>
        <p:nvSpPr>
          <p:cNvPr id="8" name="Espace réservé du texte 6"/>
          <p:cNvSpPr>
            <a:spLocks noGrp="1"/>
          </p:cNvSpPr>
          <p:nvPr>
            <p:ph type="body" sz="quarter" idx="18" hasCustomPrompt="1"/>
          </p:nvPr>
        </p:nvSpPr>
        <p:spPr>
          <a:xfrm>
            <a:off x="1144381" y="947419"/>
            <a:ext cx="6138863" cy="300038"/>
          </a:xfrm>
          <a:prstGeom prst="rect">
            <a:avLst/>
          </a:prstGeom>
        </p:spPr>
        <p:txBody>
          <a:bodyPr/>
          <a:lstStyle>
            <a:lvl1pPr>
              <a:defRPr b="1" baseline="0">
                <a:solidFill>
                  <a:schemeClr val="tx2"/>
                </a:solidFill>
              </a:defRPr>
            </a:lvl1pPr>
          </a:lstStyle>
          <a:p>
            <a:pPr lvl="0"/>
            <a:r>
              <a:rPr lang="fr-FR" dirty="0" err="1"/>
              <a:t>Your</a:t>
            </a:r>
            <a:r>
              <a:rPr lang="fr-FR" dirty="0"/>
              <a:t> </a:t>
            </a:r>
            <a:r>
              <a:rPr lang="fr-FR" dirty="0" err="1"/>
              <a:t>text</a:t>
            </a:r>
            <a:r>
              <a:rPr lang="fr-FR" dirty="0"/>
              <a:t> </a:t>
            </a:r>
            <a:r>
              <a:rPr lang="fr-FR" dirty="0" err="1"/>
              <a:t>here</a:t>
            </a:r>
            <a:endParaRPr lang="fr-FR" dirty="0"/>
          </a:p>
        </p:txBody>
      </p:sp>
      <p:sp>
        <p:nvSpPr>
          <p:cNvPr id="11" name="Rectangle 10">
            <a:extLst>
              <a:ext uri="{FF2B5EF4-FFF2-40B4-BE49-F238E27FC236}">
                <a16:creationId xmlns:a16="http://schemas.microsoft.com/office/drawing/2014/main" id="{FBF3C46E-600E-1DBA-6F25-9CC0225DA2DD}"/>
              </a:ext>
            </a:extLst>
          </p:cNvPr>
          <p:cNvSpPr/>
          <p:nvPr/>
        </p:nvSpPr>
        <p:spPr>
          <a:xfrm rot="16200000">
            <a:off x="136607" y="266480"/>
            <a:ext cx="307956" cy="71700"/>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a:p>
        </p:txBody>
      </p:sp>
      <p:sp>
        <p:nvSpPr>
          <p:cNvPr id="16" name="Espace réservé du texte 10">
            <a:extLst>
              <a:ext uri="{FF2B5EF4-FFF2-40B4-BE49-F238E27FC236}">
                <a16:creationId xmlns:a16="http://schemas.microsoft.com/office/drawing/2014/main" id="{C0E6A234-E4E6-E322-F6E1-2CEB09C0F592}"/>
              </a:ext>
            </a:extLst>
          </p:cNvPr>
          <p:cNvSpPr>
            <a:spLocks noGrp="1"/>
          </p:cNvSpPr>
          <p:nvPr>
            <p:ph type="body" sz="quarter" idx="19" hasCustomPrompt="1"/>
          </p:nvPr>
        </p:nvSpPr>
        <p:spPr>
          <a:xfrm>
            <a:off x="628188" y="200719"/>
            <a:ext cx="7374450" cy="553661"/>
          </a:xfrm>
          <a:prstGeom prst="rect">
            <a:avLst/>
          </a:prstGeom>
        </p:spPr>
        <p:txBody>
          <a:bodyPr>
            <a:noAutofit/>
          </a:bodyPr>
          <a:lstStyle>
            <a:lvl1pPr>
              <a:defRPr sz="1800" b="1" i="0">
                <a:latin typeface="Arial" charset="0"/>
                <a:ea typeface="Arial" charset="0"/>
                <a:cs typeface="Arial" charset="0"/>
              </a:defRPr>
            </a:lvl1pPr>
          </a:lstStyle>
          <a:p>
            <a:pPr lvl="0"/>
            <a:r>
              <a:rPr lang="fr-FR" noProof="0" dirty="0" err="1"/>
              <a:t>Your</a:t>
            </a:r>
            <a:r>
              <a:rPr lang="fr-FR" noProof="0" dirty="0"/>
              <a:t> </a:t>
            </a:r>
            <a:r>
              <a:rPr lang="fr-FR" noProof="0" dirty="0" err="1"/>
              <a:t>title</a:t>
            </a:r>
            <a:r>
              <a:rPr lang="fr-FR" noProof="0" dirty="0"/>
              <a:t> </a:t>
            </a:r>
            <a:r>
              <a:rPr lang="fr-FR" noProof="0" dirty="0" err="1"/>
              <a:t>here</a:t>
            </a:r>
            <a:endParaRPr lang="fr-FR" noProof="0" dirty="0"/>
          </a:p>
        </p:txBody>
      </p:sp>
      <p:sp>
        <p:nvSpPr>
          <p:cNvPr id="2" name="Espace réservé du pied de page 9">
            <a:extLst>
              <a:ext uri="{FF2B5EF4-FFF2-40B4-BE49-F238E27FC236}">
                <a16:creationId xmlns:a16="http://schemas.microsoft.com/office/drawing/2014/main" id="{ADA8407B-F20A-18ED-94D4-0C63AB74B075}"/>
              </a:ext>
            </a:extLst>
          </p:cNvPr>
          <p:cNvSpPr>
            <a:spLocks noGrp="1"/>
          </p:cNvSpPr>
          <p:nvPr>
            <p:ph type="ftr" sz="quarter" idx="3"/>
          </p:nvPr>
        </p:nvSpPr>
        <p:spPr>
          <a:xfrm>
            <a:off x="2654046" y="4869657"/>
            <a:ext cx="6325363" cy="273844"/>
          </a:xfrm>
          <a:prstGeom prst="rect">
            <a:avLst/>
          </a:prstGeom>
        </p:spPr>
        <p:txBody>
          <a:bodyPr/>
          <a:lstStyle>
            <a:lvl1pPr algn="r">
              <a:defRPr sz="675"/>
            </a:lvl1pPr>
          </a:lstStyle>
          <a:p>
            <a:endParaRPr lang="en-US"/>
          </a:p>
        </p:txBody>
      </p:sp>
    </p:spTree>
    <p:extLst>
      <p:ext uri="{BB962C8B-B14F-4D97-AF65-F5344CB8AC3E}">
        <p14:creationId xmlns:p14="http://schemas.microsoft.com/office/powerpoint/2010/main" val="285237968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preserve="1">
  <p:cSld name="full screen image">
    <p:bg>
      <p:bgPr>
        <a:solidFill>
          <a:srgbClr val="F6F6FB"/>
        </a:solidFill>
        <a:effectLst/>
      </p:bgPr>
    </p:bg>
    <p:spTree>
      <p:nvGrpSpPr>
        <p:cNvPr id="1" name=""/>
        <p:cNvGrpSpPr/>
        <p:nvPr/>
      </p:nvGrpSpPr>
      <p:grpSpPr>
        <a:xfrm>
          <a:off x="0" y="0"/>
          <a:ext cx="0" cy="0"/>
          <a:chOff x="0" y="0"/>
          <a:chExt cx="0" cy="0"/>
        </a:xfrm>
      </p:grpSpPr>
      <p:sp>
        <p:nvSpPr>
          <p:cNvPr id="5" name="Espace réservé pour une image  6">
            <a:extLst>
              <a:ext uri="{FF2B5EF4-FFF2-40B4-BE49-F238E27FC236}">
                <a16:creationId xmlns:a16="http://schemas.microsoft.com/office/drawing/2014/main" id="{5A0E8F12-6B85-BA7E-68A9-5A20A670E3C2}"/>
              </a:ext>
            </a:extLst>
          </p:cNvPr>
          <p:cNvSpPr>
            <a:spLocks noGrp="1"/>
          </p:cNvSpPr>
          <p:nvPr>
            <p:ph type="pic" sz="quarter" idx="13" hasCustomPrompt="1"/>
          </p:nvPr>
        </p:nvSpPr>
        <p:spPr>
          <a:xfrm>
            <a:off x="0" y="1"/>
            <a:ext cx="9144000" cy="5136373"/>
          </a:xfrm>
          <a:prstGeom prst="rect">
            <a:avLst/>
          </a:prstGeom>
        </p:spPr>
        <p:txBody>
          <a:bodyPr>
            <a:noAutofit/>
          </a:bodyPr>
          <a:lstStyle>
            <a:lvl1pPr>
              <a:defRPr sz="1050"/>
            </a:lvl1pPr>
          </a:lstStyle>
          <a:p>
            <a:r>
              <a:rPr lang="en-US" noProof="0" dirty="0"/>
              <a:t>Drag and drop a full screen image here</a:t>
            </a:r>
          </a:p>
        </p:txBody>
      </p:sp>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7055752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p:cSld name="empty_layout_1">
    <p:bg>
      <p:bgPr>
        <a:solidFill>
          <a:srgbClr val="F6F6FB"/>
        </a:solidFill>
        <a:effectLst/>
      </p:bgPr>
    </p:bg>
    <p:spTree>
      <p:nvGrpSpPr>
        <p:cNvPr id="1" name=""/>
        <p:cNvGrpSpPr/>
        <p:nvPr/>
      </p:nvGrpSpPr>
      <p:grpSpPr>
        <a:xfrm>
          <a:off x="0" y="0"/>
          <a:ext cx="0" cy="0"/>
          <a:chOff x="0" y="0"/>
          <a:chExt cx="0" cy="0"/>
        </a:xfrm>
      </p:grpSpPr>
      <p:sp>
        <p:nvSpPr>
          <p:cNvPr id="3" name="ZoneTexte 2">
            <a:extLst>
              <a:ext uri="{FF2B5EF4-FFF2-40B4-BE49-F238E27FC236}">
                <a16:creationId xmlns:a16="http://schemas.microsoft.com/office/drawing/2014/main" id="{468BC30E-2251-9DC3-667D-FB7E46735B68}"/>
              </a:ext>
            </a:extLst>
          </p:cNvPr>
          <p:cNvSpPr txBox="1"/>
          <p:nvPr/>
        </p:nvSpPr>
        <p:spPr>
          <a:xfrm>
            <a:off x="663438" y="2027582"/>
            <a:ext cx="184731" cy="300082"/>
          </a:xfrm>
          <a:prstGeom prst="rect">
            <a:avLst/>
          </a:prstGeom>
          <a:noFill/>
        </p:spPr>
        <p:txBody>
          <a:bodyPr wrap="none" rtlCol="0">
            <a:spAutoFit/>
          </a:bodyPr>
          <a:lstStyle/>
          <a:p>
            <a:endParaRPr lang="fr-FR" sz="1350" dirty="0"/>
          </a:p>
        </p:txBody>
      </p:sp>
    </p:spTree>
    <p:extLst>
      <p:ext uri="{BB962C8B-B14F-4D97-AF65-F5344CB8AC3E}">
        <p14:creationId xmlns:p14="http://schemas.microsoft.com/office/powerpoint/2010/main" val="261386059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Contact">
    <p:bg>
      <p:bgPr>
        <a:solidFill>
          <a:srgbClr val="F6F6FB"/>
        </a:solidFill>
        <a:effectLst/>
      </p:bgPr>
    </p:bg>
    <p:spTree>
      <p:nvGrpSpPr>
        <p:cNvPr id="1" name=""/>
        <p:cNvGrpSpPr/>
        <p:nvPr/>
      </p:nvGrpSpPr>
      <p:grpSpPr>
        <a:xfrm>
          <a:off x="0" y="0"/>
          <a:ext cx="0" cy="0"/>
          <a:chOff x="0" y="0"/>
          <a:chExt cx="0" cy="0"/>
        </a:xfrm>
      </p:grpSpPr>
      <p:sp>
        <p:nvSpPr>
          <p:cNvPr id="6" name="Espace réservé pour une image  6"/>
          <p:cNvSpPr>
            <a:spLocks noGrp="1"/>
          </p:cNvSpPr>
          <p:nvPr>
            <p:ph type="pic" sz="quarter" idx="13" hasCustomPrompt="1"/>
          </p:nvPr>
        </p:nvSpPr>
        <p:spPr>
          <a:xfrm>
            <a:off x="1968102" y="2215747"/>
            <a:ext cx="1470422" cy="1379935"/>
          </a:xfrm>
          <a:prstGeom prst="rect">
            <a:avLst/>
          </a:prstGeom>
          <a:solidFill>
            <a:schemeClr val="bg1">
              <a:lumMod val="75000"/>
            </a:schemeClr>
          </a:solidFill>
        </p:spPr>
        <p:txBody>
          <a:bodyPr>
            <a:noAutofit/>
          </a:bodyPr>
          <a:lstStyle>
            <a:lvl1pPr>
              <a:defRPr sz="900"/>
            </a:lvl1pPr>
          </a:lstStyle>
          <a:p>
            <a:pPr lvl="0"/>
            <a:r>
              <a:rPr lang="fr-FR" noProof="0" dirty="0"/>
              <a:t>Click to </a:t>
            </a:r>
            <a:r>
              <a:rPr lang="fr-FR" noProof="0" dirty="0" err="1"/>
              <a:t>add</a:t>
            </a:r>
            <a:r>
              <a:rPr lang="fr-FR" noProof="0" dirty="0"/>
              <a:t> image</a:t>
            </a:r>
          </a:p>
        </p:txBody>
      </p:sp>
      <p:sp>
        <p:nvSpPr>
          <p:cNvPr id="7" name="Espace réservé du texte 8"/>
          <p:cNvSpPr>
            <a:spLocks noGrp="1"/>
          </p:cNvSpPr>
          <p:nvPr>
            <p:ph type="body" sz="quarter" idx="14" hasCustomPrompt="1"/>
          </p:nvPr>
        </p:nvSpPr>
        <p:spPr>
          <a:xfrm>
            <a:off x="3535994" y="2215748"/>
            <a:ext cx="3977879" cy="1379935"/>
          </a:xfrm>
          <a:prstGeom prst="rect">
            <a:avLst/>
          </a:prstGeom>
        </p:spPr>
        <p:txBody>
          <a:bodyPr>
            <a:normAutofit/>
          </a:bodyPr>
          <a:lstStyle>
            <a:lvl1pPr>
              <a:defRPr sz="1500" b="0">
                <a:solidFill>
                  <a:schemeClr val="tx1"/>
                </a:solidFill>
              </a:defRPr>
            </a:lvl1pPr>
          </a:lstStyle>
          <a:p>
            <a:pPr lvl="0">
              <a:lnSpc>
                <a:spcPct val="100000"/>
              </a:lnSpc>
              <a:spcBef>
                <a:spcPts val="0"/>
              </a:spcBef>
            </a:pPr>
            <a:r>
              <a:rPr lang="fr-FR" b="1" noProof="0" dirty="0" err="1"/>
              <a:t>Your</a:t>
            </a:r>
            <a:r>
              <a:rPr lang="fr-FR" b="1" noProof="0" dirty="0"/>
              <a:t> </a:t>
            </a:r>
            <a:r>
              <a:rPr lang="fr-FR" b="1" noProof="0" dirty="0" err="1"/>
              <a:t>text</a:t>
            </a:r>
            <a:r>
              <a:rPr lang="fr-FR" b="1" noProof="0" dirty="0"/>
              <a:t> </a:t>
            </a:r>
            <a:r>
              <a:rPr lang="fr-FR" b="1" noProof="0" dirty="0" err="1"/>
              <a:t>here</a:t>
            </a:r>
            <a:endParaRPr lang="fr-FR" b="1" noProof="0" dirty="0"/>
          </a:p>
        </p:txBody>
      </p:sp>
      <p:sp>
        <p:nvSpPr>
          <p:cNvPr id="13" name="Title 5">
            <a:extLst>
              <a:ext uri="{FF2B5EF4-FFF2-40B4-BE49-F238E27FC236}">
                <a16:creationId xmlns:a16="http://schemas.microsoft.com/office/drawing/2014/main" id="{F5674035-D4A6-2F21-0BCA-0388B90AC188}"/>
              </a:ext>
            </a:extLst>
          </p:cNvPr>
          <p:cNvSpPr txBox="1">
            <a:spLocks/>
          </p:cNvSpPr>
          <p:nvPr/>
        </p:nvSpPr>
        <p:spPr>
          <a:xfrm>
            <a:off x="1864985" y="1240722"/>
            <a:ext cx="5446891" cy="1758682"/>
          </a:xfrm>
          <a:prstGeom prst="rect">
            <a:avLst/>
          </a:prstGeom>
        </p:spPr>
        <p:txBody>
          <a:bodyPr/>
          <a:lstStyle>
            <a:lvl1pPr algn="l" defTabSz="914400" rtl="0" eaLnBrk="1" latinLnBrk="0" hangingPunct="1">
              <a:lnSpc>
                <a:spcPct val="100000"/>
              </a:lnSpc>
              <a:spcBef>
                <a:spcPct val="0"/>
              </a:spcBef>
              <a:buNone/>
              <a:defRPr sz="3000" b="1" i="0" kern="1200" baseline="0">
                <a:solidFill>
                  <a:schemeClr val="tx1"/>
                </a:solidFill>
                <a:latin typeface="Arial" charset="0"/>
                <a:ea typeface="Arial" charset="0"/>
                <a:cs typeface="Arial" charset="0"/>
              </a:defRPr>
            </a:lvl1pPr>
          </a:lstStyle>
          <a:p>
            <a:endParaRPr lang="en-US" sz="2250" dirty="0"/>
          </a:p>
          <a:p>
            <a:r>
              <a:rPr lang="en-US" sz="2250" dirty="0"/>
              <a:t>Contact</a:t>
            </a:r>
          </a:p>
        </p:txBody>
      </p:sp>
      <p:sp>
        <p:nvSpPr>
          <p:cNvPr id="14" name="Rectangle 13">
            <a:extLst>
              <a:ext uri="{FF2B5EF4-FFF2-40B4-BE49-F238E27FC236}">
                <a16:creationId xmlns:a16="http://schemas.microsoft.com/office/drawing/2014/main" id="{4C431BAD-628F-2E05-AE71-AF83E2EC7832}"/>
              </a:ext>
            </a:extLst>
          </p:cNvPr>
          <p:cNvSpPr/>
          <p:nvPr/>
        </p:nvSpPr>
        <p:spPr>
          <a:xfrm>
            <a:off x="1951796" y="1242901"/>
            <a:ext cx="285750" cy="46435"/>
          </a:xfrm>
          <a:prstGeom prst="rect">
            <a:avLst/>
          </a:prstGeom>
          <a:solidFill>
            <a:schemeClr val="tx2"/>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lIns="0" tIns="0" rIns="0" bIns="0" rtlCol="0" anchor="t">
            <a:noAutofit/>
          </a:bodyPr>
          <a:lstStyle/>
          <a:p>
            <a:pPr algn="ctr">
              <a:spcBef>
                <a:spcPts val="750"/>
              </a:spcBef>
            </a:pPr>
            <a:endParaRPr lang="en-US" sz="1050" b="1">
              <a:solidFill>
                <a:schemeClr val="tx1"/>
              </a:solidFill>
            </a:endParaRPr>
          </a:p>
        </p:txBody>
      </p:sp>
    </p:spTree>
    <p:extLst>
      <p:ext uri="{BB962C8B-B14F-4D97-AF65-F5344CB8AC3E}">
        <p14:creationId xmlns:p14="http://schemas.microsoft.com/office/powerpoint/2010/main" val="217757644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showMasterSp="0" preserve="1">
  <p:cSld name="Thank You">
    <p:bg>
      <p:bgRef idx="1001">
        <a:schemeClr val="bg1"/>
      </p:bgRef>
    </p:bg>
    <p:spTree>
      <p:nvGrpSpPr>
        <p:cNvPr id="1" name=""/>
        <p:cNvGrpSpPr/>
        <p:nvPr/>
      </p:nvGrpSpPr>
      <p:grpSpPr>
        <a:xfrm>
          <a:off x="0" y="0"/>
          <a:ext cx="0" cy="0"/>
          <a:chOff x="0" y="0"/>
          <a:chExt cx="0" cy="0"/>
        </a:xfrm>
      </p:grpSpPr>
      <p:sp>
        <p:nvSpPr>
          <p:cNvPr id="6" name="Rectangle 5"/>
          <p:cNvSpPr/>
          <p:nvPr/>
        </p:nvSpPr>
        <p:spPr>
          <a:xfrm>
            <a:off x="3740702" y="2641113"/>
            <a:ext cx="342510" cy="89749"/>
          </a:xfrm>
          <a:prstGeom prst="rect">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sz="1350" noProof="0" dirty="0"/>
          </a:p>
        </p:txBody>
      </p:sp>
      <p:sp>
        <p:nvSpPr>
          <p:cNvPr id="8" name="ZoneTexte 7"/>
          <p:cNvSpPr txBox="1"/>
          <p:nvPr/>
        </p:nvSpPr>
        <p:spPr>
          <a:xfrm>
            <a:off x="3799467" y="2373172"/>
            <a:ext cx="1563109" cy="738664"/>
          </a:xfrm>
          <a:prstGeom prst="rect">
            <a:avLst/>
          </a:prstGeom>
          <a:noFill/>
        </p:spPr>
        <p:txBody>
          <a:bodyPr wrap="square" rtlCol="0">
            <a:spAutoFit/>
          </a:bodyPr>
          <a:lstStyle/>
          <a:p>
            <a:pPr lvl="0"/>
            <a:r>
              <a:rPr lang="en-US" sz="2100" b="1" noProof="0" dirty="0"/>
              <a:t>Thank you</a:t>
            </a:r>
            <a:r>
              <a:rPr lang="en-US" sz="2100" b="1" baseline="0" noProof="0" dirty="0"/>
              <a:t>!</a:t>
            </a:r>
            <a:endParaRPr lang="en-US" sz="2100" b="1" noProof="0" dirty="0"/>
          </a:p>
        </p:txBody>
      </p:sp>
    </p:spTree>
    <p:extLst>
      <p:ext uri="{BB962C8B-B14F-4D97-AF65-F5344CB8AC3E}">
        <p14:creationId xmlns:p14="http://schemas.microsoft.com/office/powerpoint/2010/main" val="753148194"/>
      </p:ext>
    </p:extLst>
  </p:cSld>
  <p:clrMapOvr>
    <a:overrideClrMapping bg1="lt1" tx1="dk1" bg2="lt2" tx2="dk2" accent1="accent1" accent2="accent2" accent3="accent3" accent4="accent4" accent5="accent5" accent6="accent6" hlink="hlink" folHlink="folHlink"/>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p:cSld name="End Logo">
    <p:bg>
      <p:bgRef idx="1001">
        <a:schemeClr val="bg1"/>
      </p:bgRef>
    </p:bg>
    <p:spTree>
      <p:nvGrpSpPr>
        <p:cNvPr id="1" name=""/>
        <p:cNvGrpSpPr/>
        <p:nvPr/>
      </p:nvGrpSpPr>
      <p:grpSpPr>
        <a:xfrm>
          <a:off x="0" y="0"/>
          <a:ext cx="0" cy="0"/>
          <a:chOff x="0" y="0"/>
          <a:chExt cx="0" cy="0"/>
        </a:xfrm>
      </p:grpSpPr>
      <p:pic>
        <p:nvPicPr>
          <p:cNvPr id="2" name="Image 1">
            <a:extLst>
              <a:ext uri="{FF2B5EF4-FFF2-40B4-BE49-F238E27FC236}">
                <a16:creationId xmlns:a16="http://schemas.microsoft.com/office/drawing/2014/main" id="{86C2B276-4C97-5525-5523-EC0123F775EF}"/>
              </a:ext>
            </a:extLst>
          </p:cNvPr>
          <p:cNvPicPr>
            <a:picLocks noChangeAspect="1"/>
          </p:cNvPicPr>
          <p:nvPr/>
        </p:nvPicPr>
        <p:blipFill>
          <a:blip r:embed="rId2" cstate="email">
            <a:extLst>
              <a:ext uri="{28A0092B-C50C-407E-A947-70E740481C1C}">
                <a14:useLocalDpi xmlns:a14="http://schemas.microsoft.com/office/drawing/2010/main"/>
              </a:ext>
            </a:extLst>
          </a:blip>
          <a:srcRect/>
          <a:stretch/>
        </p:blipFill>
        <p:spPr>
          <a:xfrm>
            <a:off x="3203538" y="1938389"/>
            <a:ext cx="2736925" cy="1403882"/>
          </a:xfrm>
          <a:prstGeom prst="rect">
            <a:avLst/>
          </a:prstGeom>
          <a:blipFill>
            <a:blip r:embed="rId2" cstate="email">
              <a:extLst>
                <a:ext uri="{28A0092B-C50C-407E-A947-70E740481C1C}">
                  <a14:useLocalDpi xmlns:a14="http://schemas.microsoft.com/office/drawing/2010/main"/>
                </a:ext>
              </a:extLst>
            </a:blip>
            <a:stretch>
              <a:fillRect/>
            </a:stretch>
          </a:blipFill>
        </p:spPr>
      </p:pic>
    </p:spTree>
    <p:extLst>
      <p:ext uri="{BB962C8B-B14F-4D97-AF65-F5344CB8AC3E}">
        <p14:creationId xmlns:p14="http://schemas.microsoft.com/office/powerpoint/2010/main" val="1950289328"/>
      </p:ext>
    </p:extLst>
  </p:cSld>
  <p:clrMapOvr>
    <a:overrideClrMapping bg1="lt1" tx1="dk1" bg2="lt2" tx2="dk2" accent1="accent1" accent2="accent2" accent3="accent3" accent4="accent4" accent5="accent5" accent6="accent6" hlink="hlink" folHlink="folHlink"/>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48A527-4CBA-6AD0-5252-1CB66E2C39CE}"/>
              </a:ext>
            </a:extLst>
          </p:cNvPr>
          <p:cNvSpPr>
            <a:spLocks noGrp="1"/>
          </p:cNvSpPr>
          <p:nvPr>
            <p:ph type="ctrTitle"/>
          </p:nvPr>
        </p:nvSpPr>
        <p:spPr>
          <a:xfrm>
            <a:off x="1143000" y="841772"/>
            <a:ext cx="6858000" cy="1790700"/>
          </a:xfrm>
        </p:spPr>
        <p:txBody>
          <a:bodyPr anchor="b"/>
          <a:lstStyle>
            <a:lvl1pPr algn="ctr">
              <a:defRPr sz="4500"/>
            </a:lvl1pPr>
          </a:lstStyle>
          <a:p>
            <a:r>
              <a:rPr lang="en-GB"/>
              <a:t>Click to edit Master title style</a:t>
            </a:r>
            <a:endParaRPr lang="en-FR"/>
          </a:p>
        </p:txBody>
      </p:sp>
      <p:sp>
        <p:nvSpPr>
          <p:cNvPr id="3" name="Subtitle 2">
            <a:extLst>
              <a:ext uri="{FF2B5EF4-FFF2-40B4-BE49-F238E27FC236}">
                <a16:creationId xmlns:a16="http://schemas.microsoft.com/office/drawing/2014/main" id="{BC6556F4-BBC0-B6F1-9D51-E60AD9859870}"/>
              </a:ext>
            </a:extLst>
          </p:cNvPr>
          <p:cNvSpPr>
            <a:spLocks noGrp="1"/>
          </p:cNvSpPr>
          <p:nvPr>
            <p:ph type="subTitle" idx="1"/>
          </p:nvPr>
        </p:nvSpPr>
        <p:spPr>
          <a:xfrm>
            <a:off x="1143000" y="2701528"/>
            <a:ext cx="6858000" cy="124182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GB"/>
              <a:t>Click to edit Master subtitle style</a:t>
            </a:r>
            <a:endParaRPr lang="en-FR"/>
          </a:p>
        </p:txBody>
      </p:sp>
      <p:sp>
        <p:nvSpPr>
          <p:cNvPr id="4" name="Date Placeholder 3">
            <a:extLst>
              <a:ext uri="{FF2B5EF4-FFF2-40B4-BE49-F238E27FC236}">
                <a16:creationId xmlns:a16="http://schemas.microsoft.com/office/drawing/2014/main" id="{6540D72E-420F-CAF8-DE3A-F6395A349E4F}"/>
              </a:ext>
            </a:extLst>
          </p:cNvPr>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a:extLst>
              <a:ext uri="{FF2B5EF4-FFF2-40B4-BE49-F238E27FC236}">
                <a16:creationId xmlns:a16="http://schemas.microsoft.com/office/drawing/2014/main" id="{36A9C25B-A52E-1B3A-6EB0-1CCF883BF8D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7949816-3D4F-950E-B7B4-71F48223755C}"/>
              </a:ext>
            </a:extLst>
          </p:cNvPr>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70352512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text with white background">
    <p:bg>
      <p:bgPr>
        <a:solidFill>
          <a:schemeClr val="bg1"/>
        </a:solidFill>
        <a:effectLst/>
      </p:bgPr>
    </p:bg>
    <p:spTree>
      <p:nvGrpSpPr>
        <p:cNvPr id="1" name=""/>
        <p:cNvGrpSpPr/>
        <p:nvPr/>
      </p:nvGrpSpPr>
      <p:grpSpPr>
        <a:xfrm>
          <a:off x="0" y="0"/>
          <a:ext cx="0" cy="0"/>
          <a:chOff x="0" y="0"/>
          <a:chExt cx="0" cy="0"/>
        </a:xfrm>
      </p:grpSpPr>
      <p:sp>
        <p:nvSpPr>
          <p:cNvPr id="3" name="Espace réservé du numéro de diapositive 2"/>
          <p:cNvSpPr>
            <a:spLocks noGrp="1"/>
          </p:cNvSpPr>
          <p:nvPr>
            <p:ph type="sldNum" sz="quarter" idx="10"/>
          </p:nvPr>
        </p:nvSpPr>
        <p:spPr>
          <a:xfrm>
            <a:off x="108559" y="4868704"/>
            <a:ext cx="468630" cy="274796"/>
          </a:xfrm>
          <a:prstGeom prst="rect">
            <a:avLst/>
          </a:prstGeom>
        </p:spPr>
        <p:txBody>
          <a:bodyPr/>
          <a:lstStyle/>
          <a:p>
            <a:fld id="{C5EF2332-01BF-834F-8236-50238282D533}" type="slidenum">
              <a:rPr lang="en-US" smtClean="0"/>
              <a:t>‹#›</a:t>
            </a:fld>
            <a:endParaRPr lang="en-US"/>
          </a:p>
        </p:txBody>
      </p:sp>
      <p:sp>
        <p:nvSpPr>
          <p:cNvPr id="14" name="Espace réservé du texte 11"/>
          <p:cNvSpPr>
            <a:spLocks noGrp="1"/>
          </p:cNvSpPr>
          <p:nvPr>
            <p:ph type="body" sz="quarter" idx="13" hasCustomPrompt="1"/>
          </p:nvPr>
        </p:nvSpPr>
        <p:spPr>
          <a:xfrm>
            <a:off x="730585" y="1154118"/>
            <a:ext cx="6422690" cy="3043934"/>
          </a:xfrm>
          <a:prstGeom prst="rect">
            <a:avLst/>
          </a:prstGeom>
        </p:spPr>
        <p:txBody>
          <a:bodyPr>
            <a:normAutofit/>
          </a:bodyPr>
          <a:lstStyle>
            <a:lvl1pPr>
              <a:lnSpc>
                <a:spcPct val="100000"/>
              </a:lnSpc>
              <a:defRPr sz="1500" baseline="0">
                <a:solidFill>
                  <a:schemeClr val="tx1"/>
                </a:solidFill>
              </a:defRPr>
            </a:lvl1pPr>
          </a:lstStyle>
          <a:p>
            <a:pPr lvl="0"/>
            <a:r>
              <a:rPr lang="fr-FR" noProof="0"/>
              <a:t>Click to </a:t>
            </a:r>
            <a:r>
              <a:rPr lang="fr-FR" noProof="0" err="1"/>
              <a:t>add</a:t>
            </a:r>
            <a:r>
              <a:rPr lang="fr-FR" noProof="0"/>
              <a:t> </a:t>
            </a:r>
            <a:r>
              <a:rPr lang="fr-FR" noProof="0" err="1"/>
              <a:t>text</a:t>
            </a:r>
            <a:endParaRPr lang="fr-FR" noProof="0"/>
          </a:p>
        </p:txBody>
      </p:sp>
      <p:sp>
        <p:nvSpPr>
          <p:cNvPr id="8" name="Espace réservé du pied de page 1">
            <a:extLst>
              <a:ext uri="{FF2B5EF4-FFF2-40B4-BE49-F238E27FC236}">
                <a16:creationId xmlns:a16="http://schemas.microsoft.com/office/drawing/2014/main" id="{4FE2D6AD-EEF5-D89B-236D-3B77F5179F96}"/>
              </a:ext>
            </a:extLst>
          </p:cNvPr>
          <p:cNvSpPr>
            <a:spLocks noGrp="1"/>
          </p:cNvSpPr>
          <p:nvPr>
            <p:ph type="ftr" sz="quarter" idx="14" hasCustomPrompt="1"/>
          </p:nvPr>
        </p:nvSpPr>
        <p:spPr>
          <a:xfrm>
            <a:off x="577189" y="4840408"/>
            <a:ext cx="6265653" cy="273844"/>
          </a:xfrm>
        </p:spPr>
        <p:txBody>
          <a:bodyPr/>
          <a:lstStyle/>
          <a:p>
            <a:endParaRPr lang="en-US"/>
          </a:p>
        </p:txBody>
      </p:sp>
      <p:sp>
        <p:nvSpPr>
          <p:cNvPr id="2" name="Rectangle 1">
            <a:extLst>
              <a:ext uri="{FF2B5EF4-FFF2-40B4-BE49-F238E27FC236}">
                <a16:creationId xmlns:a16="http://schemas.microsoft.com/office/drawing/2014/main" id="{CBE4BA5F-F33F-7D94-5B36-1FC23A29BC7C}"/>
              </a:ext>
            </a:extLst>
          </p:cNvPr>
          <p:cNvSpPr/>
          <p:nvPr/>
        </p:nvSpPr>
        <p:spPr>
          <a:xfrm>
            <a:off x="291784" y="361876"/>
            <a:ext cx="277553" cy="49357"/>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4" name="Espace réservé du texte 10">
            <a:extLst>
              <a:ext uri="{FF2B5EF4-FFF2-40B4-BE49-F238E27FC236}">
                <a16:creationId xmlns:a16="http://schemas.microsoft.com/office/drawing/2014/main" id="{52025514-EDF2-D22A-E33A-55A09C388ACB}"/>
              </a:ext>
            </a:extLst>
          </p:cNvPr>
          <p:cNvSpPr>
            <a:spLocks noGrp="1"/>
          </p:cNvSpPr>
          <p:nvPr>
            <p:ph type="body" sz="quarter" idx="19" hasCustomPrompt="1"/>
          </p:nvPr>
        </p:nvSpPr>
        <p:spPr>
          <a:xfrm>
            <a:off x="295059" y="165861"/>
            <a:ext cx="8073437" cy="247549"/>
          </a:xfrm>
          <a:prstGeom prst="rect">
            <a:avLst/>
          </a:prstGeom>
        </p:spPr>
        <p:txBody>
          <a:bodyPr>
            <a:noAutofit/>
          </a:bodyPr>
          <a:lstStyle>
            <a:lvl1pPr>
              <a:defRPr sz="1500" b="0" i="0">
                <a:latin typeface="Arial" charset="0"/>
                <a:ea typeface="Arial" charset="0"/>
                <a:cs typeface="Arial" charset="0"/>
              </a:defRPr>
            </a:lvl1pPr>
          </a:lstStyle>
          <a:p>
            <a:pPr lvl="0"/>
            <a:r>
              <a:rPr lang="fr-FR" noProof="0"/>
              <a:t>CLICK TO ADD A TITLE</a:t>
            </a:r>
          </a:p>
        </p:txBody>
      </p:sp>
    </p:spTree>
    <p:extLst>
      <p:ext uri="{BB962C8B-B14F-4D97-AF65-F5344CB8AC3E}">
        <p14:creationId xmlns:p14="http://schemas.microsoft.com/office/powerpoint/2010/main" val="356500326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Title Multimedia">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3" name="Rectangle 12"/>
          <p:cNvSpPr/>
          <p:nvPr/>
        </p:nvSpPr>
        <p:spPr>
          <a:xfrm>
            <a:off x="135732" y="4998811"/>
            <a:ext cx="90488" cy="34289"/>
          </a:xfrm>
          <a:prstGeom prst="rect">
            <a:avLst/>
          </a:prstGeom>
          <a:solidFill>
            <a:srgbClr val="BE162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7" name="Espace réservé du contenu 6">
            <a:extLst>
              <a:ext uri="{FF2B5EF4-FFF2-40B4-BE49-F238E27FC236}">
                <a16:creationId xmlns:a16="http://schemas.microsoft.com/office/drawing/2014/main" id="{688E759F-34CB-4C98-AE49-73B50C5D3E12}"/>
              </a:ext>
            </a:extLst>
          </p:cNvPr>
          <p:cNvSpPr>
            <a:spLocks noGrp="1"/>
          </p:cNvSpPr>
          <p:nvPr>
            <p:ph sz="quarter" idx="16" hasCustomPrompt="1"/>
          </p:nvPr>
        </p:nvSpPr>
        <p:spPr>
          <a:xfrm>
            <a:off x="1559278" y="1009435"/>
            <a:ext cx="7221129" cy="3405884"/>
          </a:xfrm>
          <a:prstGeom prst="rect">
            <a:avLst/>
          </a:prstGeom>
        </p:spPr>
        <p:txBody>
          <a:bodyPr/>
          <a:lstStyle>
            <a:lvl1pPr>
              <a:defRPr/>
            </a:lvl1pPr>
          </a:lstStyle>
          <a:p>
            <a:pPr lvl="0"/>
            <a:r>
              <a:rPr lang="fr-FR" noProof="0"/>
              <a:t>Click to </a:t>
            </a:r>
            <a:r>
              <a:rPr lang="fr-FR" noProof="0" err="1"/>
              <a:t>modify</a:t>
            </a:r>
            <a:endParaRPr lang="fr-FR" noProof="0"/>
          </a:p>
        </p:txBody>
      </p:sp>
      <p:sp>
        <p:nvSpPr>
          <p:cNvPr id="8" name="Rectangle 7">
            <a:extLst>
              <a:ext uri="{FF2B5EF4-FFF2-40B4-BE49-F238E27FC236}">
                <a16:creationId xmlns:a16="http://schemas.microsoft.com/office/drawing/2014/main" id="{E70BC517-5620-4D85-A181-0B1C171F2A84}"/>
              </a:ext>
            </a:extLst>
          </p:cNvPr>
          <p:cNvSpPr/>
          <p:nvPr/>
        </p:nvSpPr>
        <p:spPr>
          <a:xfrm>
            <a:off x="291784" y="361876"/>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noProof="0"/>
          </a:p>
        </p:txBody>
      </p:sp>
      <p:sp>
        <p:nvSpPr>
          <p:cNvPr id="10" name="Espace réservé du texte 10">
            <a:extLst>
              <a:ext uri="{FF2B5EF4-FFF2-40B4-BE49-F238E27FC236}">
                <a16:creationId xmlns:a16="http://schemas.microsoft.com/office/drawing/2014/main" id="{CD726A33-022E-4F2F-8806-64D08D56831D}"/>
              </a:ext>
            </a:extLst>
          </p:cNvPr>
          <p:cNvSpPr>
            <a:spLocks noGrp="1"/>
          </p:cNvSpPr>
          <p:nvPr>
            <p:ph type="body" sz="quarter" idx="15" hasCustomPrompt="1"/>
          </p:nvPr>
        </p:nvSpPr>
        <p:spPr>
          <a:xfrm>
            <a:off x="295059" y="165861"/>
            <a:ext cx="5346617" cy="247549"/>
          </a:xfrm>
          <a:prstGeom prst="rect">
            <a:avLst/>
          </a:prstGeom>
        </p:spPr>
        <p:txBody>
          <a:bodyPr>
            <a:noAutofit/>
          </a:bodyPr>
          <a:lstStyle>
            <a:lvl1pPr>
              <a:defRPr sz="1800" b="1" i="0" baseline="0">
                <a:latin typeface="Arial" charset="0"/>
                <a:ea typeface="Arial" charset="0"/>
                <a:cs typeface="Arial" charset="0"/>
              </a:defRPr>
            </a:lvl1pPr>
          </a:lstStyle>
          <a:p>
            <a:pPr lvl="0"/>
            <a:r>
              <a:rPr lang="fr-FR" noProof="0"/>
              <a:t>Click to </a:t>
            </a:r>
            <a:r>
              <a:rPr lang="fr-FR" noProof="0" err="1"/>
              <a:t>add</a:t>
            </a:r>
            <a:r>
              <a:rPr lang="fr-FR" noProof="0"/>
              <a:t> a </a:t>
            </a:r>
            <a:r>
              <a:rPr lang="fr-FR" noProof="0" err="1"/>
              <a:t>title</a:t>
            </a:r>
            <a:endParaRPr lang="fr-FR" noProof="0"/>
          </a:p>
        </p:txBody>
      </p:sp>
      <p:sp>
        <p:nvSpPr>
          <p:cNvPr id="2" name="Espace réservé du pied de page 1"/>
          <p:cNvSpPr>
            <a:spLocks noGrp="1"/>
          </p:cNvSpPr>
          <p:nvPr>
            <p:ph type="ftr" sz="quarter" idx="17"/>
          </p:nvPr>
        </p:nvSpPr>
        <p:spPr/>
        <p:txBody>
          <a:bodyPr/>
          <a:lstStyle/>
          <a:p>
            <a:endParaRPr lang="en-US"/>
          </a:p>
        </p:txBody>
      </p:sp>
    </p:spTree>
    <p:extLst>
      <p:ext uri="{BB962C8B-B14F-4D97-AF65-F5344CB8AC3E}">
        <p14:creationId xmlns:p14="http://schemas.microsoft.com/office/powerpoint/2010/main" val="1620533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Titre Pied de page">
    <p:bg>
      <p:bgPr>
        <a:blipFill dpi="0" rotWithShape="1">
          <a:blip r:embed="rId2" cstate="print">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E70BC517-5620-4D85-A181-0B1C171F2A84}"/>
              </a:ext>
            </a:extLst>
          </p:cNvPr>
          <p:cNvSpPr/>
          <p:nvPr/>
        </p:nvSpPr>
        <p:spPr>
          <a:xfrm>
            <a:off x="291784" y="346465"/>
            <a:ext cx="277553" cy="49357"/>
          </a:xfrm>
          <a:prstGeom prst="rect">
            <a:avLst/>
          </a:prstGeom>
          <a:solidFill>
            <a:srgbClr val="C00000">
              <a:alpha val="8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fr-FR" sz="1350" noProof="0" dirty="0"/>
          </a:p>
        </p:txBody>
      </p:sp>
      <p:sp>
        <p:nvSpPr>
          <p:cNvPr id="3" name="Espace réservé du numéro de diapositive 2"/>
          <p:cNvSpPr>
            <a:spLocks noGrp="1"/>
          </p:cNvSpPr>
          <p:nvPr>
            <p:ph type="sldNum" sz="quarter" idx="10"/>
          </p:nvPr>
        </p:nvSpPr>
        <p:spPr/>
        <p:txBody>
          <a:bodyPr/>
          <a:lstStyle/>
          <a:p>
            <a:fld id="{C5EF2332-01BF-834F-8236-50238282D533}" type="slidenum">
              <a:rPr lang="en-US" smtClean="0"/>
              <a:t>‹#›</a:t>
            </a:fld>
            <a:endParaRPr lang="en-US"/>
          </a:p>
        </p:txBody>
      </p:sp>
      <p:sp>
        <p:nvSpPr>
          <p:cNvPr id="4" name="Espace réservé de la date 3"/>
          <p:cNvSpPr>
            <a:spLocks noGrp="1"/>
          </p:cNvSpPr>
          <p:nvPr>
            <p:ph type="dt" sz="half" idx="11"/>
          </p:nvPr>
        </p:nvSpPr>
        <p:spPr/>
        <p:txBody>
          <a:bodyPr/>
          <a:lstStyle/>
          <a:p>
            <a:fld id="{241EB5C9-1307-BA42-ABA2-0BC069CD8E7F}" type="datetimeFigureOut">
              <a:rPr lang="en-US" smtClean="0"/>
              <a:t>3/21/25</a:t>
            </a:fld>
            <a:endParaRPr lang="en-US"/>
          </a:p>
        </p:txBody>
      </p:sp>
      <p:sp>
        <p:nvSpPr>
          <p:cNvPr id="5" name="Espace réservé du pied de page 4"/>
          <p:cNvSpPr>
            <a:spLocks noGrp="1"/>
          </p:cNvSpPr>
          <p:nvPr>
            <p:ph type="ftr" sz="quarter" idx="12"/>
          </p:nvPr>
        </p:nvSpPr>
        <p:spPr/>
        <p:txBody>
          <a:bodyPr/>
          <a:lstStyle/>
          <a:p>
            <a:endParaRPr lang="en-US"/>
          </a:p>
        </p:txBody>
      </p:sp>
      <p:sp>
        <p:nvSpPr>
          <p:cNvPr id="7" name="Espace réservé du texte 10">
            <a:extLst>
              <a:ext uri="{FF2B5EF4-FFF2-40B4-BE49-F238E27FC236}">
                <a16:creationId xmlns:a16="http://schemas.microsoft.com/office/drawing/2014/main" id="{E1140679-5CE6-4154-BA1C-DA361E595D51}"/>
              </a:ext>
            </a:extLst>
          </p:cNvPr>
          <p:cNvSpPr>
            <a:spLocks noGrp="1"/>
          </p:cNvSpPr>
          <p:nvPr>
            <p:ph type="body" sz="quarter" idx="15" hasCustomPrompt="1"/>
          </p:nvPr>
        </p:nvSpPr>
        <p:spPr>
          <a:xfrm>
            <a:off x="295059" y="165861"/>
            <a:ext cx="5346617" cy="247549"/>
          </a:xfrm>
        </p:spPr>
        <p:txBody>
          <a:bodyPr>
            <a:noAutofit/>
          </a:bodyPr>
          <a:lstStyle>
            <a:lvl1pPr>
              <a:defRPr sz="1800" b="1" i="0">
                <a:latin typeface="Arial" charset="0"/>
                <a:ea typeface="Arial" charset="0"/>
                <a:cs typeface="Arial" charset="0"/>
              </a:defRPr>
            </a:lvl1pPr>
          </a:lstStyle>
          <a:p>
            <a:pPr lvl="0"/>
            <a:r>
              <a:rPr lang="fr-FR" dirty="0"/>
              <a:t>Titre de la diapositive</a:t>
            </a:r>
          </a:p>
        </p:txBody>
      </p:sp>
    </p:spTree>
    <p:extLst>
      <p:ext uri="{BB962C8B-B14F-4D97-AF65-F5344CB8AC3E}">
        <p14:creationId xmlns:p14="http://schemas.microsoft.com/office/powerpoint/2010/main" val="177740810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3/21/25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3/21/25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3/21/25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3/21/25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3/21/25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3/21/25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3/21/25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7B%7Bhome%7D%7D/2025/03/11/LLM07-2025/" TargetMode="External" /></Relationships>
</file>

<file path=ppt/slides/_rels/slide11.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7B%7Bhome%7D%7D/2025/03/13/LLM08-2025/" TargetMode="External" /></Relationships>
</file>

<file path=ppt/slides/_rels/slide12.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7B%7Bhome%7D%7D/2025/03/14/LLM09-2025/" TargetMode="External"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7B%7Bhome%7D%7D/2025/03/17/LLM10-2025/" TargetMode="External" /><Relationship Id="rId3" Type="http://schemas.openxmlformats.org/officeDocument/2006/relationships/hyperlink" Target="/2025/02/21/OWASPTop10LLMNouveautes/" TargetMode="Externa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3.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7B%7Bhome%7D%7D/2025/02/26/prompt/"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7B%7Bhome%7D%7D/2025/03/03/LLM02-2025/" TargetMode="External" /><Relationship Id="rId3" Type="http://schemas.openxmlformats.org/officeDocument/2006/relationships/hyperlink" Target=""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7B%7Bhome%7D%7D/2025/03/06/LLM03-2025/"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7B%7Bhome%7D%7D/2025/03/07/LLM04-2025/" TargetMode="Externa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7B%7Bhome%7D%7D/2025/03/09/LLM05-2025/" TargetMode="External" /></Relationships>
</file>

<file path=ppt/slides/_rels/slide9.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7B%7Bhome%7D%7D/2025/03/10/LLM06-2025/"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OWASP Top 10 pour les Applications LLM en 2025 : La Liste</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
        <p:nvSpPr>
          <p:cNvPr id="4" name="Date Placeholder 3"/>
          <p:cNvSpPr>
            <a:spLocks noGrp="1"/>
          </p:cNvSpPr>
          <p:nvPr>
            <p:ph idx="10" sz="half" type="dt"/>
          </p:nvPr>
        </p:nvSpPr>
        <p:spPr/>
        <p:txBody>
          <a:bodyPr/>
          <a:lstStyle/>
          <a:p>
            <a:pPr lvl="0" indent="0" marL="0">
              <a:buNone/>
            </a:pPr>
            <a:r>
              <a:rPr/>
              <a:t>2025-02-20</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hlinkClick r:id="rId2"/>
              </a:rPr>
              <a:t>LLM07: Fuite des Prompts Système</a:t>
            </a:r>
          </a:p>
        </p:txBody>
      </p:sp>
      <p:sp>
        <p:nvSpPr>
          <p:cNvPr id="3" name="Content Placeholder 2"/>
          <p:cNvSpPr>
            <a:spLocks noGrp="1"/>
          </p:cNvSpPr>
          <p:nvPr>
            <p:ph idx="1"/>
          </p:nvPr>
        </p:nvSpPr>
        <p:spPr/>
        <p:txBody>
          <a:bodyPr/>
          <a:lstStyle/>
          <a:p>
            <a:pPr lvl="0" indent="0" marL="0">
              <a:buNone/>
            </a:pPr>
            <a:r>
              <a:rPr/>
              <a:t>La Fuite des Prompts Système concerne les risques liés à la fuite d’informations sensibles contenues dans les prompts système utilisés pour guider les modèles de langage. Ces prompts peuvent révéler divers secrets tels que des clés API, des chaînes de connexion ou des structures de rôles et permissions.</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hlinkClick r:id="rId2"/>
              </a:rPr>
              <a:t>LLM08: Faiblesses des Vecteurs et des Embeddings</a:t>
            </a:r>
          </a:p>
        </p:txBody>
      </p:sp>
      <p:sp>
        <p:nvSpPr>
          <p:cNvPr id="3" name="Content Placeholder 2"/>
          <p:cNvSpPr>
            <a:spLocks noGrp="1"/>
          </p:cNvSpPr>
          <p:nvPr>
            <p:ph idx="1"/>
          </p:nvPr>
        </p:nvSpPr>
        <p:spPr/>
        <p:txBody>
          <a:bodyPr/>
          <a:lstStyle/>
          <a:p>
            <a:pPr lvl="0" indent="0" marL="0">
              <a:buNone/>
            </a:pPr>
            <a:r>
              <a:rPr/>
              <a:t>Les Faiblesses des Vecteurs et des Embeddings sont liés à l’utilisation de la Génération Augmentée par Recherche ( RAG) avec les modèles de langage à grande échelle (LLM). Les faiblesses dans la génération, le stockage ou la récupération des vecteurs et des embeddings peuvent être exploitées pour injecter du contenu nuisible, manipuler les sorties du modèle ou accéder à des informations sensibles.</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hlinkClick r:id="rId2"/>
              </a:rPr>
              <a:t>LLM09: Désinformation</a:t>
            </a:r>
          </a:p>
        </p:txBody>
      </p:sp>
      <p:sp>
        <p:nvSpPr>
          <p:cNvPr id="3" name="Content Placeholder 2"/>
          <p:cNvSpPr>
            <a:spLocks noGrp="1"/>
          </p:cNvSpPr>
          <p:nvPr>
            <p:ph idx="1"/>
          </p:nvPr>
        </p:nvSpPr>
        <p:spPr/>
        <p:txBody>
          <a:bodyPr/>
          <a:lstStyle/>
          <a:p>
            <a:pPr lvl="0" indent="0" marL="0">
              <a:buNone/>
            </a:pPr>
            <a:r>
              <a:rPr/>
              <a:t>Les modèles de langage à grande échelle (LLMs) ont révolutionné de nombreux secteurs grâce à leur capacité à générer du contenu automatisé et à interagir avec les utilisateurs. Cependant, ces avancées sont accompagnées de défis importants, notamment la propagation de la Désinformation.</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hlinkClick r:id="rId2"/>
              </a:rPr>
              <a:t>LLM10: Consommation Excessive</a:t>
            </a:r>
          </a:p>
        </p:txBody>
      </p:sp>
      <p:sp>
        <p:nvSpPr>
          <p:cNvPr id="3" name="Content Placeholder 2"/>
          <p:cNvSpPr>
            <a:spLocks noGrp="1"/>
          </p:cNvSpPr>
          <p:nvPr>
            <p:ph idx="1"/>
          </p:nvPr>
        </p:nvSpPr>
        <p:spPr/>
        <p:txBody>
          <a:bodyPr/>
          <a:lstStyle/>
          <a:p>
            <a:pPr lvl="0" indent="0" marL="0">
              <a:buNone/>
            </a:pPr>
            <a:r>
              <a:rPr/>
              <a:t>La Consommation Excessive (Unbounded Consumption) est une vulnérabilité critique des modèles de langage (LLM), où des utilisateurs peuvent effectuer des inférences excessives et incontrôlées. Cela entraîne des risques tels que la dégradation du service, des pertes économiques, le vol de propriété intellectuelle et une exploitation abusive des ressources informatiques, particulièrement dans les environnements cloud.</a:t>
            </a:r>
          </a:p>
          <a:p>
            <a:pPr lvl="0" indent="0" marL="0">
              <a:buNone/>
            </a:pPr>
            <a:r>
              <a:rPr/>
              <a:t>Pour découvrir les nouveautés par rapport à la version 2024, consultez l’article dédié : </a:t>
            </a:r>
            <a:r>
              <a:rPr>
                <a:hlinkClick r:id="rId3"/>
              </a:rPr>
              <a:t>Nouveautés de l’OWASP Top 10 pour LLM 2025</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L’OWASP a publié la version 2025 de son “Top 10 pour les Applications LLM” le 18 novembre 2024. Ce guide vise à aider les organisations à identifier et atténuer les principaux risques de sécurité dans les applications LLM, telles que les chatbots et les systèmes RAG. Voici un aperçu des points clés de cette nouvelle version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lstStyle/>
          <a:p>
            <a:pPr lvl="0" indent="0" marL="0">
              <a:buNone/>
            </a:pPr>
            <a:r>
              <a:rPr/>
              <a:t>Liste des Vulnérabilités OWASP Top 10 pour LLM 2025</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hlinkClick r:id="rId2"/>
              </a:rPr>
              <a:t>LLM01: Injection de Prompt</a:t>
            </a:r>
          </a:p>
        </p:txBody>
      </p:sp>
      <p:sp>
        <p:nvSpPr>
          <p:cNvPr id="3" name="Content Placeholder 2"/>
          <p:cNvSpPr>
            <a:spLocks noGrp="1"/>
          </p:cNvSpPr>
          <p:nvPr>
            <p:ph idx="1"/>
          </p:nvPr>
        </p:nvSpPr>
        <p:spPr/>
        <p:txBody>
          <a:bodyPr/>
          <a:lstStyle/>
          <a:p>
            <a:pPr lvl="0" indent="0" marL="0">
              <a:buNone/>
            </a:pPr>
            <a:r>
              <a:rPr/>
              <a:t>L’injection de prompt est une vulnérabilité qui permet à un utilisateur malveillant de modifier le comportement ou la sortie d’un LLM en insérant des instructions cachées dans les entrées utilisateur. Ces instructions peuvent amener le modèle à divulguer des informations sensibles, exécuter des actions non autorisées, ou même altérer son fonctionnement de manière imprévue.</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hlinkClick r:id="rId2"/>
              </a:rPr>
              <a:t>LLM02: Gestion de Sortie Non Sécurisée</a:t>
            </a:r>
          </a:p>
        </p:txBody>
      </p:sp>
      <p:sp>
        <p:nvSpPr>
          <p:cNvPr id="3" name="Content Placeholder 2"/>
          <p:cNvSpPr>
            <a:spLocks noGrp="1"/>
          </p:cNvSpPr>
          <p:nvPr>
            <p:ph idx="1"/>
          </p:nvPr>
        </p:nvSpPr>
        <p:spPr/>
        <p:txBody>
          <a:bodyPr/>
          <a:lstStyle/>
          <a:p>
            <a:pPr lvl="0" indent="0" marL="0">
              <a:buNone/>
            </a:pPr>
            <a:r>
              <a:rPr/>
              <a:t>La gestion de sortie non sécurisée fait référence à l’absence de contrôle ou de filtrage des données envoyées par une application à l’utilisateur. Cela ne vous rappelle rien ? </a:t>
            </a:r>
            <a:r>
              <a:rPr>
                <a:hlinkClick r:id="rId3"/>
              </a:rPr>
              <a:t>XSS</a:t>
            </a:r>
            <a:r>
              <a:rPr/>
              <a:t>, etc.), où un attaquant peut manipuler les données affichées pour exécuter du code malveillant.</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hlinkClick r:id="rId2"/>
              </a:rPr>
              <a:t>LLM03: Empoisonnement de la chaîne d’approvisionnement</a:t>
            </a:r>
          </a:p>
        </p:txBody>
      </p:sp>
      <p:sp>
        <p:nvSpPr>
          <p:cNvPr id="3" name="Content Placeholder 2"/>
          <p:cNvSpPr>
            <a:spLocks noGrp="1"/>
          </p:cNvSpPr>
          <p:nvPr>
            <p:ph idx="1"/>
          </p:nvPr>
        </p:nvSpPr>
        <p:spPr/>
        <p:txBody>
          <a:bodyPr/>
          <a:lstStyle/>
          <a:p>
            <a:pPr lvl="0" indent="0" marL="0">
              <a:buNone/>
            </a:pPr>
            <a:r>
              <a:rPr/>
              <a:t>L’empoisonnement de la chaîne d’approvisionnement dans le contexte des Large Language Models (LLM) fait référence aux vulnérabilités qui affectent l’intégrité des données d’entraînement, des modèles et des plateformes de déploiement.</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hlinkClick r:id="rId2"/>
              </a:rPr>
              <a:t>LLM04: Empoisonnement des données et des modèles</a:t>
            </a:r>
          </a:p>
        </p:txBody>
      </p:sp>
      <p:sp>
        <p:nvSpPr>
          <p:cNvPr id="3" name="Content Placeholder 2"/>
          <p:cNvSpPr>
            <a:spLocks noGrp="1"/>
          </p:cNvSpPr>
          <p:nvPr>
            <p:ph idx="1"/>
          </p:nvPr>
        </p:nvSpPr>
        <p:spPr/>
        <p:txBody>
          <a:bodyPr/>
          <a:lstStyle/>
          <a:p>
            <a:pPr lvl="0" indent="0" marL="0">
              <a:buNone/>
            </a:pPr>
            <a:r>
              <a:rPr/>
              <a:t>L’empoisonnement des données et des modèles se produit lorsque les données utilisées pour le pré-entraînement, l’ajustement ou l’intégration sont manipulées pour introduire des vulnérabilités, des portes dérobées ou des biais. Cette manipulation peut compromettre la sécurité, les performances ou le comportement éthique du modèle, entraînant des sorties nuisibles ou des capacités altérées.</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hlinkClick r:id="rId2"/>
              </a:rPr>
              <a:t>LLM05: Gestion Inappropriée des Sorties</a:t>
            </a:r>
          </a:p>
        </p:txBody>
      </p:sp>
      <p:sp>
        <p:nvSpPr>
          <p:cNvPr id="3" name="Content Placeholder 2"/>
          <p:cNvSpPr>
            <a:spLocks noGrp="1"/>
          </p:cNvSpPr>
          <p:nvPr>
            <p:ph idx="1"/>
          </p:nvPr>
        </p:nvSpPr>
        <p:spPr/>
        <p:txBody>
          <a:bodyPr/>
          <a:lstStyle/>
          <a:p>
            <a:pPr lvl="0" indent="0" marL="0">
              <a:buNone/>
            </a:pPr>
            <a:r>
              <a:rPr/>
              <a:t>La Gestion Inappropriée des Sorties concerne les défauts dans la gestion des contenus générés par les LLM avant leur traitement par d’autres systèmes, exposant les applications à divers risques de sécurité.</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hlinkClick r:id="rId2"/>
              </a:rPr>
              <a:t>LLM06: Autonomie Excessive</a:t>
            </a:r>
          </a:p>
        </p:txBody>
      </p:sp>
      <p:sp>
        <p:nvSpPr>
          <p:cNvPr id="3" name="Content Placeholder 2"/>
          <p:cNvSpPr>
            <a:spLocks noGrp="1"/>
          </p:cNvSpPr>
          <p:nvPr>
            <p:ph idx="1"/>
          </p:nvPr>
        </p:nvSpPr>
        <p:spPr/>
        <p:txBody>
          <a:bodyPr/>
          <a:lstStyle/>
          <a:p>
            <a:pPr lvl="0" indent="0" marL="0">
              <a:buNone/>
            </a:pPr>
            <a:r>
              <a:rPr/>
              <a:t>Octroyer trop d’autonomie aux systèmes basés sur les modèles de langage peut mener a de graves vulnérabilités. Ces systèmes peuvent être configurés pour appeler des fonctions ou interagir avec d’autres systèmes via des extensions, ce qui peut entraîner des actions dommageables en réponse à des sorties inattendues ou manipulées des LLM.</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PPT_Lectra_template_corporate_EN">
  <a:themeElements>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Bureau">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emplate-2023-corporate-en" id="{70A375D3-D7DA-3143-8A65-3459F19DDE9D}" vid="{F93D125A-5DA2-3549-A7AD-4E4DD6E426BF}"/>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Personnalisée 3">
    <a:dk1>
      <a:srgbClr val="000000"/>
    </a:dk1>
    <a:lt1>
      <a:srgbClr val="FFFFFF"/>
    </a:lt1>
    <a:dk2>
      <a:srgbClr val="BD1521"/>
    </a:dk2>
    <a:lt2>
      <a:srgbClr val="4E4C59"/>
    </a:lt2>
    <a:accent1>
      <a:srgbClr val="450D0E"/>
    </a:accent1>
    <a:accent2>
      <a:srgbClr val="61616B"/>
    </a:accent2>
    <a:accent3>
      <a:srgbClr val="6F6F6E"/>
    </a:accent3>
    <a:accent4>
      <a:srgbClr val="878787"/>
    </a:accent4>
    <a:accent5>
      <a:srgbClr val="341622"/>
    </a:accent5>
    <a:accent6>
      <a:srgbClr val="1F1520"/>
    </a:accent6>
    <a:hlink>
      <a:srgbClr val="BD1520"/>
    </a:hlink>
    <a:folHlink>
      <a:srgbClr val="C5C3C5"/>
    </a:folHlink>
  </a:clrScheme>
</a:themeOverride>
</file>

<file path=docProps/app.xml><?xml version="1.0" encoding="utf-8"?>
<Properties xmlns="http://schemas.openxmlformats.org/officeDocument/2006/extended-properties" xmlns:vt="http://schemas.openxmlformats.org/officeDocument/2006/docPropsVTypes">
  <TotalTime>5</TotalTime>
  <Words>42</Words>
  <Application>Microsoft Macintosh PowerPoint</Application>
  <PresentationFormat>On-screen Show (16:9)</PresentationFormat>
  <Paragraphs>12</Paragraphs>
  <Slides>4</Slides>
  <Notes>2</Notes>
  <HiddenSlides>0</HiddenSlides>
  <MMClips>0</MMClips>
  <ScaleCrop>false</ScaleCrop>
  <HeadingPairs>
    <vt:vector size="6" baseType="variant">
      <vt:variant>
        <vt:lpstr>Fonts Used</vt:lpstr>
      </vt:variant>
      <vt:variant>
        <vt:i4>3</vt:i4>
      </vt:variant>
      <vt:variant>
        <vt:lpstr>Theme</vt:lpstr>
      </vt:variant>
      <vt:variant>
        <vt:i4>2</vt:i4>
      </vt:variant>
      <vt:variant>
        <vt:lpstr>Slide Titles</vt:lpstr>
      </vt:variant>
      <vt:variant>
        <vt:i4>4</vt:i4>
      </vt:variant>
    </vt:vector>
  </HeadingPairs>
  <TitlesOfParts>
    <vt:vector size="9" baseType="lpstr">
      <vt:lpstr>Arial</vt:lpstr>
      <vt:lpstr>Calibri</vt:lpstr>
      <vt:lpstr>Wingdings</vt:lpstr>
      <vt:lpstr>Office Theme</vt:lpstr>
      <vt:lpstr>PPT_Lectra_template_corporate_EN</vt:lpstr>
      <vt:lpstr>PowerPoint Presentation</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OWASP Top 10 pour les Applications LLM en 2025 : La Liste</dc:title>
  <dc:creator/>
  <cp:keywords/>
  <dcterms:created xsi:type="dcterms:W3CDTF">2025-03-24T13:27:46Z</dcterms:created>
  <dcterms:modified xsi:type="dcterms:W3CDTF">2025-03-24T13:27:46Z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ategories">
    <vt:lpwstr/>
  </property>
  <property fmtid="{D5CDD505-2E9C-101B-9397-08002B2CF9AE}" pid="3" name="date">
    <vt:lpwstr>2025-02-20</vt:lpwstr>
  </property>
  <property fmtid="{D5CDD505-2E9C-101B-9397-08002B2CF9AE}" pid="4" name="last_modified_at">
    <vt:lpwstr>2025-03-21</vt:lpwstr>
  </property>
  <property fmtid="{D5CDD505-2E9C-101B-9397-08002B2CF9AE}" pid="5" name="layout">
    <vt:lpwstr>post</vt:lpwstr>
  </property>
</Properties>
</file>