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 Id="rId1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ybernews.com/security/chatgpt-samsung-leak-explained-lessons/"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2025/03/04/LLM02-2025-Protection/" TargetMode="External" /><Relationship Id="rId3" Type="http://schemas.openxmlformats.org/officeDocument/2006/relationships/hyperlink" Target="https://genaisecurityproject.com/llmrisk/llm022025-sensitive-information-disclosur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Top10 LLM02-2025 - 💥Gestion de Sortie Non Sécurisée💥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gestion des sorties non sécurisées est un aspect crucial pour protéger les applications web contre diverses attaques.</a:t>
            </a:r>
          </a:p>
        </p:txBody>
      </p:sp>
      <p:sp>
        <p:nvSpPr>
          <p:cNvPr id="4" name="Date Placeholder 3"/>
          <p:cNvSpPr>
            <a:spLocks noGrp="1"/>
          </p:cNvSpPr>
          <p:nvPr>
            <p:ph idx="10" sz="half" type="dt"/>
          </p:nvPr>
        </p:nvSpPr>
        <p:spPr/>
        <p:txBody>
          <a:bodyPr/>
          <a:lstStyle/>
          <a:p>
            <a:fld id="{0B781631-1672-BF49-B5E3-8E80C29B302C}"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Qu’est-ce que la Gestion de Sortie Non Sécurisée ?</a:t>
            </a:r>
          </a:p>
        </p:txBody>
      </p:sp>
      <p:sp>
        <p:nvSpPr>
          <p:cNvPr id="3" name="Content Placeholder 2"/>
          <p:cNvSpPr>
            <a:spLocks noGrp="1"/>
          </p:cNvSpPr>
          <p:nvPr>
            <p:ph idx="1"/>
          </p:nvPr>
        </p:nvSpPr>
        <p:spPr/>
        <p:txBody>
          <a:bodyPr/>
          <a:lstStyle/>
          <a:p>
            <a:pPr lvl="0" indent="0" marL="0">
              <a:buNone/>
            </a:pPr>
            <a:r>
              <a:rPr/>
              <a:t>La gestion de sortie non sécurisée fait référence à l’absence de contrôle ou de filtrage des données envoyées par une application à l’utilisateur. Cela peut entraîner des vulnérabilités telles que les attaques par injection de code (</a:t>
            </a:r>
            <a:r>
              <a:rPr>
                <a:hlinkClick r:id="rId2"/>
              </a:rPr>
              <a:t>XSS</a:t>
            </a:r>
            <a:r>
              <a:rPr/>
              <a:t>, etc.), où un attaquant peut manipuler les données affichées pour exécuter du code malveillant.</a:t>
            </a:r>
          </a:p>
        </p:txBody>
      </p:sp>
      <p:sp>
        <p:nvSpPr>
          <p:cNvPr id="4" name="Date Placeholder 3"/>
          <p:cNvSpPr>
            <a:spLocks noGrp="1"/>
          </p:cNvSpPr>
          <p:nvPr>
            <p:ph idx="10" sz="half" type="dt"/>
          </p:nvPr>
        </p:nvSpPr>
        <p:spPr/>
        <p:txBody>
          <a:bodyPr/>
          <a:lstStyle/>
          <a:p>
            <a:fld id="{0B781631-1672-BF49-B5E3-8E80C29B302C}"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Une gestion de sortie non sécurisée peut avoir des conséquences graves :</a:t>
            </a:r>
          </a:p>
          <a:p>
            <a:pPr lvl="0"/>
            <a:r>
              <a:rPr b="1"/>
              <a:t>Vol de données sensibles</a:t>
            </a:r>
            <a:r>
              <a:rPr/>
              <a:t> : Les attaquants peuvent accéder à des informations confidentielles.</a:t>
            </a:r>
          </a:p>
          <a:p>
            <a:pPr lvl="0"/>
            <a:r>
              <a:rPr b="1"/>
              <a:t>Compromission de l’intégrité des données</a:t>
            </a:r>
            <a:r>
              <a:rPr/>
              <a:t> : Les données peuvent être modifiées ou corrompues.</a:t>
            </a:r>
          </a:p>
          <a:p>
            <a:pPr lvl="0"/>
            <a:r>
              <a:rPr b="1"/>
              <a:t>Perte de confiance des utilisateurs</a:t>
            </a:r>
            <a:r>
              <a:rPr/>
              <a:t> : Une application vulnérable peut nuire à la réputation de l’entreprise.</a:t>
            </a:r>
          </a:p>
        </p:txBody>
      </p:sp>
      <p:sp>
        <p:nvSpPr>
          <p:cNvPr id="4" name="Date Placeholder 3"/>
          <p:cNvSpPr>
            <a:spLocks noGrp="1"/>
          </p:cNvSpPr>
          <p:nvPr>
            <p:ph idx="10" sz="half" type="dt"/>
          </p:nvPr>
        </p:nvSpPr>
        <p:spPr/>
        <p:txBody>
          <a:bodyPr/>
          <a:lstStyle/>
          <a:p>
            <a:fld id="{0B781631-1672-BF49-B5E3-8E80C29B302C}"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de Gestion de Sortie Non Sécurisée ?</a:t>
            </a:r>
          </a:p>
        </p:txBody>
      </p:sp>
      <p:sp>
        <p:nvSpPr>
          <p:cNvPr id="3" name="Content Placeholder 2"/>
          <p:cNvSpPr>
            <a:spLocks noGrp="1"/>
          </p:cNvSpPr>
          <p:nvPr>
            <p:ph idx="1"/>
          </p:nvPr>
        </p:nvSpPr>
        <p:spPr/>
        <p:txBody>
          <a:bodyPr/>
          <a:lstStyle/>
          <a:p>
            <a:pPr lvl="0" indent="0" marL="0">
              <a:buNone/>
            </a:pPr>
            <a:r>
              <a:rPr/>
              <a:t>Les attaques de gestion de sortie non sécurisée exploitent les failles dans le filtrage ou l’échappement des données. Les attaquants peuvent insérer du code malveillant dans les données affichées, ce qui peut être exécuté par le navigateur de l’utilisateur.</a:t>
            </a:r>
          </a:p>
        </p:txBody>
      </p:sp>
      <p:sp>
        <p:nvSpPr>
          <p:cNvPr id="4" name="Date Placeholder 3"/>
          <p:cNvSpPr>
            <a:spLocks noGrp="1"/>
          </p:cNvSpPr>
          <p:nvPr>
            <p:ph idx="10" sz="half" type="dt"/>
          </p:nvPr>
        </p:nvSpPr>
        <p:spPr/>
        <p:txBody>
          <a:bodyPr/>
          <a:lstStyle/>
          <a:p>
            <a:fld id="{0B781631-1672-BF49-B5E3-8E80C29B302C}"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 de Faille Connue</a:t>
            </a:r>
          </a:p>
        </p:txBody>
      </p:sp>
      <p:sp>
        <p:nvSpPr>
          <p:cNvPr id="3" name="Content Placeholder 2"/>
          <p:cNvSpPr>
            <a:spLocks noGrp="1"/>
          </p:cNvSpPr>
          <p:nvPr>
            <p:ph idx="1"/>
          </p:nvPr>
        </p:nvSpPr>
        <p:spPr/>
        <p:txBody>
          <a:bodyPr/>
          <a:lstStyle/>
          <a:p>
            <a:pPr lvl="0" indent="0" marL="0">
              <a:buNone/>
            </a:pPr>
            <a:r>
              <a:rPr/>
              <a:t>En 2023, une faille de gestion de sortie non sécurisée a permis à un chercheur en sécurité de récupérer des informations sensibles sur les produits Samsung en interagissant avec un chatbot basé sur ChatGPT. Les informations récupérées comprenaient des détails sur les futurs produits, les stratégies de marketing et les partenariats.</a:t>
            </a:r>
          </a:p>
          <a:p>
            <a:pPr lvl="0"/>
            <a:r>
              <a:rPr b="1"/>
              <a:t>Référence</a:t>
            </a:r>
            <a:r>
              <a:rPr/>
              <a:t> : </a:t>
            </a:r>
            <a:r>
              <a:rPr>
                <a:hlinkClick r:id="rId2"/>
              </a:rPr>
              <a:t>Fuite de données chez Samsung via ChatGPT</a:t>
            </a:r>
          </a:p>
        </p:txBody>
      </p:sp>
      <p:sp>
        <p:nvSpPr>
          <p:cNvPr id="4" name="Date Placeholder 3"/>
          <p:cNvSpPr>
            <a:spLocks noGrp="1"/>
          </p:cNvSpPr>
          <p:nvPr>
            <p:ph idx="10" sz="half" type="dt"/>
          </p:nvPr>
        </p:nvSpPr>
        <p:spPr/>
        <p:txBody>
          <a:bodyPr/>
          <a:lstStyle/>
          <a:p>
            <a:fld id="{0B781631-1672-BF49-B5E3-8E80C29B302C}"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Les bonnes pratiques habituelles orientés </a:t>
            </a:r>
            <a:r>
              <a:rPr>
                <a:hlinkClick r:id="rId2"/>
              </a:rPr>
              <a:t>application Web sont applicables.</a:t>
            </a:r>
            <a:r>
              <a:rPr/>
              <a:t>, mais il est possible de renforcer cela dans le contexte des applications de GenAI.</a:t>
            </a:r>
          </a:p>
          <a:p>
            <a:pPr lvl="0" indent="0" marL="0">
              <a:buNone/>
            </a:pPr>
            <a:r>
              <a:rPr/>
              <a:t>References: - </a:t>
            </a:r>
            <a:r>
              <a:rPr>
                <a:hlinkClick r:id="rId3"/>
              </a:rPr>
              <a:t>OWASP Top 10 LLM02-2025</a:t>
            </a:r>
          </a:p>
        </p:txBody>
      </p:sp>
      <p:sp>
        <p:nvSpPr>
          <p:cNvPr id="4" name="Date Placeholder 3"/>
          <p:cNvSpPr>
            <a:spLocks noGrp="1"/>
          </p:cNvSpPr>
          <p:nvPr>
            <p:ph idx="10" sz="half" type="dt"/>
          </p:nvPr>
        </p:nvSpPr>
        <p:spPr/>
        <p:txBody>
          <a:bodyPr/>
          <a:lstStyle/>
          <a:p>
            <a:fld id="{0B781631-1672-BF49-B5E3-8E80C29B302C}" type="datetime1">
              <a:rPr lang="fr-FR" smtClean="0"/>
              <a:t>2025-03-03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Top10 LLM02-2025 - 💥Gestion de Sortie Non Sécurisée💥</dc:title>
  <dc:creator/>
  <cp:keywords/>
  <dcterms:created xsi:type="dcterms:W3CDTF">2025-03-24T14:05:45Z</dcterms:created>
  <dcterms:modified xsi:type="dcterms:W3CDTF">2025-03-24T14:05:45Z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2025-03-03</vt:lpwstr>
  </property>
  <property fmtid="{D5CDD505-2E9C-101B-9397-08002B2CF9AE}" pid="4" name="layout">
    <vt:lpwstr>post</vt:lpwstr>
  </property>
</Properties>
</file>