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 Id="rId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Input_Validation_Cheat_Sheet.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Cross_Site_Scripting_Prevention_Cheat_Sheet.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Content_Security_Policy_Cheat_Sheet.html"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wasp.org/www-project-web-security-testing-guide/" TargetMode="External" /><Relationship Id="rId3" Type="http://schemas.openxmlformats.org/officeDocument/2006/relationships/hyperlink" Target="https://www.promptfoo.dev/docs/red-team/owasp-llm-top-1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LLM02-2025 - 🛡️️Se protéger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gestion de sortie non sécurisée fait référence à l’absence de contrôle ou de filtrage des données envoyées par une application à l’utilisateur. Cela peut entraîner des vulnérabilités telles que les attaques par injection de code (</a:t>
            </a:r>
            <a:r>
              <a:rPr>
                <a:hlinkClick r:id="rId2"/>
              </a:rPr>
              <a:t>XSS</a:t>
            </a:r>
            <a:r>
              <a:rPr/>
              <a:t>, etc.), où un attaquant peut manipuler les données affichées pour exécuter du code malveillant.</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Validation et Sanitization des Entrées 🔍</a:t>
            </a:r>
          </a:p>
        </p:txBody>
      </p:sp>
      <p:sp>
        <p:nvSpPr>
          <p:cNvPr id="3" name="Content Placeholder 2"/>
          <p:cNvSpPr>
            <a:spLocks noGrp="1"/>
          </p:cNvSpPr>
          <p:nvPr>
            <p:ph idx="1"/>
          </p:nvPr>
        </p:nvSpPr>
        <p:spPr/>
        <p:txBody>
          <a:bodyPr/>
          <a:lstStyle/>
          <a:p>
            <a:pPr lvl="0"/>
            <a:r>
              <a:rPr b="1"/>
              <a:t>Description</a:t>
            </a:r>
            <a:r>
              <a:rPr/>
              <a:t> : Il est essentiel de valider et de nettoyer toutes les entrées utilisateur pour détecter et rejeter les tentatives d’injection de prompt. Cela peut inclure la limitation de la longueur des entrées et l’utilisation de listes blanches pour les formats acceptés.</a:t>
            </a:r>
          </a:p>
          <a:p>
            <a:pPr lvl="0"/>
            <a:r>
              <a:rPr b="1"/>
              <a:t>Mise en œuvre</a:t>
            </a:r>
            <a:r>
              <a:rPr/>
              <a:t> : Utilisez des expressions régulières pour filtrer les entrées et rejeter celles qui contiennent des motifs suspects. Implémentez des vérifications côté serveur pour renforcer la sécurité.</a:t>
            </a:r>
          </a:p>
          <a:p>
            <a:pPr lvl="0"/>
            <a:r>
              <a:rPr b="1"/>
              <a:t>Référence</a:t>
            </a:r>
            <a:r>
              <a:rPr/>
              <a:t> : </a:t>
            </a:r>
            <a:r>
              <a:rPr>
                <a:hlinkClick r:id="rId2"/>
              </a:rPr>
              <a:t>OWASP Input Validation Cheat Sheet</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Utilisation de Bibliothèques Sécurisées 📚</a:t>
            </a:r>
          </a:p>
        </p:txBody>
      </p:sp>
      <p:sp>
        <p:nvSpPr>
          <p:cNvPr id="3" name="Content Placeholder 2"/>
          <p:cNvSpPr>
            <a:spLocks noGrp="1"/>
          </p:cNvSpPr>
          <p:nvPr>
            <p:ph idx="1"/>
          </p:nvPr>
        </p:nvSpPr>
        <p:spPr/>
        <p:txBody>
          <a:bodyPr/>
          <a:lstStyle/>
          <a:p>
            <a:pPr lvl="0"/>
            <a:r>
              <a:rPr b="1"/>
              <a:t>Description</a:t>
            </a:r>
            <a:r>
              <a:rPr/>
              <a:t> : Utilisez des bibliothèques et des frameworks éprouvés qui intègrent des mesures de sécurité contre l’injection de prompt.</a:t>
            </a:r>
          </a:p>
          <a:p>
            <a:pPr lvl="0"/>
            <a:r>
              <a:rPr b="1"/>
              <a:t>Mise en œuvre</a:t>
            </a:r>
            <a:r>
              <a:rPr/>
              <a:t> : Optez pour des bibliothèques open-source bien maintenues et vérifiez régulièrement les mises à jour de sécurité.</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Échapper les Données</a:t>
            </a:r>
          </a:p>
        </p:txBody>
      </p:sp>
      <p:sp>
        <p:nvSpPr>
          <p:cNvPr id="3" name="Content Placeholder 2"/>
          <p:cNvSpPr>
            <a:spLocks noGrp="1"/>
          </p:cNvSpPr>
          <p:nvPr>
            <p:ph idx="1"/>
          </p:nvPr>
        </p:nvSpPr>
        <p:spPr/>
        <p:txBody>
          <a:bodyPr/>
          <a:lstStyle/>
          <a:p>
            <a:pPr lvl="0" indent="0" marL="0">
              <a:buNone/>
            </a:pPr>
            <a:r>
              <a:rPr/>
              <a:t>Toujours échapper les données avant de les afficher. Utilisez des fonctions d’échappement appropriées pour le contexte (HTML, JavaScript, SQL, etc.). </a:t>
            </a:r>
            <a:r>
              <a:rPr>
                <a:hlinkClick r:id="rId2"/>
              </a:rPr>
              <a:t>OWASP XSS Sheet Cheat</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Mettre en Place des Politiques de Sécurité</a:t>
            </a:r>
          </a:p>
        </p:txBody>
      </p:sp>
      <p:sp>
        <p:nvSpPr>
          <p:cNvPr id="3" name="Content Placeholder 2"/>
          <p:cNvSpPr>
            <a:spLocks noGrp="1"/>
          </p:cNvSpPr>
          <p:nvPr>
            <p:ph idx="1"/>
          </p:nvPr>
        </p:nvSpPr>
        <p:spPr/>
        <p:txBody>
          <a:bodyPr/>
          <a:lstStyle/>
          <a:p>
            <a:pPr lvl="0" indent="0" marL="0">
              <a:buNone/>
            </a:pPr>
            <a:r>
              <a:rPr/>
              <a:t>Implémentez des politiques de sécurité strictes, comme le </a:t>
            </a:r>
            <a:r>
              <a:rPr>
                <a:hlinkClick r:id="rId2"/>
              </a:rPr>
              <a:t>Content Security Policies (CSP)</a:t>
            </a:r>
            <a:r>
              <a:rPr/>
              <a:t>, pour limiter les sources de scripts exécutables.</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Tests de Sécurité Réguliers 🛡️</a:t>
            </a:r>
          </a:p>
        </p:txBody>
      </p:sp>
      <p:sp>
        <p:nvSpPr>
          <p:cNvPr id="3" name="Content Placeholder 2"/>
          <p:cNvSpPr>
            <a:spLocks noGrp="1"/>
          </p:cNvSpPr>
          <p:nvPr>
            <p:ph idx="1"/>
          </p:nvPr>
        </p:nvSpPr>
        <p:spPr/>
        <p:txBody>
          <a:bodyPr/>
          <a:lstStyle/>
          <a:p>
            <a:pPr lvl="0"/>
            <a:r>
              <a:rPr b="1"/>
              <a:t>Description</a:t>
            </a:r>
            <a:r>
              <a:rPr/>
              <a:t> : Effectuer des tests de sécurité réguliers, y compris des tests d’intrusion et des audits de code, pour identifier et corriger les vulnérabilités.</a:t>
            </a:r>
          </a:p>
          <a:p>
            <a:pPr lvl="0"/>
            <a:r>
              <a:rPr b="1"/>
              <a:t>Mise en œuvre</a:t>
            </a:r>
            <a:r>
              <a:rPr/>
              <a:t> : Intégrez des tests de sécurité dans votre pipeline CI/CD et collaborez avec des experts en sécurité pour effectuer des audits approfondis.</a:t>
            </a:r>
          </a:p>
          <a:p>
            <a:pPr lvl="0"/>
            <a:r>
              <a:rPr b="1"/>
              <a:t>Référence</a:t>
            </a:r>
            <a:r>
              <a:rPr/>
              <a:t> : </a:t>
            </a:r>
            <a:r>
              <a:rPr>
                <a:hlinkClick r:id="rId2"/>
              </a:rPr>
              <a:t>OWASP Testing Guide</a:t>
            </a:r>
            <a:r>
              <a:rPr/>
              <a:t>, </a:t>
            </a:r>
            <a:r>
              <a:rPr>
                <a:hlinkClick r:id="rId3"/>
              </a:rPr>
              <a:t>L’Utilisation de PromptFoo</a:t>
            </a:r>
            <a:r>
              <a:rPr/>
              <a:t> peut être une bonne idée.</a:t>
            </a:r>
          </a:p>
        </p:txBody>
      </p:sp>
      <p:sp>
        <p:nvSpPr>
          <p:cNvPr id="4" name="Date Placeholder 3"/>
          <p:cNvSpPr>
            <a:spLocks noGrp="1"/>
          </p:cNvSpPr>
          <p:nvPr>
            <p:ph idx="10" sz="half" type="dt"/>
          </p:nvPr>
        </p:nvSpPr>
        <p:spPr/>
        <p:txBody>
          <a:bodyPr/>
          <a:lstStyle/>
          <a:p>
            <a:fld id="{0B781631-1672-BF49-B5E3-8E80C29B302C}" type="datetime1">
              <a:rPr lang="fr-FR" smtClean="0"/>
              <a:t>2025-03-04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LLM02-2025 - 🛡️️Se protéger</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2025-03-04</vt:lpwstr>
  </property>
  <property fmtid="{D5CDD505-2E9C-101B-9397-08002B2CF9AE}" pid="4" name="last_modified_at">
    <vt:lpwstr>2025-03-11</vt:lpwstr>
  </property>
  <property fmtid="{D5CDD505-2E9C-101B-9397-08002B2CF9AE}" pid="5" name="layout">
    <vt:lpwstr>post</vt:lpwstr>
  </property>
</Properties>
</file>