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 Id="rId1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2025/03/04/LLM02-2025-Protection/"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 TargetMode="External" /><Relationship Id="rId3" Type="http://schemas.openxmlformats.org/officeDocument/2006/relationships/hyperlink" Target=""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Top10 LLM02-2025 - 🛡️️Se protéger en profondeur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2025-03-05</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En plus des </a:t>
            </a:r>
            <a:r>
              <a:rPr>
                <a:hlinkClick r:id="rId2"/>
              </a:rPr>
              <a:t>mesures précédentes</a:t>
            </a:r>
            <a:r>
              <a:rPr/>
              <a:t>, il est possible de renforcer la sécurité des applications LLM en adoptant des pratiques de sécurité avancées. Ces stratégies complémentaires peuvent aider à atténuer les risques liés à l’utilisation de modèles des LLMs .</a:t>
            </a:r>
          </a:p>
        </p:txBody>
      </p:sp>
      <p:sp>
        <p:nvSpPr>
          <p:cNvPr id="4" name="Date Placeholder 3"/>
          <p:cNvSpPr>
            <a:spLocks noGrp="1"/>
          </p:cNvSpPr>
          <p:nvPr>
            <p:ph idx="10" sz="half" type="dt"/>
          </p:nvPr>
        </p:nvSpPr>
        <p:spPr/>
        <p:txBody>
          <a:bodyPr/>
          <a:lstStyle/>
          <a:p>
            <a:fld id="{0B781631-1672-BF49-B5E3-8E80C29B302C}" type="datetime1">
              <a:rPr lang="fr-FR" smtClean="0"/>
              <a:t>2025-03-05</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Contrôles d’Accès :</a:t>
            </a:r>
          </a:p>
        </p:txBody>
      </p:sp>
      <p:sp>
        <p:nvSpPr>
          <p:cNvPr id="3" name="Content Placeholder 2"/>
          <p:cNvSpPr>
            <a:spLocks noGrp="1"/>
          </p:cNvSpPr>
          <p:nvPr>
            <p:ph idx="1"/>
          </p:nvPr>
        </p:nvSpPr>
        <p:spPr/>
        <p:txBody>
          <a:bodyPr/>
          <a:lstStyle/>
          <a:p>
            <a:pPr lvl="0" indent="-342900" marL="342900">
              <a:buAutoNum type="arabicPeriod"/>
            </a:pPr>
            <a:r>
              <a:rPr b="1"/>
              <a:t>Appliquer des Contrôles d’Accès Stricts</a:t>
            </a:r>
            <a:r>
              <a:rPr/>
              <a:t> Limitez l’accès aux données sensibles selon le principe du moindre privilège. N’accordez l’accès qu’aux données nécessaires pour l’utilisateur ou le processus spécifique.</a:t>
            </a:r>
          </a:p>
          <a:p>
            <a:pPr lvl="0" indent="-342900" marL="342900">
              <a:buAutoNum type="arabicPeriod"/>
            </a:pPr>
            <a:r>
              <a:rPr b="1"/>
              <a:t>Restreindre les Sources de Données</a:t>
            </a:r>
            <a:r>
              <a:rPr/>
              <a:t> Limitez l’accès du modèle aux sources de données externes et assurez-vous que l’orchestration des données en temps réel est gérée de manière sécurisée pour éviter les fuites de données involontaires.</a:t>
            </a:r>
          </a:p>
        </p:txBody>
      </p:sp>
      <p:sp>
        <p:nvSpPr>
          <p:cNvPr id="4" name="Date Placeholder 3"/>
          <p:cNvSpPr>
            <a:spLocks noGrp="1"/>
          </p:cNvSpPr>
          <p:nvPr>
            <p:ph idx="10" sz="half" type="dt"/>
          </p:nvPr>
        </p:nvSpPr>
        <p:spPr/>
        <p:txBody>
          <a:bodyPr/>
          <a:lstStyle/>
          <a:p>
            <a:fld id="{0B781631-1672-BF49-B5E3-8E80C29B302C}" type="datetime1">
              <a:rPr lang="fr-FR" smtClean="0"/>
              <a:t>2025-03-05</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Apprentissage Fédéré et Techniques de Confidentialité :</a:t>
            </a:r>
          </a:p>
        </p:txBody>
      </p:sp>
      <p:sp>
        <p:nvSpPr>
          <p:cNvPr id="3" name="Content Placeholder 2"/>
          <p:cNvSpPr>
            <a:spLocks noGrp="1"/>
          </p:cNvSpPr>
          <p:nvPr>
            <p:ph idx="1"/>
          </p:nvPr>
        </p:nvSpPr>
        <p:spPr/>
        <p:txBody>
          <a:bodyPr/>
          <a:lstStyle/>
          <a:p>
            <a:pPr lvl="0" indent="-342900" marL="342900">
              <a:buAutoNum type="arabicPeriod"/>
            </a:pPr>
            <a:r>
              <a:rPr b="1">
                <a:hlinkClick r:id="rId2"/>
              </a:rPr>
              <a:t>Utiliser l’Apprentissage Fédéré</a:t>
            </a:r>
            <a:r>
              <a:rPr/>
              <a:t> Entraînez les modèles en utilisant des données décentralisées stockées sur plusieurs serveurs ou appareils. Cette approche minimise le besoin de collecte de données centralisée et réduit les risques d’exposition.</a:t>
            </a:r>
          </a:p>
          <a:p>
            <a:pPr lvl="0" indent="-342900" marL="342900">
              <a:buAutoNum type="arabicPeriod"/>
            </a:pPr>
            <a:r>
              <a:rPr b="1">
                <a:hlinkClick r:id="rId3"/>
              </a:rPr>
              <a:t>Incorporer la Confidentialité Différentielle</a:t>
            </a:r>
            <a:r>
              <a:rPr/>
              <a:t> Appliquez des techniques qui ajoutent du bruit aux données ou aux sorties, rendant difficile pour les attaquants de rétro-ingénierie des points de données individuels.</a:t>
            </a:r>
          </a:p>
        </p:txBody>
      </p:sp>
      <p:sp>
        <p:nvSpPr>
          <p:cNvPr id="4" name="Date Placeholder 3"/>
          <p:cNvSpPr>
            <a:spLocks noGrp="1"/>
          </p:cNvSpPr>
          <p:nvPr>
            <p:ph idx="10" sz="half" type="dt"/>
          </p:nvPr>
        </p:nvSpPr>
        <p:spPr/>
        <p:txBody>
          <a:bodyPr/>
          <a:lstStyle/>
          <a:p>
            <a:fld id="{0B781631-1672-BF49-B5E3-8E80C29B302C}" type="datetime1">
              <a:rPr lang="fr-FR" smtClean="0"/>
              <a:t>2025-03-05</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Éducation des Utilisateurs et Transparence :</a:t>
            </a:r>
          </a:p>
        </p:txBody>
      </p:sp>
      <p:sp>
        <p:nvSpPr>
          <p:cNvPr id="3" name="Content Placeholder 2"/>
          <p:cNvSpPr>
            <a:spLocks noGrp="1"/>
          </p:cNvSpPr>
          <p:nvPr>
            <p:ph idx="1"/>
          </p:nvPr>
        </p:nvSpPr>
        <p:spPr/>
        <p:txBody>
          <a:bodyPr/>
          <a:lstStyle/>
          <a:p>
            <a:pPr lvl="0" indent="-342900" marL="342900">
              <a:buAutoNum type="arabicPeriod"/>
            </a:pPr>
            <a:r>
              <a:rPr b="1"/>
              <a:t>Éduquer les Utilisateurs sur l’Utilisation Sécurisée des LLM</a:t>
            </a:r>
            <a:r>
              <a:rPr/>
              <a:t> Fournissez des conseils pour éviter l’entrée d’informations sensibles. Offrez une formation sur les meilleures pratiques pour interagir en toute sécurité avec les LLM.</a:t>
            </a:r>
          </a:p>
          <a:p>
            <a:pPr lvl="0" indent="-342900" marL="342900">
              <a:buAutoNum type="arabicPeriod"/>
            </a:pPr>
            <a:r>
              <a:rPr b="1"/>
              <a:t>Assurer la Transparence dans l’Utilisation des Données</a:t>
            </a:r>
            <a:r>
              <a:rPr/>
              <a:t> Maintenez des politiques claires sur la rétention, l’utilisation et la suppression des données. Permettez aux utilisateurs de se retirer de l’inclusion de leurs données dans les processus d’entraînement.</a:t>
            </a:r>
          </a:p>
        </p:txBody>
      </p:sp>
      <p:sp>
        <p:nvSpPr>
          <p:cNvPr id="4" name="Date Placeholder 3"/>
          <p:cNvSpPr>
            <a:spLocks noGrp="1"/>
          </p:cNvSpPr>
          <p:nvPr>
            <p:ph idx="10" sz="half" type="dt"/>
          </p:nvPr>
        </p:nvSpPr>
        <p:spPr/>
        <p:txBody>
          <a:bodyPr/>
          <a:lstStyle/>
          <a:p>
            <a:fld id="{0B781631-1672-BF49-B5E3-8E80C29B302C}" type="datetime1">
              <a:rPr lang="fr-FR" smtClean="0"/>
              <a:t>2025-03-05</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Configuration Système Sécurisée :</a:t>
            </a:r>
          </a:p>
        </p:txBody>
      </p:sp>
      <p:sp>
        <p:nvSpPr>
          <p:cNvPr id="3" name="Content Placeholder 2"/>
          <p:cNvSpPr>
            <a:spLocks noGrp="1"/>
          </p:cNvSpPr>
          <p:nvPr>
            <p:ph idx="1"/>
          </p:nvPr>
        </p:nvSpPr>
        <p:spPr/>
        <p:txBody>
          <a:bodyPr/>
          <a:lstStyle/>
          <a:p>
            <a:pPr lvl="0" indent="0" marL="0">
              <a:buNone/>
            </a:pPr>
            <a:r>
              <a:rPr b="1"/>
              <a:t>Cacher le Préambule du Système</a:t>
            </a:r>
            <a:r>
              <a:rPr/>
              <a:t> : Limitez la capacité des utilisateurs à remplacer ou accéder aux paramètres initiaux du système, réduisant ainsi le risque d’exposition aux configurations internes.</a:t>
            </a:r>
          </a:p>
        </p:txBody>
      </p:sp>
      <p:sp>
        <p:nvSpPr>
          <p:cNvPr id="4" name="Date Placeholder 3"/>
          <p:cNvSpPr>
            <a:spLocks noGrp="1"/>
          </p:cNvSpPr>
          <p:nvPr>
            <p:ph idx="10" sz="half" type="dt"/>
          </p:nvPr>
        </p:nvSpPr>
        <p:spPr/>
        <p:txBody>
          <a:bodyPr/>
          <a:lstStyle/>
          <a:p>
            <a:fld id="{0B781631-1672-BF49-B5E3-8E80C29B302C}" type="datetime1">
              <a:rPr lang="fr-FR" smtClean="0"/>
              <a:t>2025-03-05</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Techniques Avancées :</a:t>
            </a:r>
          </a:p>
        </p:txBody>
      </p:sp>
      <p:sp>
        <p:nvSpPr>
          <p:cNvPr id="3" name="Content Placeholder 2"/>
          <p:cNvSpPr>
            <a:spLocks noGrp="1"/>
          </p:cNvSpPr>
          <p:nvPr>
            <p:ph idx="1"/>
          </p:nvPr>
        </p:nvSpPr>
        <p:spPr/>
        <p:txBody>
          <a:bodyPr/>
          <a:lstStyle/>
          <a:p>
            <a:pPr lvl="0" indent="-342900" marL="342900">
              <a:buAutoNum type="arabicPeriod"/>
            </a:pPr>
            <a:r>
              <a:rPr b="1">
                <a:hlinkClick r:id="rId2"/>
              </a:rPr>
              <a:t>Chiffrement Homomorphe</a:t>
            </a:r>
            <a:r>
              <a:rPr/>
              <a:t> Utilisez le chiffrement homomorphe pour permettre une analyse sécurisée des données et un apprentissage automatique préservant la confidentialité. Cela garantit que les données restent confidentielles tout en étant traitées par le modèle.</a:t>
            </a:r>
          </a:p>
          <a:p>
            <a:pPr lvl="0" indent="-342900" marL="342900">
              <a:buAutoNum type="arabicPeriod"/>
            </a:pPr>
            <a:r>
              <a:rPr b="1"/>
              <a:t>Tokenisation et Rédaction</a:t>
            </a:r>
            <a:r>
              <a:rPr/>
              <a:t> Implémentez la tokenisation pour prétraiter et assainir les informations sensibles. Des techniques comme la correspondance de motifs peuvent détecter et rédiger le contenu confidentiel avant le traitement.</a:t>
            </a:r>
          </a:p>
        </p:txBody>
      </p:sp>
      <p:sp>
        <p:nvSpPr>
          <p:cNvPr id="4" name="Date Placeholder 3"/>
          <p:cNvSpPr>
            <a:spLocks noGrp="1"/>
          </p:cNvSpPr>
          <p:nvPr>
            <p:ph idx="10" sz="half" type="dt"/>
          </p:nvPr>
        </p:nvSpPr>
        <p:spPr/>
        <p:txBody>
          <a:bodyPr/>
          <a:lstStyle/>
          <a:p>
            <a:fld id="{0B781631-1672-BF49-B5E3-8E80C29B302C}" type="datetime1">
              <a:rPr lang="fr-FR" smtClean="0"/>
              <a:t>2025-03-05</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Top10 LLM02-2025 - 🛡️️Se protéger en profondeur</dc:title>
  <dc:creator/>
  <cp:keywords/>
  <dcterms:created xsi:type="dcterms:W3CDTF">2025-03-24T14:05:46Z</dcterms:created>
  <dcterms:modified xsi:type="dcterms:W3CDTF">2025-03-24T14:05:46Z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2025-03-05</vt:lpwstr>
  </property>
  <property fmtid="{D5CDD505-2E9C-101B-9397-08002B2CF9AE}" pid="4" name="last_modified_at">
    <vt:lpwstr>2025-03-11</vt:lpwstr>
  </property>
  <property fmtid="{D5CDD505-2E9C-101B-9397-08002B2CF9AE}" pid="5" name="layout">
    <vt:lpwstr>post</vt:lpwstr>
  </property>
</Properties>
</file>