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Overrid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9028"/>
    <p:restoredTop autoAdjust="0" sz="94689"/>
  </p:normalViewPr>
  <p:slideViewPr>
    <p:cSldViewPr snapToGrid="0" snapToObjects="1">
      <p:cViewPr varScale="1">
        <p:scale>
          <a:sx d="100" n="197"/>
          <a:sy d="100" n="197"/>
        </p:scale>
        <p:origin x="1440" y="184"/>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 Id="rId10" Type="http://schemas.openxmlformats.org/officeDocument/2006/relationships/presProps" Target="presProps.xml" /><Relationship Id="rId2" Type="http://schemas.openxmlformats.org/officeDocument/2006/relationships/slideMaster" Target="slideMasters/slideMaster2.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 Id="rId11"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D5A289-D3C7-5742-9425-E092DD1BBE45}"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897390-92FF-D041-B438-E5A5EE32F553}"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F018FC-5F1D-0B48-89A3-0E38F07843A0}"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over">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Espace réservé du texte 5">
            <a:extLst>
              <a:ext uri="{FF2B5EF4-FFF2-40B4-BE49-F238E27FC236}">
                <a16:creationId xmlns:a16="http://schemas.microsoft.com/office/drawing/2014/main" id="{EFB423B7-898E-785E-E7ED-E99CF3A921FF}"/>
              </a:ext>
            </a:extLst>
          </p:cNvPr>
          <p:cNvSpPr>
            <a:spLocks noGrp="1"/>
          </p:cNvSpPr>
          <p:nvPr>
            <p:ph type="body" sz="quarter" idx="15" hasCustomPrompt="1"/>
          </p:nvPr>
        </p:nvSpPr>
        <p:spPr>
          <a:xfrm>
            <a:off x="7682362" y="4512495"/>
            <a:ext cx="969965" cy="148099"/>
          </a:xfrm>
          <a:prstGeom prst="rect">
            <a:avLst/>
          </a:prstGeom>
        </p:spPr>
        <p:txBody>
          <a:bodyPr lIns="0" tIns="0" rIns="0" bIns="0"/>
          <a:lstStyle>
            <a:lvl1pPr marL="0" marR="0" indent="0" algn="r" defTabSz="685800" rtl="0" eaLnBrk="1" fontAlgn="auto" latinLnBrk="0" hangingPunct="1">
              <a:lnSpc>
                <a:spcPct val="90000"/>
              </a:lnSpc>
              <a:spcBef>
                <a:spcPts val="750"/>
              </a:spcBef>
              <a:spcAft>
                <a:spcPts val="450"/>
              </a:spcAft>
              <a:buClr>
                <a:srgbClr val="C00000"/>
              </a:buClr>
              <a:buSzTx/>
              <a:buFontTx/>
              <a:buNone/>
              <a:tabLst/>
              <a:defRPr sz="900">
                <a:solidFill>
                  <a:schemeClr val="bg1"/>
                </a:solidFill>
              </a:defRPr>
            </a:lvl1pPr>
          </a:lstStyle>
          <a:p>
            <a:pPr algn="r"/>
            <a:r>
              <a:rPr lang="en-US" dirty="0"/>
              <a:t>Month, Day, Year</a:t>
            </a:r>
          </a:p>
        </p:txBody>
      </p:sp>
      <p:pic>
        <p:nvPicPr>
          <p:cNvPr id="2" name="Image 1">
            <a:extLst>
              <a:ext uri="{FF2B5EF4-FFF2-40B4-BE49-F238E27FC236}">
                <a16:creationId xmlns:a16="http://schemas.microsoft.com/office/drawing/2014/main" id="{89D21429-5BFE-443D-1E23-E28206A1B8D5}"/>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319598" y="308859"/>
            <a:ext cx="1951870" cy="795030"/>
          </a:xfrm>
          <a:prstGeom prst="rect">
            <a:avLst/>
          </a:prstGeom>
        </p:spPr>
      </p:pic>
      <p:sp>
        <p:nvSpPr>
          <p:cNvPr id="22" name="Espace réservé du texte 20">
            <a:extLst>
              <a:ext uri="{FF2B5EF4-FFF2-40B4-BE49-F238E27FC236}">
                <a16:creationId xmlns:a16="http://schemas.microsoft.com/office/drawing/2014/main" id="{CE92A21C-D345-6885-DCDC-7A9F8288D3B8}"/>
              </a:ext>
            </a:extLst>
          </p:cNvPr>
          <p:cNvSpPr>
            <a:spLocks noGrp="1"/>
          </p:cNvSpPr>
          <p:nvPr>
            <p:ph type="body" sz="quarter" idx="17" hasCustomPrompt="1"/>
          </p:nvPr>
        </p:nvSpPr>
        <p:spPr>
          <a:xfrm>
            <a:off x="555832" y="1723066"/>
            <a:ext cx="3408092" cy="2006156"/>
          </a:xfrm>
        </p:spPr>
        <p:txBody>
          <a:bodyPr>
            <a:normAutofit/>
          </a:bodyPr>
          <a:lstStyle>
            <a:lvl1pPr>
              <a:defRPr sz="3000" b="1">
                <a:solidFill>
                  <a:schemeClr val="bg1"/>
                </a:solidFill>
              </a:defRPr>
            </a:lvl1pPr>
          </a:lstStyle>
          <a:p>
            <a:pPr lvl="0"/>
            <a:r>
              <a:rPr lang="fr-FR" dirty="0"/>
              <a:t>Insert the </a:t>
            </a:r>
            <a:r>
              <a:rPr lang="fr-FR" dirty="0" err="1"/>
              <a:t>name</a:t>
            </a:r>
            <a:r>
              <a:rPr lang="fr-FR" dirty="0"/>
              <a:t> of the </a:t>
            </a:r>
            <a:r>
              <a:rPr lang="fr-FR" dirty="0" err="1"/>
              <a:t>presentation</a:t>
            </a:r>
            <a:r>
              <a:rPr lang="fr-FR" dirty="0"/>
              <a:t> </a:t>
            </a:r>
            <a:r>
              <a:rPr lang="fr-FR" dirty="0" err="1"/>
              <a:t>here</a:t>
            </a:r>
            <a:endParaRPr lang="fr-FR" dirty="0"/>
          </a:p>
        </p:txBody>
      </p:sp>
      <p:sp>
        <p:nvSpPr>
          <p:cNvPr id="27" name="Espace réservé du texte 26">
            <a:extLst>
              <a:ext uri="{FF2B5EF4-FFF2-40B4-BE49-F238E27FC236}">
                <a16:creationId xmlns:a16="http://schemas.microsoft.com/office/drawing/2014/main" id="{E729D6E4-6858-7DBF-5C2F-9F589803B51C}"/>
              </a:ext>
            </a:extLst>
          </p:cNvPr>
          <p:cNvSpPr>
            <a:spLocks noGrp="1"/>
          </p:cNvSpPr>
          <p:nvPr>
            <p:ph type="body" sz="quarter" idx="18" hasCustomPrompt="1"/>
          </p:nvPr>
        </p:nvSpPr>
        <p:spPr>
          <a:xfrm>
            <a:off x="555832" y="3729222"/>
            <a:ext cx="4189904" cy="707904"/>
          </a:xfrm>
        </p:spPr>
        <p:txBody>
          <a:bodyPr>
            <a:normAutofit/>
          </a:bodyPr>
          <a:lstStyle>
            <a:lvl1pPr>
              <a:defRPr sz="1800">
                <a:solidFill>
                  <a:schemeClr val="bg1"/>
                </a:solidFill>
              </a:defRPr>
            </a:lvl1pPr>
          </a:lstStyle>
          <a:p>
            <a:pPr lvl="0"/>
            <a:r>
              <a:rPr lang="fr-FR" dirty="0" err="1"/>
              <a:t>Add</a:t>
            </a:r>
            <a:r>
              <a:rPr lang="fr-FR" dirty="0"/>
              <a:t> a short description</a:t>
            </a:r>
          </a:p>
        </p:txBody>
      </p:sp>
    </p:spTree>
    <p:extLst>
      <p:ext uri="{BB962C8B-B14F-4D97-AF65-F5344CB8AC3E}">
        <p14:creationId xmlns:p14="http://schemas.microsoft.com/office/powerpoint/2010/main" val="316609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genda or divider">
    <p:bg>
      <p:bgPr>
        <a:solidFill>
          <a:srgbClr val="F6F6FB"/>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58C109B5-EDE7-10C6-1B0E-C7F2C6395660}"/>
              </a:ext>
            </a:extLst>
          </p:cNvPr>
          <p:cNvSpPr/>
          <p:nvPr/>
        </p:nvSpPr>
        <p:spPr>
          <a:xfrm>
            <a:off x="935669" y="1773594"/>
            <a:ext cx="285750" cy="4643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gn="ctr">
              <a:spcBef>
                <a:spcPts val="750"/>
              </a:spcBef>
            </a:pPr>
            <a:endParaRPr lang="en-US" sz="1050" b="1">
              <a:solidFill>
                <a:schemeClr val="tx1"/>
              </a:solidFill>
            </a:endParaRPr>
          </a:p>
        </p:txBody>
      </p:sp>
      <p:sp>
        <p:nvSpPr>
          <p:cNvPr id="29" name="Espace réservé du texte 28">
            <a:extLst>
              <a:ext uri="{FF2B5EF4-FFF2-40B4-BE49-F238E27FC236}">
                <a16:creationId xmlns:a16="http://schemas.microsoft.com/office/drawing/2014/main" id="{4E5264C1-457E-F528-9170-E37D4961A4A9}"/>
              </a:ext>
            </a:extLst>
          </p:cNvPr>
          <p:cNvSpPr>
            <a:spLocks noGrp="1"/>
          </p:cNvSpPr>
          <p:nvPr>
            <p:ph type="body" sz="quarter" idx="11" hasCustomPrompt="1"/>
          </p:nvPr>
        </p:nvSpPr>
        <p:spPr>
          <a:xfrm>
            <a:off x="935832" y="2254711"/>
            <a:ext cx="5929027" cy="1134712"/>
          </a:xfrm>
        </p:spPr>
        <p:txBody>
          <a:bodyPr>
            <a:normAutofit/>
          </a:bodyPr>
          <a:lstStyle>
            <a:lvl1pPr>
              <a:defRPr sz="2100" b="1"/>
            </a:lvl1pPr>
          </a:lstStyle>
          <a:p>
            <a:pPr lvl="0"/>
            <a:r>
              <a:rPr lang="fr-FR" dirty="0" err="1"/>
              <a:t>Your</a:t>
            </a:r>
            <a:r>
              <a:rPr lang="fr-FR" dirty="0"/>
              <a:t> </a:t>
            </a:r>
            <a:r>
              <a:rPr lang="fr-FR" dirty="0" err="1"/>
              <a:t>title</a:t>
            </a:r>
            <a:r>
              <a:rPr lang="fr-FR" dirty="0"/>
              <a:t> </a:t>
            </a:r>
            <a:r>
              <a:rPr lang="fr-FR" dirty="0" err="1"/>
              <a:t>here</a:t>
            </a:r>
            <a:endParaRPr lang="fr-FR" dirty="0"/>
          </a:p>
        </p:txBody>
      </p:sp>
      <p:sp>
        <p:nvSpPr>
          <p:cNvPr id="30" name="Espace réservé du pied de page 9">
            <a:extLst>
              <a:ext uri="{FF2B5EF4-FFF2-40B4-BE49-F238E27FC236}">
                <a16:creationId xmlns:a16="http://schemas.microsoft.com/office/drawing/2014/main" id="{AFD6AE62-3F2A-EBE1-BEF2-D1A50508D4AA}"/>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494059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xt">
    <p:bg>
      <p:bgPr>
        <a:solidFill>
          <a:srgbClr val="F6F6FB"/>
        </a:solidFill>
        <a:effectLst/>
      </p:bgPr>
    </p:bg>
    <p:spTree>
      <p:nvGrpSpPr>
        <p:cNvPr id="1" name=""/>
        <p:cNvGrpSpPr/>
        <p:nvPr/>
      </p:nvGrpSpPr>
      <p:grpSpPr>
        <a:xfrm>
          <a:off x="0" y="0"/>
          <a:ext cx="0" cy="0"/>
          <a:chOff x="0" y="0"/>
          <a:chExt cx="0" cy="0"/>
        </a:xfrm>
      </p:grpSpPr>
      <p:sp>
        <p:nvSpPr>
          <p:cNvPr id="14" name="Espace réservé du texte 11"/>
          <p:cNvSpPr>
            <a:spLocks noGrp="1"/>
          </p:cNvSpPr>
          <p:nvPr>
            <p:ph type="body" sz="quarter" idx="13" hasCustomPrompt="1"/>
          </p:nvPr>
        </p:nvSpPr>
        <p:spPr>
          <a:xfrm>
            <a:off x="998914" y="1041992"/>
            <a:ext cx="7511864" cy="3043934"/>
          </a:xfrm>
          <a:prstGeom prst="rect">
            <a:avLst/>
          </a:prstGeom>
        </p:spPr>
        <p:txBody>
          <a:bodyPr>
            <a:normAutofit/>
          </a:bodyPr>
          <a:lstStyle>
            <a:lvl1pPr>
              <a:lnSpc>
                <a:spcPct val="100000"/>
              </a:lnSpc>
              <a:defRPr sz="1500" baseline="0">
                <a:solidFill>
                  <a:schemeClr val="tx1"/>
                </a:solidFill>
              </a:defRPr>
            </a:lvl1pPr>
          </a:lstStyle>
          <a:p>
            <a:pPr lvl="0"/>
            <a:r>
              <a:rPr lang="fr-FR" noProof="0" dirty="0" err="1"/>
              <a:t>Your</a:t>
            </a:r>
            <a:r>
              <a:rPr lang="fr-FR" noProof="0" dirty="0"/>
              <a:t> </a:t>
            </a:r>
            <a:r>
              <a:rPr lang="fr-FR" noProof="0" dirty="0" err="1"/>
              <a:t>text</a:t>
            </a:r>
            <a:r>
              <a:rPr lang="fr-FR" noProof="0" dirty="0"/>
              <a:t> </a:t>
            </a:r>
            <a:r>
              <a:rPr lang="fr-FR" noProof="0" dirty="0" err="1"/>
              <a:t>here</a:t>
            </a:r>
            <a:endParaRPr lang="fr-FR" noProof="0" dirty="0"/>
          </a:p>
        </p:txBody>
      </p:sp>
      <p:sp>
        <p:nvSpPr>
          <p:cNvPr id="7" name="Rectangle 6">
            <a:extLst>
              <a:ext uri="{FF2B5EF4-FFF2-40B4-BE49-F238E27FC236}">
                <a16:creationId xmlns:a16="http://schemas.microsoft.com/office/drawing/2014/main" id="{72709390-0D8D-BEFD-3F82-BB865E65AA3A}"/>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1" name="Espace réservé du texte 10">
            <a:extLst>
              <a:ext uri="{FF2B5EF4-FFF2-40B4-BE49-F238E27FC236}">
                <a16:creationId xmlns:a16="http://schemas.microsoft.com/office/drawing/2014/main" id="{434A6AE0-9756-56AE-1C1B-016705F18659}"/>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0ACE05D9-605D-264A-A684-14791F271B76}"/>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1736293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 + text">
    <p:spTree>
      <p:nvGrpSpPr>
        <p:cNvPr id="1" name=""/>
        <p:cNvGrpSpPr/>
        <p:nvPr/>
      </p:nvGrpSpPr>
      <p:grpSpPr>
        <a:xfrm>
          <a:off x="0" y="0"/>
          <a:ext cx="0" cy="0"/>
          <a:chOff x="0" y="0"/>
          <a:chExt cx="0" cy="0"/>
        </a:xfrm>
      </p:grpSpPr>
      <p:sp>
        <p:nvSpPr>
          <p:cNvPr id="14" name="Espace réservé du texte 11"/>
          <p:cNvSpPr>
            <a:spLocks noGrp="1"/>
          </p:cNvSpPr>
          <p:nvPr>
            <p:ph type="body" sz="quarter" idx="13" hasCustomPrompt="1"/>
          </p:nvPr>
        </p:nvSpPr>
        <p:spPr>
          <a:xfrm>
            <a:off x="2591816" y="1154118"/>
            <a:ext cx="4911090" cy="3043934"/>
          </a:xfrm>
          <a:prstGeom prst="rect">
            <a:avLst/>
          </a:prstGeom>
        </p:spPr>
        <p:txBody>
          <a:bodyPr>
            <a:normAutofit/>
          </a:bodyPr>
          <a:lstStyle>
            <a:lvl1pPr>
              <a:lnSpc>
                <a:spcPct val="100000"/>
              </a:lnSpc>
              <a:defRPr sz="1500" baseline="0">
                <a:solidFill>
                  <a:schemeClr val="tx1"/>
                </a:solidFill>
              </a:defRPr>
            </a:lvl1pPr>
          </a:lstStyle>
          <a:p>
            <a:pPr lvl="0"/>
            <a:r>
              <a:rPr lang="fr-FR" noProof="0" dirty="0" err="1"/>
              <a:t>Your</a:t>
            </a:r>
            <a:r>
              <a:rPr lang="fr-FR" noProof="0" dirty="0"/>
              <a:t> </a:t>
            </a:r>
            <a:r>
              <a:rPr lang="fr-FR" noProof="0" dirty="0" err="1"/>
              <a:t>text</a:t>
            </a:r>
            <a:r>
              <a:rPr lang="fr-FR" noProof="0" dirty="0"/>
              <a:t> </a:t>
            </a:r>
            <a:r>
              <a:rPr lang="fr-FR" noProof="0" dirty="0" err="1"/>
              <a:t>here</a:t>
            </a:r>
            <a:endParaRPr lang="fr-FR" noProof="0" dirty="0"/>
          </a:p>
        </p:txBody>
      </p:sp>
      <p:sp>
        <p:nvSpPr>
          <p:cNvPr id="8" name="Picture Placeholder 6">
            <a:extLst>
              <a:ext uri="{FF2B5EF4-FFF2-40B4-BE49-F238E27FC236}">
                <a16:creationId xmlns:a16="http://schemas.microsoft.com/office/drawing/2014/main" id="{1E042B0F-4F23-3066-6432-1B2FC31A5372}"/>
              </a:ext>
            </a:extLst>
          </p:cNvPr>
          <p:cNvSpPr>
            <a:spLocks noGrp="1"/>
          </p:cNvSpPr>
          <p:nvPr>
            <p:ph type="pic" sz="quarter" idx="15"/>
          </p:nvPr>
        </p:nvSpPr>
        <p:spPr>
          <a:xfrm>
            <a:off x="577312" y="1146143"/>
            <a:ext cx="1937289" cy="3043934"/>
          </a:xfrm>
          <a:solidFill>
            <a:schemeClr val="bg1">
              <a:lumMod val="75000"/>
            </a:schemeClr>
          </a:solidFill>
        </p:spPr>
        <p:txBody>
          <a:bodyPr anchor="ctr" anchorCtr="1">
            <a:normAutofit/>
          </a:bodyPr>
          <a:lstStyle>
            <a:lvl1pPr algn="ctr">
              <a:lnSpc>
                <a:spcPct val="100000"/>
              </a:lnSpc>
              <a:defRPr sz="750"/>
            </a:lvl1pPr>
          </a:lstStyle>
          <a:p>
            <a:r>
              <a:rPr lang="en-GB"/>
              <a:t>Click icon to add picture</a:t>
            </a:r>
            <a:endParaRPr lang="en-US" dirty="0"/>
          </a:p>
        </p:txBody>
      </p:sp>
      <p:sp>
        <p:nvSpPr>
          <p:cNvPr id="12" name="Rectangle 11">
            <a:extLst>
              <a:ext uri="{FF2B5EF4-FFF2-40B4-BE49-F238E27FC236}">
                <a16:creationId xmlns:a16="http://schemas.microsoft.com/office/drawing/2014/main" id="{77861784-0FC0-4F74-9E2F-AEDFAA10C9F9}"/>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1" name="Espace réservé du texte 10">
            <a:extLst>
              <a:ext uri="{FF2B5EF4-FFF2-40B4-BE49-F238E27FC236}">
                <a16:creationId xmlns:a16="http://schemas.microsoft.com/office/drawing/2014/main" id="{27E6D4CB-3E42-68D6-C8F9-21E8148941EC}"/>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98FFEA10-C318-9D6F-11E7-FBB7B0B8D642}"/>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1707120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stimonial">
    <p:spTree>
      <p:nvGrpSpPr>
        <p:cNvPr id="1" name=""/>
        <p:cNvGrpSpPr/>
        <p:nvPr/>
      </p:nvGrpSpPr>
      <p:grpSpPr>
        <a:xfrm>
          <a:off x="0" y="0"/>
          <a:ext cx="0" cy="0"/>
          <a:chOff x="0" y="0"/>
          <a:chExt cx="0" cy="0"/>
        </a:xfrm>
      </p:grpSpPr>
      <p:cxnSp>
        <p:nvCxnSpPr>
          <p:cNvPr id="8" name="Connecteur droit 7"/>
          <p:cNvCxnSpPr/>
          <p:nvPr/>
        </p:nvCxnSpPr>
        <p:spPr>
          <a:xfrm>
            <a:off x="3212783" y="1715010"/>
            <a:ext cx="0" cy="1928585"/>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sp>
        <p:nvSpPr>
          <p:cNvPr id="17" name="Espace réservé du texte 16"/>
          <p:cNvSpPr>
            <a:spLocks noGrp="1"/>
          </p:cNvSpPr>
          <p:nvPr>
            <p:ph type="body" sz="quarter" idx="17" hasCustomPrompt="1"/>
          </p:nvPr>
        </p:nvSpPr>
        <p:spPr>
          <a:xfrm>
            <a:off x="3295912" y="1784752"/>
            <a:ext cx="3470347" cy="1357460"/>
          </a:xfrm>
          <a:prstGeom prst="rect">
            <a:avLst/>
          </a:prstGeom>
        </p:spPr>
        <p:txBody>
          <a:bodyPr/>
          <a:lstStyle>
            <a:lvl1pPr algn="l" rtl="0">
              <a:defRPr lang="fr-FR" sz="1350" b="0" i="1" u="none" strike="noStrike" kern="1200" baseline="0" smtClean="0">
                <a:solidFill>
                  <a:schemeClr val="tx1"/>
                </a:solidFill>
                <a:latin typeface="+mn-lt"/>
              </a:defRPr>
            </a:lvl1pPr>
          </a:lstStyle>
          <a:p>
            <a:pPr lvl="0"/>
            <a:r>
              <a:rPr lang="fr-FR" sz="1500" noProof="0" dirty="0"/>
              <a:t>Click to </a:t>
            </a:r>
            <a:r>
              <a:rPr lang="fr-FR" sz="1500" noProof="0" dirty="0" err="1"/>
              <a:t>add</a:t>
            </a:r>
            <a:r>
              <a:rPr lang="fr-FR" sz="1500" noProof="0" dirty="0"/>
              <a:t> testimonial</a:t>
            </a:r>
          </a:p>
        </p:txBody>
      </p:sp>
      <p:sp>
        <p:nvSpPr>
          <p:cNvPr id="19" name="Espace réservé du texte 18"/>
          <p:cNvSpPr>
            <a:spLocks noGrp="1"/>
          </p:cNvSpPr>
          <p:nvPr>
            <p:ph type="body" sz="quarter" idx="18" hasCustomPrompt="1"/>
          </p:nvPr>
        </p:nvSpPr>
        <p:spPr>
          <a:xfrm>
            <a:off x="3295912" y="3286515"/>
            <a:ext cx="2346026" cy="235744"/>
          </a:xfrm>
          <a:prstGeom prst="rect">
            <a:avLst/>
          </a:prstGeom>
        </p:spPr>
        <p:txBody>
          <a:bodyPr/>
          <a:lstStyle>
            <a:lvl1pPr>
              <a:defRPr sz="900"/>
            </a:lvl1pPr>
          </a:lstStyle>
          <a:p>
            <a:pPr lvl="0"/>
            <a:r>
              <a:rPr lang="fr-FR" noProof="0" dirty="0"/>
              <a:t>Name</a:t>
            </a:r>
          </a:p>
        </p:txBody>
      </p:sp>
      <p:sp>
        <p:nvSpPr>
          <p:cNvPr id="14" name="Rectangle 13">
            <a:extLst>
              <a:ext uri="{FF2B5EF4-FFF2-40B4-BE49-F238E27FC236}">
                <a16:creationId xmlns:a16="http://schemas.microsoft.com/office/drawing/2014/main" id="{A5457D62-0133-67CB-396C-08707ADAA575}"/>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8" name="Espace réservé du texte 10">
            <a:extLst>
              <a:ext uri="{FF2B5EF4-FFF2-40B4-BE49-F238E27FC236}">
                <a16:creationId xmlns:a16="http://schemas.microsoft.com/office/drawing/2014/main" id="{BEADF742-1950-BCE9-9861-DDA0213BB53C}"/>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0" name="Picture Placeholder 6">
            <a:extLst>
              <a:ext uri="{FF2B5EF4-FFF2-40B4-BE49-F238E27FC236}">
                <a16:creationId xmlns:a16="http://schemas.microsoft.com/office/drawing/2014/main" id="{21E2D2B6-CF65-1935-4E37-400A1865CD75}"/>
              </a:ext>
            </a:extLst>
          </p:cNvPr>
          <p:cNvSpPr>
            <a:spLocks noGrp="1"/>
          </p:cNvSpPr>
          <p:nvPr>
            <p:ph type="pic" sz="quarter" idx="15"/>
          </p:nvPr>
        </p:nvSpPr>
        <p:spPr>
          <a:xfrm>
            <a:off x="577312" y="1146143"/>
            <a:ext cx="1937289" cy="3043934"/>
          </a:xfrm>
          <a:solidFill>
            <a:schemeClr val="bg1">
              <a:lumMod val="75000"/>
            </a:schemeClr>
          </a:solidFill>
        </p:spPr>
        <p:txBody>
          <a:bodyPr anchor="ctr" anchorCtr="1">
            <a:normAutofit/>
          </a:bodyPr>
          <a:lstStyle>
            <a:lvl1pPr algn="ctr">
              <a:lnSpc>
                <a:spcPct val="100000"/>
              </a:lnSpc>
              <a:defRPr sz="750"/>
            </a:lvl1pPr>
          </a:lstStyle>
          <a:p>
            <a:r>
              <a:rPr lang="en-GB"/>
              <a:t>Click icon to add picture</a:t>
            </a:r>
            <a:endParaRPr lang="en-US" dirty="0"/>
          </a:p>
        </p:txBody>
      </p:sp>
      <p:sp>
        <p:nvSpPr>
          <p:cNvPr id="2" name="Espace réservé du pied de page 9">
            <a:extLst>
              <a:ext uri="{FF2B5EF4-FFF2-40B4-BE49-F238E27FC236}">
                <a16:creationId xmlns:a16="http://schemas.microsoft.com/office/drawing/2014/main" id="{97D02B25-74C3-F204-97B6-202B39A8B090}"/>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3926498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mutlimedia">
    <p:bg>
      <p:bgPr>
        <a:solidFill>
          <a:srgbClr val="F6F6FB"/>
        </a:solidFill>
        <a:effectLst/>
      </p:bgPr>
    </p:bg>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688E759F-34CB-4C98-AE49-73B50C5D3E12}"/>
              </a:ext>
            </a:extLst>
          </p:cNvPr>
          <p:cNvSpPr>
            <a:spLocks noGrp="1"/>
          </p:cNvSpPr>
          <p:nvPr>
            <p:ph sz="quarter" idx="16" hasCustomPrompt="1"/>
          </p:nvPr>
        </p:nvSpPr>
        <p:spPr>
          <a:xfrm>
            <a:off x="1078022" y="868808"/>
            <a:ext cx="7221129" cy="3405884"/>
          </a:xfrm>
          <a:prstGeom prst="rect">
            <a:avLst/>
          </a:prstGeom>
          <a:solidFill>
            <a:schemeClr val="bg1">
              <a:lumMod val="75000"/>
            </a:schemeClr>
          </a:solidFill>
        </p:spPr>
        <p:txBody>
          <a:bodyPr>
            <a:normAutofit/>
          </a:bodyPr>
          <a:lstStyle>
            <a:lvl1pPr>
              <a:defRPr sz="1050"/>
            </a:lvl1pPr>
          </a:lstStyle>
          <a:p>
            <a:pPr lvl="0"/>
            <a:r>
              <a:rPr lang="fr-FR" noProof="0" dirty="0"/>
              <a:t>Click to </a:t>
            </a:r>
            <a:r>
              <a:rPr lang="fr-FR" noProof="0" dirty="0" err="1"/>
              <a:t>add</a:t>
            </a:r>
            <a:r>
              <a:rPr lang="fr-FR" noProof="0" dirty="0"/>
              <a:t> image or graph</a:t>
            </a:r>
          </a:p>
        </p:txBody>
      </p:sp>
      <p:sp>
        <p:nvSpPr>
          <p:cNvPr id="10" name="Rectangle 9">
            <a:extLst>
              <a:ext uri="{FF2B5EF4-FFF2-40B4-BE49-F238E27FC236}">
                <a16:creationId xmlns:a16="http://schemas.microsoft.com/office/drawing/2014/main" id="{CCAD2D9E-C369-44B4-264E-AE0BD4B5376E}"/>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5" name="Espace réservé du texte 10">
            <a:extLst>
              <a:ext uri="{FF2B5EF4-FFF2-40B4-BE49-F238E27FC236}">
                <a16:creationId xmlns:a16="http://schemas.microsoft.com/office/drawing/2014/main" id="{21522164-A6AC-9061-B31C-8DB9D12708C7}"/>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ED5FF346-05A4-2FBB-53ED-E16519046CDB}"/>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7918094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2 blocs ">
    <p:spTree>
      <p:nvGrpSpPr>
        <p:cNvPr id="1" name=""/>
        <p:cNvGrpSpPr/>
        <p:nvPr/>
      </p:nvGrpSpPr>
      <p:grpSpPr>
        <a:xfrm>
          <a:off x="0" y="0"/>
          <a:ext cx="0" cy="0"/>
          <a:chOff x="0" y="0"/>
          <a:chExt cx="0" cy="0"/>
        </a:xfrm>
      </p:grpSpPr>
      <p:sp>
        <p:nvSpPr>
          <p:cNvPr id="7" name="Espace réservé du contenu 6"/>
          <p:cNvSpPr>
            <a:spLocks noGrp="1"/>
          </p:cNvSpPr>
          <p:nvPr>
            <p:ph sz="quarter" idx="13" hasCustomPrompt="1"/>
          </p:nvPr>
        </p:nvSpPr>
        <p:spPr>
          <a:xfrm>
            <a:off x="1146130" y="1387674"/>
            <a:ext cx="3324906" cy="2820257"/>
          </a:xfrm>
          <a:prstGeom prst="rect">
            <a:avLst/>
          </a:prstGeom>
          <a:solidFill>
            <a:schemeClr val="bg1">
              <a:lumMod val="75000"/>
            </a:schemeClr>
          </a:solidFill>
        </p:spPr>
        <p:txBody>
          <a:bodyPr>
            <a:normAutofit/>
          </a:bodyPr>
          <a:lstStyle>
            <a:lvl1pPr>
              <a:defRPr sz="1050"/>
            </a:lvl1pPr>
            <a:lvl3pPr marL="942975" indent="-257175">
              <a:buClr>
                <a:schemeClr val="tx2"/>
              </a:buClr>
              <a:buFont typeface="Wingdings" panose="05000000000000000000" pitchFamily="2" charset="2"/>
              <a:buChar char="§"/>
              <a:defRPr/>
            </a:lvl3pPr>
            <a:lvl4pPr marL="1200150" indent="-171450">
              <a:buFont typeface="Arial" panose="020B0604020202020204" pitchFamily="34" charset="0"/>
              <a:buChar char="−"/>
              <a:defRPr>
                <a:solidFill>
                  <a:schemeClr val="tx1">
                    <a:lumMod val="65000"/>
                    <a:lumOff val="35000"/>
                  </a:schemeClr>
                </a:solidFill>
              </a:defRPr>
            </a:lvl4pPr>
          </a:lstStyle>
          <a:p>
            <a:pPr lvl="0"/>
            <a:r>
              <a:rPr lang="fr-FR" noProof="0" dirty="0"/>
              <a:t>Click to </a:t>
            </a:r>
            <a:r>
              <a:rPr lang="fr-FR" noProof="0" dirty="0" err="1"/>
              <a:t>add</a:t>
            </a:r>
            <a:r>
              <a:rPr lang="fr-FR" noProof="0" dirty="0"/>
              <a:t> image or graph</a:t>
            </a:r>
          </a:p>
        </p:txBody>
      </p:sp>
      <p:sp>
        <p:nvSpPr>
          <p:cNvPr id="15" name="Espace réservé du contenu 6"/>
          <p:cNvSpPr>
            <a:spLocks noGrp="1"/>
          </p:cNvSpPr>
          <p:nvPr>
            <p:ph sz="quarter" idx="16" hasCustomPrompt="1"/>
          </p:nvPr>
        </p:nvSpPr>
        <p:spPr>
          <a:xfrm>
            <a:off x="4640174" y="1385598"/>
            <a:ext cx="3324906" cy="2820257"/>
          </a:xfrm>
          <a:prstGeom prst="rect">
            <a:avLst/>
          </a:prstGeom>
          <a:solidFill>
            <a:schemeClr val="bg1">
              <a:lumMod val="75000"/>
            </a:schemeClr>
          </a:solidFill>
        </p:spPr>
        <p:txBody>
          <a:bodyPr>
            <a:normAutofit/>
          </a:bodyPr>
          <a:lstStyle>
            <a:lvl1pPr>
              <a:defRPr sz="1050"/>
            </a:lvl1pPr>
            <a:lvl3pPr marL="942975" indent="-257175">
              <a:buClr>
                <a:schemeClr val="tx2"/>
              </a:buClr>
              <a:buFont typeface="Wingdings" panose="05000000000000000000" pitchFamily="2" charset="2"/>
              <a:buChar char="§"/>
              <a:defRPr/>
            </a:lvl3pPr>
            <a:lvl4pPr marL="1200150" indent="-171450">
              <a:buFont typeface="Arial" panose="020B0604020202020204" pitchFamily="34" charset="0"/>
              <a:buChar char="−"/>
              <a:defRPr>
                <a:solidFill>
                  <a:schemeClr val="tx1">
                    <a:lumMod val="65000"/>
                    <a:lumOff val="35000"/>
                  </a:schemeClr>
                </a:solidFill>
              </a:defRPr>
            </a:lvl4pPr>
          </a:lstStyle>
          <a:p>
            <a:pPr lvl="0"/>
            <a:r>
              <a:rPr lang="fr-FR" noProof="0" dirty="0"/>
              <a:t>Click to </a:t>
            </a:r>
            <a:r>
              <a:rPr lang="fr-FR" noProof="0" dirty="0" err="1"/>
              <a:t>add</a:t>
            </a:r>
            <a:r>
              <a:rPr lang="fr-FR" noProof="0" dirty="0"/>
              <a:t> image or graph</a:t>
            </a:r>
          </a:p>
        </p:txBody>
      </p:sp>
      <p:sp>
        <p:nvSpPr>
          <p:cNvPr id="8" name="Espace réservé du texte 6"/>
          <p:cNvSpPr>
            <a:spLocks noGrp="1"/>
          </p:cNvSpPr>
          <p:nvPr>
            <p:ph type="body" sz="quarter" idx="18" hasCustomPrompt="1"/>
          </p:nvPr>
        </p:nvSpPr>
        <p:spPr>
          <a:xfrm>
            <a:off x="1144381" y="947419"/>
            <a:ext cx="6138863" cy="300038"/>
          </a:xfrm>
          <a:prstGeom prst="rect">
            <a:avLst/>
          </a:prstGeom>
        </p:spPr>
        <p:txBody>
          <a:bodyPr/>
          <a:lstStyle>
            <a:lvl1pPr>
              <a:defRPr b="1" baseline="0">
                <a:solidFill>
                  <a:schemeClr val="tx2"/>
                </a:solidFill>
              </a:defRPr>
            </a:lvl1pPr>
          </a:lstStyle>
          <a:p>
            <a:pPr lvl="0"/>
            <a:r>
              <a:rPr lang="fr-FR" dirty="0" err="1"/>
              <a:t>Your</a:t>
            </a:r>
            <a:r>
              <a:rPr lang="fr-FR" dirty="0"/>
              <a:t> </a:t>
            </a:r>
            <a:r>
              <a:rPr lang="fr-FR" dirty="0" err="1"/>
              <a:t>text</a:t>
            </a:r>
            <a:r>
              <a:rPr lang="fr-FR" dirty="0"/>
              <a:t> </a:t>
            </a:r>
            <a:r>
              <a:rPr lang="fr-FR" dirty="0" err="1"/>
              <a:t>here</a:t>
            </a:r>
            <a:endParaRPr lang="fr-FR" dirty="0"/>
          </a:p>
        </p:txBody>
      </p:sp>
      <p:sp>
        <p:nvSpPr>
          <p:cNvPr id="11" name="Rectangle 10">
            <a:extLst>
              <a:ext uri="{FF2B5EF4-FFF2-40B4-BE49-F238E27FC236}">
                <a16:creationId xmlns:a16="http://schemas.microsoft.com/office/drawing/2014/main" id="{FBF3C46E-600E-1DBA-6F25-9CC0225DA2DD}"/>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6" name="Espace réservé du texte 10">
            <a:extLst>
              <a:ext uri="{FF2B5EF4-FFF2-40B4-BE49-F238E27FC236}">
                <a16:creationId xmlns:a16="http://schemas.microsoft.com/office/drawing/2014/main" id="{C0E6A234-E4E6-E322-F6E1-2CEB09C0F592}"/>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ADA8407B-F20A-18ED-94D4-0C63AB74B075}"/>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2852379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full screen image">
    <p:bg>
      <p:bgPr>
        <a:solidFill>
          <a:srgbClr val="F6F6FB"/>
        </a:solidFill>
        <a:effectLst/>
      </p:bgPr>
    </p:bg>
    <p:spTree>
      <p:nvGrpSpPr>
        <p:cNvPr id="1" name=""/>
        <p:cNvGrpSpPr/>
        <p:nvPr/>
      </p:nvGrpSpPr>
      <p:grpSpPr>
        <a:xfrm>
          <a:off x="0" y="0"/>
          <a:ext cx="0" cy="0"/>
          <a:chOff x="0" y="0"/>
          <a:chExt cx="0" cy="0"/>
        </a:xfrm>
      </p:grpSpPr>
      <p:sp>
        <p:nvSpPr>
          <p:cNvPr id="5" name="Espace réservé pour une image  6">
            <a:extLst>
              <a:ext uri="{FF2B5EF4-FFF2-40B4-BE49-F238E27FC236}">
                <a16:creationId xmlns:a16="http://schemas.microsoft.com/office/drawing/2014/main" id="{5A0E8F12-6B85-BA7E-68A9-5A20A670E3C2}"/>
              </a:ext>
            </a:extLst>
          </p:cNvPr>
          <p:cNvSpPr>
            <a:spLocks noGrp="1"/>
          </p:cNvSpPr>
          <p:nvPr>
            <p:ph type="pic" sz="quarter" idx="13" hasCustomPrompt="1"/>
          </p:nvPr>
        </p:nvSpPr>
        <p:spPr>
          <a:xfrm>
            <a:off x="0" y="1"/>
            <a:ext cx="9144000" cy="5136373"/>
          </a:xfrm>
          <a:prstGeom prst="rect">
            <a:avLst/>
          </a:prstGeom>
        </p:spPr>
        <p:txBody>
          <a:bodyPr>
            <a:noAutofit/>
          </a:bodyPr>
          <a:lstStyle>
            <a:lvl1pPr>
              <a:defRPr sz="1050"/>
            </a:lvl1pPr>
          </a:lstStyle>
          <a:p>
            <a:r>
              <a:rPr lang="en-US" noProof="0" dirty="0"/>
              <a:t>Drag and drop a full screen image here</a:t>
            </a:r>
          </a:p>
        </p:txBody>
      </p:sp>
      <p:sp>
        <p:nvSpPr>
          <p:cNvPr id="3" name="ZoneTexte 2">
            <a:extLst>
              <a:ext uri="{FF2B5EF4-FFF2-40B4-BE49-F238E27FC236}">
                <a16:creationId xmlns:a16="http://schemas.microsoft.com/office/drawing/2014/main" id="{468BC30E-2251-9DC3-667D-FB7E46735B68}"/>
              </a:ext>
            </a:extLst>
          </p:cNvPr>
          <p:cNvSpPr txBox="1"/>
          <p:nvPr/>
        </p:nvSpPr>
        <p:spPr>
          <a:xfrm>
            <a:off x="663438" y="2027582"/>
            <a:ext cx="184731" cy="300082"/>
          </a:xfrm>
          <a:prstGeom prst="rect">
            <a:avLst/>
          </a:prstGeom>
          <a:noFill/>
        </p:spPr>
        <p:txBody>
          <a:bodyPr wrap="none" rtlCol="0">
            <a:spAutoFit/>
          </a:bodyPr>
          <a:lstStyle/>
          <a:p>
            <a:endParaRPr lang="fr-FR" sz="1350" dirty="0"/>
          </a:p>
        </p:txBody>
      </p:sp>
    </p:spTree>
    <p:extLst>
      <p:ext uri="{BB962C8B-B14F-4D97-AF65-F5344CB8AC3E}">
        <p14:creationId xmlns:p14="http://schemas.microsoft.com/office/powerpoint/2010/main" val="2705575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781631-1672-BF49-B5E3-8E80C29B302C}"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empty_layout_1">
    <p:bg>
      <p:bgPr>
        <a:solidFill>
          <a:srgbClr val="F6F6FB"/>
        </a:solid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68BC30E-2251-9DC3-667D-FB7E46735B68}"/>
              </a:ext>
            </a:extLst>
          </p:cNvPr>
          <p:cNvSpPr txBox="1"/>
          <p:nvPr/>
        </p:nvSpPr>
        <p:spPr>
          <a:xfrm>
            <a:off x="663438" y="2027582"/>
            <a:ext cx="184731" cy="300082"/>
          </a:xfrm>
          <a:prstGeom prst="rect">
            <a:avLst/>
          </a:prstGeom>
          <a:noFill/>
        </p:spPr>
        <p:txBody>
          <a:bodyPr wrap="none" rtlCol="0">
            <a:spAutoFit/>
          </a:bodyPr>
          <a:lstStyle/>
          <a:p>
            <a:endParaRPr lang="fr-FR" sz="1350" dirty="0"/>
          </a:p>
        </p:txBody>
      </p:sp>
    </p:spTree>
    <p:extLst>
      <p:ext uri="{BB962C8B-B14F-4D97-AF65-F5344CB8AC3E}">
        <p14:creationId xmlns:p14="http://schemas.microsoft.com/office/powerpoint/2010/main" val="26138605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act">
    <p:bg>
      <p:bgPr>
        <a:solidFill>
          <a:srgbClr val="F6F6FB"/>
        </a:solidFill>
        <a:effectLst/>
      </p:bgPr>
    </p:bg>
    <p:spTree>
      <p:nvGrpSpPr>
        <p:cNvPr id="1" name=""/>
        <p:cNvGrpSpPr/>
        <p:nvPr/>
      </p:nvGrpSpPr>
      <p:grpSpPr>
        <a:xfrm>
          <a:off x="0" y="0"/>
          <a:ext cx="0" cy="0"/>
          <a:chOff x="0" y="0"/>
          <a:chExt cx="0" cy="0"/>
        </a:xfrm>
      </p:grpSpPr>
      <p:sp>
        <p:nvSpPr>
          <p:cNvPr id="6" name="Espace réservé pour une image  6"/>
          <p:cNvSpPr>
            <a:spLocks noGrp="1"/>
          </p:cNvSpPr>
          <p:nvPr>
            <p:ph type="pic" sz="quarter" idx="13" hasCustomPrompt="1"/>
          </p:nvPr>
        </p:nvSpPr>
        <p:spPr>
          <a:xfrm>
            <a:off x="1968102" y="2215747"/>
            <a:ext cx="1470422" cy="1379935"/>
          </a:xfrm>
          <a:prstGeom prst="rect">
            <a:avLst/>
          </a:prstGeom>
          <a:solidFill>
            <a:schemeClr val="bg1">
              <a:lumMod val="75000"/>
            </a:schemeClr>
          </a:solidFill>
        </p:spPr>
        <p:txBody>
          <a:bodyPr>
            <a:noAutofit/>
          </a:bodyPr>
          <a:lstStyle>
            <a:lvl1pPr>
              <a:defRPr sz="900"/>
            </a:lvl1pPr>
          </a:lstStyle>
          <a:p>
            <a:pPr lvl="0"/>
            <a:r>
              <a:rPr lang="fr-FR" noProof="0" dirty="0"/>
              <a:t>Click to </a:t>
            </a:r>
            <a:r>
              <a:rPr lang="fr-FR" noProof="0" dirty="0" err="1"/>
              <a:t>add</a:t>
            </a:r>
            <a:r>
              <a:rPr lang="fr-FR" noProof="0" dirty="0"/>
              <a:t> image</a:t>
            </a:r>
          </a:p>
        </p:txBody>
      </p:sp>
      <p:sp>
        <p:nvSpPr>
          <p:cNvPr id="7" name="Espace réservé du texte 8"/>
          <p:cNvSpPr>
            <a:spLocks noGrp="1"/>
          </p:cNvSpPr>
          <p:nvPr>
            <p:ph type="body" sz="quarter" idx="14" hasCustomPrompt="1"/>
          </p:nvPr>
        </p:nvSpPr>
        <p:spPr>
          <a:xfrm>
            <a:off x="3535994" y="2215748"/>
            <a:ext cx="3977879" cy="1379935"/>
          </a:xfrm>
          <a:prstGeom prst="rect">
            <a:avLst/>
          </a:prstGeom>
        </p:spPr>
        <p:txBody>
          <a:bodyPr>
            <a:normAutofit/>
          </a:bodyPr>
          <a:lstStyle>
            <a:lvl1pPr>
              <a:defRPr sz="1500" b="0">
                <a:solidFill>
                  <a:schemeClr val="tx1"/>
                </a:solidFill>
              </a:defRPr>
            </a:lvl1pPr>
          </a:lstStyle>
          <a:p>
            <a:pPr lvl="0">
              <a:lnSpc>
                <a:spcPct val="100000"/>
              </a:lnSpc>
              <a:spcBef>
                <a:spcPts val="0"/>
              </a:spcBef>
            </a:pPr>
            <a:r>
              <a:rPr lang="fr-FR" b="1" noProof="0" dirty="0" err="1"/>
              <a:t>Your</a:t>
            </a:r>
            <a:r>
              <a:rPr lang="fr-FR" b="1" noProof="0" dirty="0"/>
              <a:t> </a:t>
            </a:r>
            <a:r>
              <a:rPr lang="fr-FR" b="1" noProof="0" dirty="0" err="1"/>
              <a:t>text</a:t>
            </a:r>
            <a:r>
              <a:rPr lang="fr-FR" b="1" noProof="0" dirty="0"/>
              <a:t> </a:t>
            </a:r>
            <a:r>
              <a:rPr lang="fr-FR" b="1" noProof="0" dirty="0" err="1"/>
              <a:t>here</a:t>
            </a:r>
            <a:endParaRPr lang="fr-FR" b="1" noProof="0" dirty="0"/>
          </a:p>
        </p:txBody>
      </p:sp>
      <p:sp>
        <p:nvSpPr>
          <p:cNvPr id="13" name="Title 5">
            <a:extLst>
              <a:ext uri="{FF2B5EF4-FFF2-40B4-BE49-F238E27FC236}">
                <a16:creationId xmlns:a16="http://schemas.microsoft.com/office/drawing/2014/main" id="{F5674035-D4A6-2F21-0BCA-0388B90AC188}"/>
              </a:ext>
            </a:extLst>
          </p:cNvPr>
          <p:cNvSpPr txBox="1">
            <a:spLocks/>
          </p:cNvSpPr>
          <p:nvPr/>
        </p:nvSpPr>
        <p:spPr>
          <a:xfrm>
            <a:off x="1864985" y="1240722"/>
            <a:ext cx="5446891" cy="1758682"/>
          </a:xfrm>
          <a:prstGeom prst="rect">
            <a:avLst/>
          </a:prstGeom>
        </p:spPr>
        <p:txBody>
          <a:bodyPr/>
          <a:lstStyle>
            <a:lvl1pPr algn="l" defTabSz="914400" rtl="0" eaLnBrk="1" latinLnBrk="0" hangingPunct="1">
              <a:lnSpc>
                <a:spcPct val="100000"/>
              </a:lnSpc>
              <a:spcBef>
                <a:spcPct val="0"/>
              </a:spcBef>
              <a:buNone/>
              <a:defRPr sz="3000" b="1" i="0" kern="1200" baseline="0">
                <a:solidFill>
                  <a:schemeClr val="tx1"/>
                </a:solidFill>
                <a:latin typeface="Arial" charset="0"/>
                <a:ea typeface="Arial" charset="0"/>
                <a:cs typeface="Arial" charset="0"/>
              </a:defRPr>
            </a:lvl1pPr>
          </a:lstStyle>
          <a:p>
            <a:endParaRPr lang="en-US" sz="2250" dirty="0"/>
          </a:p>
          <a:p>
            <a:r>
              <a:rPr lang="en-US" sz="2250" dirty="0"/>
              <a:t>Contact</a:t>
            </a:r>
          </a:p>
        </p:txBody>
      </p:sp>
      <p:sp>
        <p:nvSpPr>
          <p:cNvPr id="14" name="Rectangle 13">
            <a:extLst>
              <a:ext uri="{FF2B5EF4-FFF2-40B4-BE49-F238E27FC236}">
                <a16:creationId xmlns:a16="http://schemas.microsoft.com/office/drawing/2014/main" id="{4C431BAD-628F-2E05-AE71-AF83E2EC7832}"/>
              </a:ext>
            </a:extLst>
          </p:cNvPr>
          <p:cNvSpPr/>
          <p:nvPr/>
        </p:nvSpPr>
        <p:spPr>
          <a:xfrm>
            <a:off x="1951796" y="1242901"/>
            <a:ext cx="285750" cy="4643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gn="ctr">
              <a:spcBef>
                <a:spcPts val="750"/>
              </a:spcBef>
            </a:pPr>
            <a:endParaRPr lang="en-US" sz="1050" b="1">
              <a:solidFill>
                <a:schemeClr val="tx1"/>
              </a:solidFill>
            </a:endParaRPr>
          </a:p>
        </p:txBody>
      </p:sp>
    </p:spTree>
    <p:extLst>
      <p:ext uri="{BB962C8B-B14F-4D97-AF65-F5344CB8AC3E}">
        <p14:creationId xmlns:p14="http://schemas.microsoft.com/office/powerpoint/2010/main" val="21775764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hank You">
    <p:bg>
      <p:bgRef idx="1001">
        <a:schemeClr val="bg1"/>
      </p:bgRef>
    </p:bg>
    <p:spTree>
      <p:nvGrpSpPr>
        <p:cNvPr id="1" name=""/>
        <p:cNvGrpSpPr/>
        <p:nvPr/>
      </p:nvGrpSpPr>
      <p:grpSpPr>
        <a:xfrm>
          <a:off x="0" y="0"/>
          <a:ext cx="0" cy="0"/>
          <a:chOff x="0" y="0"/>
          <a:chExt cx="0" cy="0"/>
        </a:xfrm>
      </p:grpSpPr>
      <p:sp>
        <p:nvSpPr>
          <p:cNvPr id="6" name="Rectangle 5"/>
          <p:cNvSpPr/>
          <p:nvPr/>
        </p:nvSpPr>
        <p:spPr>
          <a:xfrm>
            <a:off x="3740702" y="2641113"/>
            <a:ext cx="342510" cy="897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8" name="ZoneTexte 7"/>
          <p:cNvSpPr txBox="1"/>
          <p:nvPr/>
        </p:nvSpPr>
        <p:spPr>
          <a:xfrm>
            <a:off x="3799467" y="2373172"/>
            <a:ext cx="1563109" cy="738664"/>
          </a:xfrm>
          <a:prstGeom prst="rect">
            <a:avLst/>
          </a:prstGeom>
          <a:noFill/>
        </p:spPr>
        <p:txBody>
          <a:bodyPr wrap="square" rtlCol="0">
            <a:spAutoFit/>
          </a:bodyPr>
          <a:lstStyle/>
          <a:p>
            <a:pPr lvl="0"/>
            <a:r>
              <a:rPr lang="en-US" sz="2100" b="1" noProof="0" dirty="0"/>
              <a:t>Thank you</a:t>
            </a:r>
            <a:r>
              <a:rPr lang="en-US" sz="2100" b="1" baseline="0" noProof="0" dirty="0"/>
              <a:t>!</a:t>
            </a:r>
            <a:endParaRPr lang="en-US" sz="2100" b="1" noProof="0" dirty="0"/>
          </a:p>
        </p:txBody>
      </p:sp>
    </p:spTree>
    <p:extLst>
      <p:ext uri="{BB962C8B-B14F-4D97-AF65-F5344CB8AC3E}">
        <p14:creationId xmlns:p14="http://schemas.microsoft.com/office/powerpoint/2010/main" val="753148194"/>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End Logo">
    <p:bg>
      <p:bgRef idx="1001">
        <a:schemeClr val="bg1"/>
      </p:bgRef>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86C2B276-4C97-5525-5523-EC0123F775EF}"/>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3203538" y="1938389"/>
            <a:ext cx="2736925" cy="1403882"/>
          </a:xfrm>
          <a:prstGeom prst="rect">
            <a:avLst/>
          </a:prstGeom>
          <a:blipFill>
            <a:blip r:embed="rId2" cstate="email">
              <a:extLst>
                <a:ext uri="{28A0092B-C50C-407E-A947-70E740481C1C}">
                  <a14:useLocalDpi xmlns:a14="http://schemas.microsoft.com/office/drawing/2010/main"/>
                </a:ext>
              </a:extLst>
            </a:blip>
            <a:stretch>
              <a:fillRect/>
            </a:stretch>
          </a:blipFill>
        </p:spPr>
      </p:pic>
    </p:spTree>
    <p:extLst>
      <p:ext uri="{BB962C8B-B14F-4D97-AF65-F5344CB8AC3E}">
        <p14:creationId xmlns:p14="http://schemas.microsoft.com/office/powerpoint/2010/main" val="1950289328"/>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8A527-4CBA-6AD0-5252-1CB66E2C39CE}"/>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FR"/>
          </a:p>
        </p:txBody>
      </p:sp>
      <p:sp>
        <p:nvSpPr>
          <p:cNvPr id="3" name="Subtitle 2">
            <a:extLst>
              <a:ext uri="{FF2B5EF4-FFF2-40B4-BE49-F238E27FC236}">
                <a16:creationId xmlns:a16="http://schemas.microsoft.com/office/drawing/2014/main" id="{BC6556F4-BBC0-B6F1-9D51-E60AD985987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FR"/>
          </a:p>
        </p:txBody>
      </p:sp>
      <p:sp>
        <p:nvSpPr>
          <p:cNvPr id="4" name="Date Placeholder 3">
            <a:extLst>
              <a:ext uri="{FF2B5EF4-FFF2-40B4-BE49-F238E27FC236}">
                <a16:creationId xmlns:a16="http://schemas.microsoft.com/office/drawing/2014/main" id="{6540D72E-420F-CAF8-DE3A-F6395A349E4F}"/>
              </a:ext>
            </a:extLst>
          </p:cNvPr>
          <p:cNvSpPr>
            <a:spLocks noGrp="1"/>
          </p:cNvSpPr>
          <p:nvPr>
            <p:ph type="dt" sz="half" idx="10"/>
          </p:nvPr>
        </p:nvSpPr>
        <p:spPr/>
        <p:txBody>
          <a:bodyPr/>
          <a:lstStyle/>
          <a:p>
            <a:fld id="{29C0B5BC-8FF6-F44C-B322-FA558B9E95EB}" type="datetime1">
              <a:rPr lang="fr-FR" smtClean="0"/>
              <a:t>24/03/2025</a:t>
            </a:fld>
            <a:endParaRPr lang="en-US"/>
          </a:p>
        </p:txBody>
      </p:sp>
      <p:sp>
        <p:nvSpPr>
          <p:cNvPr id="5" name="Footer Placeholder 4">
            <a:extLst>
              <a:ext uri="{FF2B5EF4-FFF2-40B4-BE49-F238E27FC236}">
                <a16:creationId xmlns:a16="http://schemas.microsoft.com/office/drawing/2014/main" id="{36A9C25B-A52E-1B3A-6EB0-1CCF883BF8DC}"/>
              </a:ext>
            </a:extLst>
          </p:cNvPr>
          <p:cNvSpPr>
            <a:spLocks noGrp="1"/>
          </p:cNvSpPr>
          <p:nvPr>
            <p:ph type="ftr" sz="quarter" idx="11"/>
          </p:nvPr>
        </p:nvSpPr>
        <p:spPr/>
        <p:txBody>
          <a:bodyPr/>
          <a:lstStyle/>
          <a:p>
            <a:r>
              <a:rPr lang="en-US"/>
              <a:t>(c) S.Gioria (OWASP) 2025</a:t>
            </a:r>
          </a:p>
        </p:txBody>
      </p:sp>
      <p:sp>
        <p:nvSpPr>
          <p:cNvPr id="6" name="Slide Number Placeholder 5">
            <a:extLst>
              <a:ext uri="{FF2B5EF4-FFF2-40B4-BE49-F238E27FC236}">
                <a16:creationId xmlns:a16="http://schemas.microsoft.com/office/drawing/2014/main" id="{77949816-3D4F-950E-B7B4-71F48223755C}"/>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035251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ext with white background">
    <p:bg>
      <p:bgPr>
        <a:solidFill>
          <a:schemeClr val="bg1"/>
        </a:solidFill>
        <a:effectLst/>
      </p:bgPr>
    </p:bg>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0"/>
          </p:nvPr>
        </p:nvSpPr>
        <p:spPr>
          <a:xfrm>
            <a:off x="108559" y="4868704"/>
            <a:ext cx="468630" cy="274796"/>
          </a:xfrm>
          <a:prstGeom prst="rect">
            <a:avLst/>
          </a:prstGeom>
        </p:spPr>
        <p:txBody>
          <a:bodyPr/>
          <a:lstStyle/>
          <a:p>
            <a:fld id="{C5EF2332-01BF-834F-8236-50238282D533}" type="slidenum">
              <a:rPr lang="en-US" smtClean="0"/>
              <a:t>‹#›</a:t>
            </a:fld>
            <a:endParaRPr lang="en-US"/>
          </a:p>
        </p:txBody>
      </p:sp>
      <p:sp>
        <p:nvSpPr>
          <p:cNvPr id="14" name="Espace réservé du texte 11"/>
          <p:cNvSpPr>
            <a:spLocks noGrp="1"/>
          </p:cNvSpPr>
          <p:nvPr>
            <p:ph type="body" sz="quarter" idx="13" hasCustomPrompt="1"/>
          </p:nvPr>
        </p:nvSpPr>
        <p:spPr>
          <a:xfrm>
            <a:off x="730585" y="1154118"/>
            <a:ext cx="6422690" cy="3043934"/>
          </a:xfrm>
          <a:prstGeom prst="rect">
            <a:avLst/>
          </a:prstGeom>
        </p:spPr>
        <p:txBody>
          <a:bodyPr>
            <a:normAutofit/>
          </a:bodyPr>
          <a:lstStyle>
            <a:lvl1pPr>
              <a:lnSpc>
                <a:spcPct val="100000"/>
              </a:lnSpc>
              <a:defRPr sz="1500" baseline="0">
                <a:solidFill>
                  <a:schemeClr val="tx1"/>
                </a:solidFill>
              </a:defRPr>
            </a:lvl1pPr>
          </a:lstStyle>
          <a:p>
            <a:pPr lvl="0"/>
            <a:r>
              <a:rPr lang="fr-FR" noProof="0"/>
              <a:t>Click to </a:t>
            </a:r>
            <a:r>
              <a:rPr lang="fr-FR" noProof="0" err="1"/>
              <a:t>add</a:t>
            </a:r>
            <a:r>
              <a:rPr lang="fr-FR" noProof="0"/>
              <a:t> </a:t>
            </a:r>
            <a:r>
              <a:rPr lang="fr-FR" noProof="0" err="1"/>
              <a:t>text</a:t>
            </a:r>
            <a:endParaRPr lang="fr-FR" noProof="0"/>
          </a:p>
        </p:txBody>
      </p:sp>
      <p:sp>
        <p:nvSpPr>
          <p:cNvPr id="8" name="Espace réservé du pied de page 1">
            <a:extLst>
              <a:ext uri="{FF2B5EF4-FFF2-40B4-BE49-F238E27FC236}">
                <a16:creationId xmlns:a16="http://schemas.microsoft.com/office/drawing/2014/main" id="{4FE2D6AD-EEF5-D89B-236D-3B77F5179F96}"/>
              </a:ext>
            </a:extLst>
          </p:cNvPr>
          <p:cNvSpPr>
            <a:spLocks noGrp="1"/>
          </p:cNvSpPr>
          <p:nvPr>
            <p:ph type="ftr" sz="quarter" idx="14" hasCustomPrompt="1"/>
          </p:nvPr>
        </p:nvSpPr>
        <p:spPr>
          <a:xfrm>
            <a:off x="577189" y="4840408"/>
            <a:ext cx="6265653" cy="273844"/>
          </a:xfrm>
        </p:spPr>
        <p:txBody>
          <a:bodyPr/>
          <a:lstStyle/>
          <a:p>
            <a:r>
              <a:rPr lang="en-US"/>
              <a:t>(c) S.Gioria (OWASP) 2025</a:t>
            </a:r>
          </a:p>
        </p:txBody>
      </p:sp>
      <p:sp>
        <p:nvSpPr>
          <p:cNvPr id="2" name="Rectangle 1">
            <a:extLst>
              <a:ext uri="{FF2B5EF4-FFF2-40B4-BE49-F238E27FC236}">
                <a16:creationId xmlns:a16="http://schemas.microsoft.com/office/drawing/2014/main" id="{CBE4BA5F-F33F-7D94-5B36-1FC23A29BC7C}"/>
              </a:ext>
            </a:extLst>
          </p:cNvPr>
          <p:cNvSpPr/>
          <p:nvPr/>
        </p:nvSpPr>
        <p:spPr>
          <a:xfrm>
            <a:off x="291784" y="361876"/>
            <a:ext cx="277553" cy="493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4" name="Espace réservé du texte 10">
            <a:extLst>
              <a:ext uri="{FF2B5EF4-FFF2-40B4-BE49-F238E27FC236}">
                <a16:creationId xmlns:a16="http://schemas.microsoft.com/office/drawing/2014/main" id="{52025514-EDF2-D22A-E33A-55A09C388ACB}"/>
              </a:ext>
            </a:extLst>
          </p:cNvPr>
          <p:cNvSpPr>
            <a:spLocks noGrp="1"/>
          </p:cNvSpPr>
          <p:nvPr>
            <p:ph type="body" sz="quarter" idx="19" hasCustomPrompt="1"/>
          </p:nvPr>
        </p:nvSpPr>
        <p:spPr>
          <a:xfrm>
            <a:off x="295059" y="165861"/>
            <a:ext cx="8073437" cy="247549"/>
          </a:xfrm>
          <a:prstGeom prst="rect">
            <a:avLst/>
          </a:prstGeom>
        </p:spPr>
        <p:txBody>
          <a:bodyPr>
            <a:noAutofit/>
          </a:bodyPr>
          <a:lstStyle>
            <a:lvl1pPr>
              <a:defRPr sz="1500" b="0" i="0">
                <a:latin typeface="Arial" charset="0"/>
                <a:ea typeface="Arial" charset="0"/>
                <a:cs typeface="Arial" charset="0"/>
              </a:defRPr>
            </a:lvl1pPr>
          </a:lstStyle>
          <a:p>
            <a:pPr lvl="0"/>
            <a:r>
              <a:rPr lang="fr-FR" noProof="0"/>
              <a:t>CLICK TO ADD A TITLE</a:t>
            </a:r>
          </a:p>
        </p:txBody>
      </p:sp>
    </p:spTree>
    <p:extLst>
      <p:ext uri="{BB962C8B-B14F-4D97-AF65-F5344CB8AC3E}">
        <p14:creationId xmlns:p14="http://schemas.microsoft.com/office/powerpoint/2010/main" val="356500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itle Multime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Rectangle 12"/>
          <p:cNvSpPr/>
          <p:nvPr/>
        </p:nvSpPr>
        <p:spPr>
          <a:xfrm>
            <a:off x="135732" y="4998811"/>
            <a:ext cx="90488" cy="34289"/>
          </a:xfrm>
          <a:prstGeom prst="rect">
            <a:avLst/>
          </a:prstGeom>
          <a:solidFill>
            <a:srgbClr val="BE1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3" name="Espace réservé du numéro de diapositive 2"/>
          <p:cNvSpPr>
            <a:spLocks noGrp="1"/>
          </p:cNvSpPr>
          <p:nvPr>
            <p:ph type="sldNum" sz="quarter" idx="10"/>
          </p:nvPr>
        </p:nvSpPr>
        <p:spPr/>
        <p:txBody>
          <a:bodyPr/>
          <a:lstStyle/>
          <a:p>
            <a:fld id="{C5EF2332-01BF-834F-8236-50238282D533}" type="slidenum">
              <a:rPr lang="en-US" smtClean="0"/>
              <a:t>‹#›</a:t>
            </a:fld>
            <a:endParaRPr lang="en-US"/>
          </a:p>
        </p:txBody>
      </p:sp>
      <p:sp>
        <p:nvSpPr>
          <p:cNvPr id="7" name="Espace réservé du contenu 6">
            <a:extLst>
              <a:ext uri="{FF2B5EF4-FFF2-40B4-BE49-F238E27FC236}">
                <a16:creationId xmlns:a16="http://schemas.microsoft.com/office/drawing/2014/main" id="{688E759F-34CB-4C98-AE49-73B50C5D3E12}"/>
              </a:ext>
            </a:extLst>
          </p:cNvPr>
          <p:cNvSpPr>
            <a:spLocks noGrp="1"/>
          </p:cNvSpPr>
          <p:nvPr>
            <p:ph sz="quarter" idx="16" hasCustomPrompt="1"/>
          </p:nvPr>
        </p:nvSpPr>
        <p:spPr>
          <a:xfrm>
            <a:off x="1559278" y="1009435"/>
            <a:ext cx="7221129" cy="3405884"/>
          </a:xfrm>
          <a:prstGeom prst="rect">
            <a:avLst/>
          </a:prstGeom>
        </p:spPr>
        <p:txBody>
          <a:bodyPr/>
          <a:lstStyle>
            <a:lvl1pPr>
              <a:defRPr/>
            </a:lvl1pPr>
          </a:lstStyle>
          <a:p>
            <a:pPr lvl="0"/>
            <a:r>
              <a:rPr lang="fr-FR" noProof="0"/>
              <a:t>Click to </a:t>
            </a:r>
            <a:r>
              <a:rPr lang="fr-FR" noProof="0" err="1"/>
              <a:t>modify</a:t>
            </a:r>
            <a:endParaRPr lang="fr-FR" noProof="0"/>
          </a:p>
        </p:txBody>
      </p:sp>
      <p:sp>
        <p:nvSpPr>
          <p:cNvPr id="8" name="Rectangle 7">
            <a:extLst>
              <a:ext uri="{FF2B5EF4-FFF2-40B4-BE49-F238E27FC236}">
                <a16:creationId xmlns:a16="http://schemas.microsoft.com/office/drawing/2014/main" id="{E70BC517-5620-4D85-A181-0B1C171F2A84}"/>
              </a:ext>
            </a:extLst>
          </p:cNvPr>
          <p:cNvSpPr/>
          <p:nvPr/>
        </p:nvSpPr>
        <p:spPr>
          <a:xfrm>
            <a:off x="291784" y="361876"/>
            <a:ext cx="277553" cy="49357"/>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10" name="Espace réservé du texte 10">
            <a:extLst>
              <a:ext uri="{FF2B5EF4-FFF2-40B4-BE49-F238E27FC236}">
                <a16:creationId xmlns:a16="http://schemas.microsoft.com/office/drawing/2014/main" id="{CD726A33-022E-4F2F-8806-64D08D56831D}"/>
              </a:ext>
            </a:extLst>
          </p:cNvPr>
          <p:cNvSpPr>
            <a:spLocks noGrp="1"/>
          </p:cNvSpPr>
          <p:nvPr>
            <p:ph type="body" sz="quarter" idx="15" hasCustomPrompt="1"/>
          </p:nvPr>
        </p:nvSpPr>
        <p:spPr>
          <a:xfrm>
            <a:off x="295059" y="165861"/>
            <a:ext cx="5346617" cy="247549"/>
          </a:xfrm>
          <a:prstGeom prst="rect">
            <a:avLst/>
          </a:prstGeom>
        </p:spPr>
        <p:txBody>
          <a:bodyPr>
            <a:noAutofit/>
          </a:bodyPr>
          <a:lstStyle>
            <a:lvl1pPr>
              <a:defRPr sz="1800" b="1" i="0" baseline="0">
                <a:latin typeface="Arial" charset="0"/>
                <a:ea typeface="Arial" charset="0"/>
                <a:cs typeface="Arial" charset="0"/>
              </a:defRPr>
            </a:lvl1pPr>
          </a:lstStyle>
          <a:p>
            <a:pPr lvl="0"/>
            <a:r>
              <a:rPr lang="fr-FR" noProof="0"/>
              <a:t>Click to </a:t>
            </a:r>
            <a:r>
              <a:rPr lang="fr-FR" noProof="0" err="1"/>
              <a:t>add</a:t>
            </a:r>
            <a:r>
              <a:rPr lang="fr-FR" noProof="0"/>
              <a:t> a </a:t>
            </a:r>
            <a:r>
              <a:rPr lang="fr-FR" noProof="0" err="1"/>
              <a:t>title</a:t>
            </a:r>
            <a:endParaRPr lang="fr-FR" noProof="0"/>
          </a:p>
        </p:txBody>
      </p:sp>
      <p:sp>
        <p:nvSpPr>
          <p:cNvPr id="2" name="Espace réservé du pied de page 1"/>
          <p:cNvSpPr>
            <a:spLocks noGrp="1"/>
          </p:cNvSpPr>
          <p:nvPr>
            <p:ph type="ftr" sz="quarter" idx="17"/>
          </p:nvPr>
        </p:nvSpPr>
        <p:spPr/>
        <p:txBody>
          <a:bodyPr/>
          <a:lstStyle/>
          <a:p>
            <a:r>
              <a:rPr lang="en-US"/>
              <a:t>(c) S.Gioria (OWASP) 2025</a:t>
            </a:r>
          </a:p>
        </p:txBody>
      </p:sp>
    </p:spTree>
    <p:extLst>
      <p:ext uri="{BB962C8B-B14F-4D97-AF65-F5344CB8AC3E}">
        <p14:creationId xmlns:p14="http://schemas.microsoft.com/office/powerpoint/2010/main" val="16205335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re Pied de pag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0BC517-5620-4D85-A181-0B1C171F2A84}"/>
              </a:ext>
            </a:extLst>
          </p:cNvPr>
          <p:cNvSpPr/>
          <p:nvPr/>
        </p:nvSpPr>
        <p:spPr>
          <a:xfrm>
            <a:off x="291784" y="346465"/>
            <a:ext cx="277553" cy="49357"/>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noProof="0" dirty="0"/>
          </a:p>
        </p:txBody>
      </p:sp>
      <p:sp>
        <p:nvSpPr>
          <p:cNvPr id="3" name="Espace réservé du numéro de diapositive 2"/>
          <p:cNvSpPr>
            <a:spLocks noGrp="1"/>
          </p:cNvSpPr>
          <p:nvPr>
            <p:ph type="sldNum" sz="quarter" idx="10"/>
          </p:nvPr>
        </p:nvSpPr>
        <p:spPr/>
        <p:txBody>
          <a:bodyPr/>
          <a:lstStyle/>
          <a:p>
            <a:fld id="{C5EF2332-01BF-834F-8236-50238282D533}" type="slidenum">
              <a:rPr lang="en-US" smtClean="0"/>
              <a:t>‹#›</a:t>
            </a:fld>
            <a:endParaRPr lang="en-US"/>
          </a:p>
        </p:txBody>
      </p:sp>
      <p:sp>
        <p:nvSpPr>
          <p:cNvPr id="4" name="Espace réservé de la date 3"/>
          <p:cNvSpPr>
            <a:spLocks noGrp="1"/>
          </p:cNvSpPr>
          <p:nvPr>
            <p:ph type="dt" sz="half" idx="11"/>
          </p:nvPr>
        </p:nvSpPr>
        <p:spPr/>
        <p:txBody>
          <a:bodyPr/>
          <a:lstStyle/>
          <a:p>
            <a:fld id="{52AD1C19-383C-284A-BE7B-3F602FDDDB0B}" type="datetime1">
              <a:rPr lang="fr-FR" smtClean="0"/>
              <a:t>24/03/2025</a:t>
            </a:fld>
            <a:endParaRPr lang="en-US"/>
          </a:p>
        </p:txBody>
      </p:sp>
      <p:sp>
        <p:nvSpPr>
          <p:cNvPr id="5" name="Espace réservé du pied de page 4"/>
          <p:cNvSpPr>
            <a:spLocks noGrp="1"/>
          </p:cNvSpPr>
          <p:nvPr>
            <p:ph type="ftr" sz="quarter" idx="12"/>
          </p:nvPr>
        </p:nvSpPr>
        <p:spPr/>
        <p:txBody>
          <a:bodyPr/>
          <a:lstStyle/>
          <a:p>
            <a:r>
              <a:rPr lang="en-US"/>
              <a:t>(c) S.Gioria (OWASP) 2025</a:t>
            </a:r>
          </a:p>
        </p:txBody>
      </p:sp>
      <p:sp>
        <p:nvSpPr>
          <p:cNvPr id="7" name="Espace réservé du texte 10">
            <a:extLst>
              <a:ext uri="{FF2B5EF4-FFF2-40B4-BE49-F238E27FC236}">
                <a16:creationId xmlns:a16="http://schemas.microsoft.com/office/drawing/2014/main" id="{E1140679-5CE6-4154-BA1C-DA361E595D51}"/>
              </a:ext>
            </a:extLst>
          </p:cNvPr>
          <p:cNvSpPr>
            <a:spLocks noGrp="1"/>
          </p:cNvSpPr>
          <p:nvPr>
            <p:ph type="body" sz="quarter" idx="15" hasCustomPrompt="1"/>
          </p:nvPr>
        </p:nvSpPr>
        <p:spPr>
          <a:xfrm>
            <a:off x="295059" y="165861"/>
            <a:ext cx="5346617" cy="247549"/>
          </a:xfrm>
        </p:spPr>
        <p:txBody>
          <a:bodyPr>
            <a:noAutofit/>
          </a:bodyPr>
          <a:lstStyle>
            <a:lvl1pPr>
              <a:defRPr sz="1800" b="1" i="0">
                <a:latin typeface="Arial" charset="0"/>
                <a:ea typeface="Arial" charset="0"/>
                <a:cs typeface="Arial" charset="0"/>
              </a:defRPr>
            </a:lvl1pPr>
          </a:lstStyle>
          <a:p>
            <a:pPr lvl="0"/>
            <a:r>
              <a:rPr lang="fr-FR" dirty="0"/>
              <a:t>Titre de la diapositive</a:t>
            </a:r>
          </a:p>
        </p:txBody>
      </p:sp>
    </p:spTree>
    <p:extLst>
      <p:ext uri="{BB962C8B-B14F-4D97-AF65-F5344CB8AC3E}">
        <p14:creationId xmlns:p14="http://schemas.microsoft.com/office/powerpoint/2010/main" val="177740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01A344-E875-A04B-841A-D2F2BB1E51E7}"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CBCFA8-C189-954E-BB5A-0D14D4985720}" type="datetime1">
              <a:rPr lang="fr-FR" smtClean="0"/>
              <a:t>24/03/2025</a:t>
            </a:fld>
            <a:endParaRPr lang="en-US"/>
          </a:p>
        </p:txBody>
      </p:sp>
      <p:sp>
        <p:nvSpPr>
          <p:cNvPr id="6" name="Footer Placeholder 5"/>
          <p:cNvSpPr>
            <a:spLocks noGrp="1"/>
          </p:cNvSpPr>
          <p:nvPr>
            <p:ph type="ftr" sz="quarter" idx="11"/>
          </p:nvPr>
        </p:nvSpPr>
        <p:spPr/>
        <p:txBody>
          <a:bodyPr/>
          <a:lstStyle/>
          <a:p>
            <a:r>
              <a:rPr lang="en-US"/>
              <a:t>(c) S.Gioria (OWASP) 2025</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6B5FB1-E87D-5845-879C-47D0D5356C8B}" type="datetime1">
              <a:rPr lang="fr-FR" smtClean="0"/>
              <a:t>24/03/2025</a:t>
            </a:fld>
            <a:endParaRPr lang="en-US"/>
          </a:p>
        </p:txBody>
      </p:sp>
      <p:sp>
        <p:nvSpPr>
          <p:cNvPr id="8" name="Footer Placeholder 7"/>
          <p:cNvSpPr>
            <a:spLocks noGrp="1"/>
          </p:cNvSpPr>
          <p:nvPr>
            <p:ph type="ftr" sz="quarter" idx="11"/>
          </p:nvPr>
        </p:nvSpPr>
        <p:spPr/>
        <p:txBody>
          <a:bodyPr/>
          <a:lstStyle/>
          <a:p>
            <a:r>
              <a:rPr lang="en-US"/>
              <a:t>(c) S.Gioria (OWASP) 2025</a:t>
            </a:r>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A83D8-C2FC-9143-AB23-6D4364D1C98A}" type="datetime1">
              <a:rPr lang="fr-FR" smtClean="0"/>
              <a:t>24/03/2025</a:t>
            </a:fld>
            <a:endParaRPr lang="en-US"/>
          </a:p>
        </p:txBody>
      </p:sp>
      <p:sp>
        <p:nvSpPr>
          <p:cNvPr id="4" name="Footer Placeholder 3"/>
          <p:cNvSpPr>
            <a:spLocks noGrp="1"/>
          </p:cNvSpPr>
          <p:nvPr>
            <p:ph type="ftr" sz="quarter" idx="11"/>
          </p:nvPr>
        </p:nvSpPr>
        <p:spPr/>
        <p:txBody>
          <a:bodyPr/>
          <a:lstStyle/>
          <a:p>
            <a:r>
              <a:rPr lang="en-US"/>
              <a:t>(c) S.Gioria (OWASP) 2025</a:t>
            </a:r>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D0C6F0-FAB5-FB46-BB33-27E554DBA755}" type="datetime1">
              <a:rPr lang="fr-FR" smtClean="0"/>
              <a:t>24/03/2025</a:t>
            </a:fld>
            <a:endParaRPr lang="en-US"/>
          </a:p>
        </p:txBody>
      </p:sp>
      <p:sp>
        <p:nvSpPr>
          <p:cNvPr id="3" name="Footer Placeholder 2"/>
          <p:cNvSpPr>
            <a:spLocks noGrp="1"/>
          </p:cNvSpPr>
          <p:nvPr>
            <p:ph type="ftr" sz="quarter" idx="11"/>
          </p:nvPr>
        </p:nvSpPr>
        <p:spPr/>
        <p:txBody>
          <a:bodyPr/>
          <a:lstStyle/>
          <a:p>
            <a:r>
              <a:rPr lang="en-US"/>
              <a:t>(c) S.Gioria (OWASP) 2025</a:t>
            </a:r>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E8EDDFB-C761-E84A-AFF5-9242F89ADBAE}" type="datetime1">
              <a:rPr lang="fr-FR" smtClean="0"/>
              <a:t>24/03/2025</a:t>
            </a:fld>
            <a:endParaRPr lang="en-US"/>
          </a:p>
        </p:txBody>
      </p:sp>
      <p:sp>
        <p:nvSpPr>
          <p:cNvPr id="6" name="Footer Placeholder 5"/>
          <p:cNvSpPr>
            <a:spLocks noGrp="1"/>
          </p:cNvSpPr>
          <p:nvPr>
            <p:ph type="ftr" sz="quarter" idx="11"/>
          </p:nvPr>
        </p:nvSpPr>
        <p:spPr/>
        <p:txBody>
          <a:bodyPr/>
          <a:lstStyle/>
          <a:p>
            <a:r>
              <a:rPr lang="en-US"/>
              <a:t>(c) S.Gioria (OWASP) 2025</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8250ED8-6649-864F-A1FC-D32B753E63EE}" type="datetime1">
              <a:rPr lang="fr-FR" smtClean="0"/>
              <a:t>24/03/2025</a:t>
            </a:fld>
            <a:endParaRPr lang="en-US"/>
          </a:p>
        </p:txBody>
      </p:sp>
      <p:sp>
        <p:nvSpPr>
          <p:cNvPr id="6" name="Footer Placeholder 5"/>
          <p:cNvSpPr>
            <a:spLocks noGrp="1"/>
          </p:cNvSpPr>
          <p:nvPr>
            <p:ph type="ftr" sz="quarter" idx="11"/>
          </p:nvPr>
        </p:nvSpPr>
        <p:spPr/>
        <p:txBody>
          <a:bodyPr/>
          <a:lstStyle/>
          <a:p>
            <a:r>
              <a:rPr lang="en-US"/>
              <a:t>(c) S.Gioria (OWASP) 2025</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FF499C46-BE6A-254A-B335-2A092F210F38}" type="datetime1">
              <a:rPr lang="fr-FR" smtClean="0"/>
              <a:t>24/03/2025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r>
              <a:rPr lang="en-US"/>
              <a:t>(c) S.Gioria (OWASP) 2025</a:t>
            </a:r>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techrepublic.com/article/pytorch-ml-compromised/" TargetMode="External" /><Relationship Id="rId3" Type="http://schemas.openxmlformats.org/officeDocument/2006/relationships/hyperlink" Target="https://blog.mithrilsecurity.io/poisongpt-how-we-hid-a-lobotomized-llm-on-hugging-face-to-spread-fake-news/"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enai.owasp.org/llmrisk/llm032025-supply-chain/"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OWASP Top10 LLM03-2025 - 💥Empoisonnement de la chaîne d’approvisionnement💥</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
        <p:nvSpPr>
          <p:cNvPr id="4" name="Date Placeholder 3"/>
          <p:cNvSpPr>
            <a:spLocks noGrp="1"/>
          </p:cNvSpPr>
          <p:nvPr>
            <p:ph idx="10" sz="half" type="dt"/>
          </p:nvPr>
        </p:nvSpPr>
        <p:spPr/>
        <p:txBody>
          <a:bodyPr/>
          <a:lstStyle/>
          <a:p>
            <a:fld id="{0BD5A289-D3C7-5742-9425-E092DD1BBE45}" type="datetime1">
              <a:rPr lang="fr-FR" smtClean="0"/>
              <a:t>2025-03-06</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L’empoisonnement de la chaîne d’approvisionnement dans le contexte des Large Language Models (LLM) fait référence aux vulnérabilités qui affectent l’intégrité des données d’entraînement, des modèles et des plateformes de déploiement.</a:t>
            </a:r>
          </a:p>
        </p:txBody>
      </p:sp>
      <p:sp>
        <p:nvSpPr>
          <p:cNvPr id="4" name="Date Placeholder 3"/>
          <p:cNvSpPr>
            <a:spLocks noGrp="1"/>
          </p:cNvSpPr>
          <p:nvPr>
            <p:ph idx="10" sz="half" type="dt"/>
          </p:nvPr>
        </p:nvSpPr>
        <p:spPr/>
        <p:txBody>
          <a:bodyPr/>
          <a:lstStyle/>
          <a:p>
            <a:fld id="{0B781631-1672-BF49-B5E3-8E80C29B302C}" type="datetime1">
              <a:rPr lang="fr-FR" smtClean="0"/>
              <a:t>2025-03-06</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Qu’est-ce que l’Empoisonnement de la chaîne d’approvisionnement ?</a:t>
            </a:r>
          </a:p>
        </p:txBody>
      </p:sp>
      <p:sp>
        <p:nvSpPr>
          <p:cNvPr id="3" name="Content Placeholder 2"/>
          <p:cNvSpPr>
            <a:spLocks noGrp="1"/>
          </p:cNvSpPr>
          <p:nvPr>
            <p:ph idx="1"/>
          </p:nvPr>
        </p:nvSpPr>
        <p:spPr/>
        <p:txBody>
          <a:bodyPr/>
          <a:lstStyle/>
          <a:p>
            <a:pPr lvl="0" indent="0" marL="0">
              <a:buNone/>
            </a:pPr>
            <a:r>
              <a:rPr/>
              <a:t>L’empoisonnement de la chaîne d’approvisionnement dans le contexte des Large Language Models (LLM) peut entraîner des résultats biaisés, des failles de sécurité ou des défaillances systémiques. Contrairement aux vulnérabilités traditionnelles des logiciels, qui se concentrent sur des failles de code ou des dépendances, les LLM sont également exposés à des risques provenant de modèles pré-entraînés par des tiers et de jeux de données compromis</a:t>
            </a:r>
          </a:p>
        </p:txBody>
      </p:sp>
      <p:sp>
        <p:nvSpPr>
          <p:cNvPr id="4" name="Date Placeholder 3"/>
          <p:cNvSpPr>
            <a:spLocks noGrp="1"/>
          </p:cNvSpPr>
          <p:nvPr>
            <p:ph idx="10" sz="half" type="dt"/>
          </p:nvPr>
        </p:nvSpPr>
        <p:spPr/>
        <p:txBody>
          <a:bodyPr/>
          <a:lstStyle/>
          <a:p>
            <a:fld id="{0B781631-1672-BF49-B5E3-8E80C29B302C}" type="datetime1">
              <a:rPr lang="fr-FR" smtClean="0"/>
              <a:t>2025-03-06</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Pourquoi est-ce important ?</a:t>
            </a:r>
          </a:p>
        </p:txBody>
      </p:sp>
      <p:sp>
        <p:nvSpPr>
          <p:cNvPr id="3" name="Content Placeholder 2"/>
          <p:cNvSpPr>
            <a:spLocks noGrp="1"/>
          </p:cNvSpPr>
          <p:nvPr>
            <p:ph idx="1"/>
          </p:nvPr>
        </p:nvSpPr>
        <p:spPr/>
        <p:txBody>
          <a:bodyPr/>
          <a:lstStyle/>
          <a:p>
            <a:pPr lvl="0" indent="0" marL="0">
              <a:buNone/>
            </a:pPr>
            <a:r>
              <a:rPr/>
              <a:t>L’empoisonnement de la chaîne d’approvisionnement est crucial car il peut compromettre la fiabilité et la sécurité des modèles LLM. Les attaquants peuvent exploiter ces vulnérabilités pour introduire des portes dérobées, des biais ou manipuler les comportements des modèles, ce qui peut avoir des conséquences graves, notamment des violations de données et des atteintes à la réputation .</a:t>
            </a:r>
          </a:p>
        </p:txBody>
      </p:sp>
      <p:sp>
        <p:nvSpPr>
          <p:cNvPr id="4" name="Date Placeholder 3"/>
          <p:cNvSpPr>
            <a:spLocks noGrp="1"/>
          </p:cNvSpPr>
          <p:nvPr>
            <p:ph idx="10" sz="half" type="dt"/>
          </p:nvPr>
        </p:nvSpPr>
        <p:spPr/>
        <p:txBody>
          <a:bodyPr/>
          <a:lstStyle/>
          <a:p>
            <a:fld id="{0B781631-1672-BF49-B5E3-8E80C29B302C}" type="datetime1">
              <a:rPr lang="fr-FR" smtClean="0"/>
              <a:t>2025-03-06</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Comment fonctionne une Attaque par Empoisonnement de la chaîne d’approvisionnement ?</a:t>
            </a:r>
          </a:p>
        </p:txBody>
      </p:sp>
      <p:sp>
        <p:nvSpPr>
          <p:cNvPr id="3" name="Content Placeholder 2"/>
          <p:cNvSpPr>
            <a:spLocks noGrp="1"/>
          </p:cNvSpPr>
          <p:nvPr>
            <p:ph idx="1"/>
          </p:nvPr>
        </p:nvSpPr>
        <p:spPr/>
        <p:txBody>
          <a:bodyPr/>
          <a:lstStyle/>
          <a:p>
            <a:pPr lvl="0" indent="0" marL="0">
              <a:buNone/>
            </a:pPr>
            <a:r>
              <a:rPr/>
              <a:t>Une attaque par empoisonnement de la chaîne d’approvisionnement peut se produire à différents stades du cycle de vie d’ un LLM :</a:t>
            </a:r>
          </a:p>
          <a:p>
            <a:pPr lvl="0" indent="-342900" marL="342900">
              <a:buAutoNum type="arabicPeriod"/>
            </a:pPr>
            <a:r>
              <a:rPr b="1"/>
              <a:t>Pré-entraînement</a:t>
            </a:r>
            <a:r>
              <a:rPr/>
              <a:t> : Les attaquants peuvent introduire des données malveillantes dans les jeux de données utilisés pour l’entraînement initial des modèles.</a:t>
            </a:r>
          </a:p>
          <a:p>
            <a:pPr lvl="0" indent="-342900" marL="342900">
              <a:buAutoNum type="arabicPeriod"/>
            </a:pPr>
            <a:r>
              <a:rPr b="1"/>
              <a:t>Ajustement</a:t>
            </a:r>
            <a:r>
              <a:rPr/>
              <a:t> : Les modèles peuvent être manipulés lors de l’ajustement pour des tâches spécifiques.</a:t>
            </a:r>
          </a:p>
          <a:p>
            <a:pPr lvl="0" indent="-342900" marL="342900">
              <a:buAutoNum type="arabicPeriod"/>
            </a:pPr>
            <a:r>
              <a:rPr b="1"/>
              <a:t>Déploiement</a:t>
            </a:r>
            <a:r>
              <a:rPr/>
              <a:t> : Les composants ou plugins utilisés pour déployer les modèles peuvent être compromis.</a:t>
            </a:r>
          </a:p>
          <a:p>
            <a:pPr lvl="0" indent="0" marL="0">
              <a:buNone/>
            </a:pPr>
            <a:r>
              <a:rPr/>
              <a:t>Ces attaques peuvent passer inaperçues, car les modèles peuvent sembler fonctionner correctement tout en produisant des résultats biaisés ou malveillants.</a:t>
            </a:r>
          </a:p>
        </p:txBody>
      </p:sp>
      <p:sp>
        <p:nvSpPr>
          <p:cNvPr id="4" name="Date Placeholder 3"/>
          <p:cNvSpPr>
            <a:spLocks noGrp="1"/>
          </p:cNvSpPr>
          <p:nvPr>
            <p:ph idx="10" sz="half" type="dt"/>
          </p:nvPr>
        </p:nvSpPr>
        <p:spPr/>
        <p:txBody>
          <a:bodyPr/>
          <a:lstStyle/>
          <a:p>
            <a:fld id="{0B781631-1672-BF49-B5E3-8E80C29B302C}" type="datetime1">
              <a:rPr lang="fr-FR" smtClean="0"/>
              <a:t>2025-03-06</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Exemple de Failles Connue</a:t>
            </a:r>
          </a:p>
        </p:txBody>
      </p:sp>
      <p:sp>
        <p:nvSpPr>
          <p:cNvPr id="3" name="Content Placeholder 2"/>
          <p:cNvSpPr>
            <a:spLocks noGrp="1"/>
          </p:cNvSpPr>
          <p:nvPr>
            <p:ph idx="1"/>
          </p:nvPr>
        </p:nvSpPr>
        <p:spPr/>
        <p:txBody>
          <a:bodyPr/>
          <a:lstStyle/>
          <a:p>
            <a:pPr lvl="0" indent="0" marL="0">
              <a:spcBef>
                <a:spcPts val="3000"/>
              </a:spcBef>
              <a:buNone/>
            </a:pPr>
            <a:r>
              <a:rPr b="1"/>
              <a:t>Le cas PyTorch</a:t>
            </a:r>
          </a:p>
          <a:p>
            <a:pPr lvl="0" indent="0" marL="0">
              <a:buNone/>
            </a:pPr>
            <a:r>
              <a:rPr/>
              <a:t>En décembre 2022, les versions nocturnes de PyTorch ont été compromises par une attaque de la chaîne d’approvisionnement. Un dépôt de code d’une dépendance de PyTorch, torchtriton, a été compromis, permettant l’injection de code malveillant. Cela a affecté les utilisateurs qui ont installé les versions nocturnes de PyTorch entre le 25 et le 30 décembre 2022</a:t>
            </a:r>
          </a:p>
          <a:p>
            <a:pPr lvl="0" indent="0" marL="0">
              <a:spcBef>
                <a:spcPts val="3000"/>
              </a:spcBef>
              <a:buNone/>
            </a:pPr>
            <a:r>
              <a:rPr b="1"/>
              <a:t>Impact de l’attaque :</a:t>
            </a:r>
          </a:p>
          <a:p>
            <a:pPr lvl="0" indent="0" marL="0">
              <a:buNone/>
            </a:pPr>
            <a:r>
              <a:rPr/>
              <a:t>Le code malveillant était conçu pour collecter des informations sensibles, telles que les fichiers SSH et les configurations système, et les envoyer à un serveur distant. Cela a mis en danger les données personnelles et professionnelles des utilisateur</a:t>
            </a:r>
          </a:p>
          <a:p>
            <a:pPr lvl="0"/>
            <a:r>
              <a:rPr b="1"/>
              <a:t>Référence</a:t>
            </a:r>
            <a:r>
              <a:rPr/>
              <a:t> : </a:t>
            </a:r>
            <a:r>
              <a:rPr>
                <a:hlinkClick r:id="rId2"/>
              </a:rPr>
              <a:t>Article de TechRepublic</a:t>
            </a:r>
          </a:p>
          <a:p>
            <a:pPr lvl="0" indent="0" marL="0">
              <a:spcBef>
                <a:spcPts val="3000"/>
              </a:spcBef>
              <a:buNone/>
            </a:pPr>
            <a:r>
              <a:rPr b="1"/>
              <a:t>Le cas PoisonGPT</a:t>
            </a:r>
          </a:p>
          <a:p>
            <a:pPr lvl="0" indent="0" marL="0">
              <a:buNone/>
            </a:pPr>
            <a:r>
              <a:rPr/>
              <a:t>Un exemple notable est l’attaque “PoisonGPT”, où des modèles empoisonnés ont contourné les benchmarks de sécurité, démontrant comment des vulnérabilités peuvent être introduites même dans des modèles apparemment sûrs</a:t>
            </a:r>
          </a:p>
          <a:p>
            <a:pPr lvl="0" indent="0" marL="0">
              <a:spcBef>
                <a:spcPts val="3000"/>
              </a:spcBef>
              <a:buNone/>
            </a:pPr>
            <a:r>
              <a:rPr b="1"/>
              <a:t>Impact de l’attaque :</a:t>
            </a:r>
          </a:p>
          <a:p>
            <a:pPr lvl="0"/>
            <a:r>
              <a:rPr b="1"/>
              <a:t>Référence</a:t>
            </a:r>
            <a:r>
              <a:rPr/>
              <a:t> : </a:t>
            </a:r>
            <a:r>
              <a:rPr>
                <a:hlinkClick r:id="rId3"/>
              </a:rPr>
              <a:t>Comment lobotomisé les chats(GPT)</a:t>
            </a:r>
          </a:p>
        </p:txBody>
      </p:sp>
      <p:sp>
        <p:nvSpPr>
          <p:cNvPr id="4" name="Date Placeholder 3"/>
          <p:cNvSpPr>
            <a:spLocks noGrp="1"/>
          </p:cNvSpPr>
          <p:nvPr>
            <p:ph idx="10" sz="half" type="dt"/>
          </p:nvPr>
        </p:nvSpPr>
        <p:spPr/>
        <p:txBody>
          <a:bodyPr/>
          <a:lstStyle/>
          <a:p>
            <a:fld id="{0B781631-1672-BF49-B5E3-8E80C29B302C}" type="datetime1">
              <a:rPr lang="fr-FR" smtClean="0"/>
              <a:t>2025-03-06</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Comment se protéger ?</a:t>
            </a:r>
          </a:p>
        </p:txBody>
      </p:sp>
      <p:sp>
        <p:nvSpPr>
          <p:cNvPr id="3" name="Content Placeholder 2"/>
          <p:cNvSpPr>
            <a:spLocks noGrp="1"/>
          </p:cNvSpPr>
          <p:nvPr>
            <p:ph idx="1"/>
          </p:nvPr>
        </p:nvSpPr>
        <p:spPr/>
        <p:txBody>
          <a:bodyPr/>
          <a:lstStyle/>
          <a:p>
            <a:pPr lvl="0" indent="0" marL="0">
              <a:buNone/>
            </a:pPr>
            <a:r>
              <a:rPr/>
              <a:t>Pour se protéger contre l’empoisonnement de la chaîne d’approvisionnement, il est essentiel de :</a:t>
            </a:r>
          </a:p>
          <a:p>
            <a:pPr lvl="0" indent="-342900" marL="342900">
              <a:buAutoNum type="arabicPeriod"/>
            </a:pPr>
            <a:r>
              <a:rPr b="1"/>
              <a:t>Vérifier les Sources</a:t>
            </a:r>
            <a:r>
              <a:rPr/>
              <a:t> : Utiliser uniquement des jeux de données et des modèles provenant de sources fiables.</a:t>
            </a:r>
          </a:p>
          <a:p>
            <a:pPr lvl="0" indent="-342900" marL="342900">
              <a:buAutoNum type="arabicPeriod"/>
            </a:pPr>
            <a:r>
              <a:rPr b="1"/>
              <a:t>Tests de Sécurité</a:t>
            </a:r>
            <a:r>
              <a:rPr/>
              <a:t> : Effectuer des tests de sécurité réguliers et des exercices de red teaming pour détecter les vulnérabilités.</a:t>
            </a:r>
          </a:p>
          <a:p>
            <a:pPr lvl="0" indent="-342900" marL="342900">
              <a:buAutoNum type="arabicPeriod"/>
            </a:pPr>
            <a:r>
              <a:rPr b="1"/>
              <a:t>Surveillance Continue</a:t>
            </a:r>
            <a:r>
              <a:rPr/>
              <a:t> : Mettre en place une surveillance continue pour détecter les comportements anormaux des modèles.</a:t>
            </a:r>
          </a:p>
          <a:p>
            <a:pPr lvl="0" indent="-342900" marL="342900">
              <a:buAutoNum type="arabicPeriod"/>
            </a:pPr>
            <a:r>
              <a:rPr b="1"/>
              <a:t>Mises à Jour Régulières</a:t>
            </a:r>
            <a:r>
              <a:rPr/>
              <a:t> : Maintenir les composants de la chaîne d’approvisionnement à jour pour éviter les failles connues.</a:t>
            </a:r>
          </a:p>
          <a:p>
            <a:pPr lvl="0" indent="0" marL="0">
              <a:buNone/>
            </a:pPr>
            <a:r>
              <a:rPr b="1"/>
              <a:t>Références :</a:t>
            </a:r>
          </a:p>
          <a:p>
            <a:pPr lvl="0"/>
            <a:r>
              <a:rPr>
                <a:hlinkClick r:id="rId2"/>
              </a:rPr>
              <a:t>OWASP Top 10 LLM03:2025 Supply Chain</a:t>
            </a:r>
          </a:p>
        </p:txBody>
      </p:sp>
      <p:sp>
        <p:nvSpPr>
          <p:cNvPr id="4" name="Date Placeholder 3"/>
          <p:cNvSpPr>
            <a:spLocks noGrp="1"/>
          </p:cNvSpPr>
          <p:nvPr>
            <p:ph idx="10" sz="half" type="dt"/>
          </p:nvPr>
        </p:nvSpPr>
        <p:spPr/>
        <p:txBody>
          <a:bodyPr/>
          <a:lstStyle/>
          <a:p>
            <a:fld id="{0B781631-1672-BF49-B5E3-8E80C29B302C}" type="datetime1">
              <a:rPr lang="fr-FR" smtClean="0"/>
              <a:t>2025-03-06</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PPT_Lectra_template_corporate_EN">
  <a:themeElements>
    <a:clrScheme name="Personnalisée 3">
      <a:dk1>
        <a:srgbClr val="000000"/>
      </a:dk1>
      <a:lt1>
        <a:srgbClr val="FFFFFF"/>
      </a:lt1>
      <a:dk2>
        <a:srgbClr val="BD1521"/>
      </a:dk2>
      <a:lt2>
        <a:srgbClr val="4E4C59"/>
      </a:lt2>
      <a:accent1>
        <a:srgbClr val="450D0E"/>
      </a:accent1>
      <a:accent2>
        <a:srgbClr val="61616B"/>
      </a:accent2>
      <a:accent3>
        <a:srgbClr val="6F6F6E"/>
      </a:accent3>
      <a:accent4>
        <a:srgbClr val="878787"/>
      </a:accent4>
      <a:accent5>
        <a:srgbClr val="341622"/>
      </a:accent5>
      <a:accent6>
        <a:srgbClr val="1F1520"/>
      </a:accent6>
      <a:hlink>
        <a:srgbClr val="BD1520"/>
      </a:hlink>
      <a:folHlink>
        <a:srgbClr val="C5C3C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2023-corporate-en" id="{70A375D3-D7DA-3143-8A65-3459F19DDE9D}" vid="{F93D125A-5DA2-3549-A7AD-4E4DD6E426B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ersonnalisée 3">
    <a:dk1>
      <a:srgbClr val="000000"/>
    </a:dk1>
    <a:lt1>
      <a:srgbClr val="FFFFFF"/>
    </a:lt1>
    <a:dk2>
      <a:srgbClr val="BD1521"/>
    </a:dk2>
    <a:lt2>
      <a:srgbClr val="4E4C59"/>
    </a:lt2>
    <a:accent1>
      <a:srgbClr val="450D0E"/>
    </a:accent1>
    <a:accent2>
      <a:srgbClr val="61616B"/>
    </a:accent2>
    <a:accent3>
      <a:srgbClr val="6F6F6E"/>
    </a:accent3>
    <a:accent4>
      <a:srgbClr val="878787"/>
    </a:accent4>
    <a:accent5>
      <a:srgbClr val="341622"/>
    </a:accent5>
    <a:accent6>
      <a:srgbClr val="1F1520"/>
    </a:accent6>
    <a:hlink>
      <a:srgbClr val="BD1520"/>
    </a:hlink>
    <a:folHlink>
      <a:srgbClr val="C5C3C5"/>
    </a:folHlink>
  </a:clrScheme>
</a:themeOverride>
</file>

<file path=docProps/app.xml><?xml version="1.0" encoding="utf-8"?>
<Properties xmlns="http://schemas.openxmlformats.org/officeDocument/2006/extended-properties" xmlns:vt="http://schemas.openxmlformats.org/officeDocument/2006/docPropsVTypes">
  <TotalTime>7</TotalTime>
  <Words>78</Words>
  <Application>Microsoft Macintosh PowerPoint</Application>
  <PresentationFormat>On-screen Show (16:9)</PresentationFormat>
  <Paragraphs>21</Paragraphs>
  <Slides>4</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vt:i4>
      </vt:variant>
    </vt:vector>
  </HeadingPairs>
  <TitlesOfParts>
    <vt:vector size="9" baseType="lpstr">
      <vt:lpstr>Arial</vt:lpstr>
      <vt:lpstr>Calibri</vt:lpstr>
      <vt:lpstr>Wingdings</vt:lpstr>
      <vt:lpstr>Office Theme</vt:lpstr>
      <vt:lpstr>PPT_Lectra_template_corporate_EN</vt:lpstr>
      <vt:lpstr>PowerPoint Presentation</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Top10 LLM03-2025 - 💥Empoisonnement de la chaîne d’approvisionnement💥</dc:title>
  <dc:creator/>
  <cp:keywords/>
  <dcterms:created xsi:type="dcterms:W3CDTF">2025-03-24T14:05:46Z</dcterms:created>
  <dcterms:modified xsi:type="dcterms:W3CDTF">2025-03-24T14:05:46Z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ies">
    <vt:lpwstr/>
  </property>
  <property fmtid="{D5CDD505-2E9C-101B-9397-08002B2CF9AE}" pid="3" name="date">
    <vt:lpwstr>2025-03-06</vt:lpwstr>
  </property>
  <property fmtid="{D5CDD505-2E9C-101B-9397-08002B2CF9AE}" pid="4" name="last_modified_at">
    <vt:lpwstr>2025-03-11</vt:lpwstr>
  </property>
  <property fmtid="{D5CDD505-2E9C-101B-9397-08002B2CF9AE}" pid="5" name="layout">
    <vt:lpwstr>post</vt:lpwstr>
  </property>
</Properties>
</file>