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Overrid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 id="2147483660" r:id="rId2"/>
  </p:sldMasterIdLst>
  <p:sldIdLst>
    <p:sldId id="256" r:id="rId3"/>
    <p:sldId id="257" r:id="rId4"/>
    <p:sldId id="258" r:id="rId5"/>
    <p:sldId id="259" r:id="rId6"/>
    <p:sldId id="260" r:id="rId7"/>
    <p:sldId id="261"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9028"/>
    <p:restoredTop autoAdjust="0" sz="94689"/>
  </p:normalViewPr>
  <p:slideViewPr>
    <p:cSldViewPr snapToGrid="0" snapToObjects="1">
      <p:cViewPr varScale="1">
        <p:scale>
          <a:sx d="100" n="197"/>
          <a:sy d="100" n="197"/>
        </p:scale>
        <p:origin x="1440" y="184"/>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presProps" Target="presProps.xml" /><Relationship Id="rId2" Type="http://schemas.openxmlformats.org/officeDocument/2006/relationships/slideMaster" Target="slideMasters/slideMaster2.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 Id="rId1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D5A289-D3C7-5742-9425-E092DD1BBE45}"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897390-92FF-D041-B438-E5A5EE32F553}"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F018FC-5F1D-0B48-89A3-0E38F07843A0}"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over">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Espace réservé du texte 5">
            <a:extLst>
              <a:ext uri="{FF2B5EF4-FFF2-40B4-BE49-F238E27FC236}">
                <a16:creationId xmlns:a16="http://schemas.microsoft.com/office/drawing/2014/main" id="{EFB423B7-898E-785E-E7ED-E99CF3A921FF}"/>
              </a:ext>
            </a:extLst>
          </p:cNvPr>
          <p:cNvSpPr>
            <a:spLocks noGrp="1"/>
          </p:cNvSpPr>
          <p:nvPr>
            <p:ph type="body" sz="quarter" idx="15" hasCustomPrompt="1"/>
          </p:nvPr>
        </p:nvSpPr>
        <p:spPr>
          <a:xfrm>
            <a:off x="7682362" y="4512495"/>
            <a:ext cx="969965" cy="148099"/>
          </a:xfrm>
          <a:prstGeom prst="rect">
            <a:avLst/>
          </a:prstGeom>
        </p:spPr>
        <p:txBody>
          <a:bodyPr lIns="0" tIns="0" rIns="0" bIns="0"/>
          <a:lstStyle>
            <a:lvl1pPr marL="0" marR="0" indent="0" algn="r" defTabSz="685800" rtl="0" eaLnBrk="1" fontAlgn="auto" latinLnBrk="0" hangingPunct="1">
              <a:lnSpc>
                <a:spcPct val="90000"/>
              </a:lnSpc>
              <a:spcBef>
                <a:spcPts val="750"/>
              </a:spcBef>
              <a:spcAft>
                <a:spcPts val="450"/>
              </a:spcAft>
              <a:buClr>
                <a:srgbClr val="C00000"/>
              </a:buClr>
              <a:buSzTx/>
              <a:buFontTx/>
              <a:buNone/>
              <a:tabLst/>
              <a:defRPr sz="900">
                <a:solidFill>
                  <a:schemeClr val="bg1"/>
                </a:solidFill>
              </a:defRPr>
            </a:lvl1pPr>
          </a:lstStyle>
          <a:p>
            <a:pPr algn="r"/>
            <a:r>
              <a:rPr lang="en-US" dirty="0"/>
              <a:t>Month, Day, Year</a:t>
            </a:r>
          </a:p>
        </p:txBody>
      </p:sp>
      <p:pic>
        <p:nvPicPr>
          <p:cNvPr id="2" name="Image 1">
            <a:extLst>
              <a:ext uri="{FF2B5EF4-FFF2-40B4-BE49-F238E27FC236}">
                <a16:creationId xmlns:a16="http://schemas.microsoft.com/office/drawing/2014/main" id="{89D21429-5BFE-443D-1E23-E28206A1B8D5}"/>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319598" y="308859"/>
            <a:ext cx="1951870" cy="795030"/>
          </a:xfrm>
          <a:prstGeom prst="rect">
            <a:avLst/>
          </a:prstGeom>
        </p:spPr>
      </p:pic>
      <p:sp>
        <p:nvSpPr>
          <p:cNvPr id="22" name="Espace réservé du texte 20">
            <a:extLst>
              <a:ext uri="{FF2B5EF4-FFF2-40B4-BE49-F238E27FC236}">
                <a16:creationId xmlns:a16="http://schemas.microsoft.com/office/drawing/2014/main" id="{CE92A21C-D345-6885-DCDC-7A9F8288D3B8}"/>
              </a:ext>
            </a:extLst>
          </p:cNvPr>
          <p:cNvSpPr>
            <a:spLocks noGrp="1"/>
          </p:cNvSpPr>
          <p:nvPr>
            <p:ph type="body" sz="quarter" idx="17" hasCustomPrompt="1"/>
          </p:nvPr>
        </p:nvSpPr>
        <p:spPr>
          <a:xfrm>
            <a:off x="555832" y="1723066"/>
            <a:ext cx="3408092" cy="2006156"/>
          </a:xfrm>
        </p:spPr>
        <p:txBody>
          <a:bodyPr>
            <a:normAutofit/>
          </a:bodyPr>
          <a:lstStyle>
            <a:lvl1pPr>
              <a:defRPr sz="3000" b="1">
                <a:solidFill>
                  <a:schemeClr val="bg1"/>
                </a:solidFill>
              </a:defRPr>
            </a:lvl1pPr>
          </a:lstStyle>
          <a:p>
            <a:pPr lvl="0"/>
            <a:r>
              <a:rPr lang="fr-FR" dirty="0"/>
              <a:t>Insert the </a:t>
            </a:r>
            <a:r>
              <a:rPr lang="fr-FR" dirty="0" err="1"/>
              <a:t>name</a:t>
            </a:r>
            <a:r>
              <a:rPr lang="fr-FR" dirty="0"/>
              <a:t> of the </a:t>
            </a:r>
            <a:r>
              <a:rPr lang="fr-FR" dirty="0" err="1"/>
              <a:t>presentation</a:t>
            </a:r>
            <a:r>
              <a:rPr lang="fr-FR" dirty="0"/>
              <a:t> </a:t>
            </a:r>
            <a:r>
              <a:rPr lang="fr-FR" dirty="0" err="1"/>
              <a:t>here</a:t>
            </a:r>
            <a:endParaRPr lang="fr-FR" dirty="0"/>
          </a:p>
        </p:txBody>
      </p:sp>
      <p:sp>
        <p:nvSpPr>
          <p:cNvPr id="27" name="Espace réservé du texte 26">
            <a:extLst>
              <a:ext uri="{FF2B5EF4-FFF2-40B4-BE49-F238E27FC236}">
                <a16:creationId xmlns:a16="http://schemas.microsoft.com/office/drawing/2014/main" id="{E729D6E4-6858-7DBF-5C2F-9F589803B51C}"/>
              </a:ext>
            </a:extLst>
          </p:cNvPr>
          <p:cNvSpPr>
            <a:spLocks noGrp="1"/>
          </p:cNvSpPr>
          <p:nvPr>
            <p:ph type="body" sz="quarter" idx="18" hasCustomPrompt="1"/>
          </p:nvPr>
        </p:nvSpPr>
        <p:spPr>
          <a:xfrm>
            <a:off x="555832" y="3729222"/>
            <a:ext cx="4189904" cy="707904"/>
          </a:xfrm>
        </p:spPr>
        <p:txBody>
          <a:bodyPr>
            <a:normAutofit/>
          </a:bodyPr>
          <a:lstStyle>
            <a:lvl1pPr>
              <a:defRPr sz="1800">
                <a:solidFill>
                  <a:schemeClr val="bg1"/>
                </a:solidFill>
              </a:defRPr>
            </a:lvl1pPr>
          </a:lstStyle>
          <a:p>
            <a:pPr lvl="0"/>
            <a:r>
              <a:rPr lang="fr-FR" dirty="0" err="1"/>
              <a:t>Add</a:t>
            </a:r>
            <a:r>
              <a:rPr lang="fr-FR" dirty="0"/>
              <a:t> a short description</a:t>
            </a:r>
          </a:p>
        </p:txBody>
      </p:sp>
    </p:spTree>
    <p:extLst>
      <p:ext uri="{BB962C8B-B14F-4D97-AF65-F5344CB8AC3E}">
        <p14:creationId xmlns:p14="http://schemas.microsoft.com/office/powerpoint/2010/main" val="316609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genda or divider">
    <p:bg>
      <p:bgPr>
        <a:solidFill>
          <a:srgbClr val="F6F6FB"/>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58C109B5-EDE7-10C6-1B0E-C7F2C6395660}"/>
              </a:ext>
            </a:extLst>
          </p:cNvPr>
          <p:cNvSpPr/>
          <p:nvPr/>
        </p:nvSpPr>
        <p:spPr>
          <a:xfrm>
            <a:off x="935669" y="1773594"/>
            <a:ext cx="285750" cy="4643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gn="ctr">
              <a:spcBef>
                <a:spcPts val="750"/>
              </a:spcBef>
            </a:pPr>
            <a:endParaRPr lang="en-US" sz="1050" b="1">
              <a:solidFill>
                <a:schemeClr val="tx1"/>
              </a:solidFill>
            </a:endParaRPr>
          </a:p>
        </p:txBody>
      </p:sp>
      <p:sp>
        <p:nvSpPr>
          <p:cNvPr id="29" name="Espace réservé du texte 28">
            <a:extLst>
              <a:ext uri="{FF2B5EF4-FFF2-40B4-BE49-F238E27FC236}">
                <a16:creationId xmlns:a16="http://schemas.microsoft.com/office/drawing/2014/main" id="{4E5264C1-457E-F528-9170-E37D4961A4A9}"/>
              </a:ext>
            </a:extLst>
          </p:cNvPr>
          <p:cNvSpPr>
            <a:spLocks noGrp="1"/>
          </p:cNvSpPr>
          <p:nvPr>
            <p:ph type="body" sz="quarter" idx="11" hasCustomPrompt="1"/>
          </p:nvPr>
        </p:nvSpPr>
        <p:spPr>
          <a:xfrm>
            <a:off x="935832" y="2254711"/>
            <a:ext cx="5929027" cy="1134712"/>
          </a:xfrm>
        </p:spPr>
        <p:txBody>
          <a:bodyPr>
            <a:normAutofit/>
          </a:bodyPr>
          <a:lstStyle>
            <a:lvl1pPr>
              <a:defRPr sz="2100" b="1"/>
            </a:lvl1pPr>
          </a:lstStyle>
          <a:p>
            <a:pPr lvl="0"/>
            <a:r>
              <a:rPr lang="fr-FR" dirty="0" err="1"/>
              <a:t>Your</a:t>
            </a:r>
            <a:r>
              <a:rPr lang="fr-FR" dirty="0"/>
              <a:t> </a:t>
            </a:r>
            <a:r>
              <a:rPr lang="fr-FR" dirty="0" err="1"/>
              <a:t>title</a:t>
            </a:r>
            <a:r>
              <a:rPr lang="fr-FR" dirty="0"/>
              <a:t> </a:t>
            </a:r>
            <a:r>
              <a:rPr lang="fr-FR" dirty="0" err="1"/>
              <a:t>here</a:t>
            </a:r>
            <a:endParaRPr lang="fr-FR" dirty="0"/>
          </a:p>
        </p:txBody>
      </p:sp>
      <p:sp>
        <p:nvSpPr>
          <p:cNvPr id="30" name="Espace réservé du pied de page 9">
            <a:extLst>
              <a:ext uri="{FF2B5EF4-FFF2-40B4-BE49-F238E27FC236}">
                <a16:creationId xmlns:a16="http://schemas.microsoft.com/office/drawing/2014/main" id="{AFD6AE62-3F2A-EBE1-BEF2-D1A50508D4AA}"/>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494059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ext">
    <p:bg>
      <p:bgPr>
        <a:solidFill>
          <a:srgbClr val="F6F6FB"/>
        </a:solidFill>
        <a:effectLst/>
      </p:bgPr>
    </p:bg>
    <p:spTree>
      <p:nvGrpSpPr>
        <p:cNvPr id="1" name=""/>
        <p:cNvGrpSpPr/>
        <p:nvPr/>
      </p:nvGrpSpPr>
      <p:grpSpPr>
        <a:xfrm>
          <a:off x="0" y="0"/>
          <a:ext cx="0" cy="0"/>
          <a:chOff x="0" y="0"/>
          <a:chExt cx="0" cy="0"/>
        </a:xfrm>
      </p:grpSpPr>
      <p:sp>
        <p:nvSpPr>
          <p:cNvPr id="14" name="Espace réservé du texte 11"/>
          <p:cNvSpPr>
            <a:spLocks noGrp="1"/>
          </p:cNvSpPr>
          <p:nvPr>
            <p:ph type="body" sz="quarter" idx="13" hasCustomPrompt="1"/>
          </p:nvPr>
        </p:nvSpPr>
        <p:spPr>
          <a:xfrm>
            <a:off x="998914" y="1041992"/>
            <a:ext cx="7511864" cy="3043934"/>
          </a:xfrm>
          <a:prstGeom prst="rect">
            <a:avLst/>
          </a:prstGeom>
        </p:spPr>
        <p:txBody>
          <a:bodyPr>
            <a:normAutofit/>
          </a:bodyPr>
          <a:lstStyle>
            <a:lvl1pPr>
              <a:lnSpc>
                <a:spcPct val="100000"/>
              </a:lnSpc>
              <a:defRPr sz="1500" baseline="0">
                <a:solidFill>
                  <a:schemeClr val="tx1"/>
                </a:solidFill>
              </a:defRPr>
            </a:lvl1pPr>
          </a:lstStyle>
          <a:p>
            <a:pPr lvl="0"/>
            <a:r>
              <a:rPr lang="fr-FR" noProof="0" dirty="0" err="1"/>
              <a:t>Your</a:t>
            </a:r>
            <a:r>
              <a:rPr lang="fr-FR" noProof="0" dirty="0"/>
              <a:t> </a:t>
            </a:r>
            <a:r>
              <a:rPr lang="fr-FR" noProof="0" dirty="0" err="1"/>
              <a:t>text</a:t>
            </a:r>
            <a:r>
              <a:rPr lang="fr-FR" noProof="0" dirty="0"/>
              <a:t> </a:t>
            </a:r>
            <a:r>
              <a:rPr lang="fr-FR" noProof="0" dirty="0" err="1"/>
              <a:t>here</a:t>
            </a:r>
            <a:endParaRPr lang="fr-FR" noProof="0" dirty="0"/>
          </a:p>
        </p:txBody>
      </p:sp>
      <p:sp>
        <p:nvSpPr>
          <p:cNvPr id="7" name="Rectangle 6">
            <a:extLst>
              <a:ext uri="{FF2B5EF4-FFF2-40B4-BE49-F238E27FC236}">
                <a16:creationId xmlns:a16="http://schemas.microsoft.com/office/drawing/2014/main" id="{72709390-0D8D-BEFD-3F82-BB865E65AA3A}"/>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1" name="Espace réservé du texte 10">
            <a:extLst>
              <a:ext uri="{FF2B5EF4-FFF2-40B4-BE49-F238E27FC236}">
                <a16:creationId xmlns:a16="http://schemas.microsoft.com/office/drawing/2014/main" id="{434A6AE0-9756-56AE-1C1B-016705F18659}"/>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0ACE05D9-605D-264A-A684-14791F271B76}"/>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1736293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age + text">
    <p:spTree>
      <p:nvGrpSpPr>
        <p:cNvPr id="1" name=""/>
        <p:cNvGrpSpPr/>
        <p:nvPr/>
      </p:nvGrpSpPr>
      <p:grpSpPr>
        <a:xfrm>
          <a:off x="0" y="0"/>
          <a:ext cx="0" cy="0"/>
          <a:chOff x="0" y="0"/>
          <a:chExt cx="0" cy="0"/>
        </a:xfrm>
      </p:grpSpPr>
      <p:sp>
        <p:nvSpPr>
          <p:cNvPr id="14" name="Espace réservé du texte 11"/>
          <p:cNvSpPr>
            <a:spLocks noGrp="1"/>
          </p:cNvSpPr>
          <p:nvPr>
            <p:ph type="body" sz="quarter" idx="13" hasCustomPrompt="1"/>
          </p:nvPr>
        </p:nvSpPr>
        <p:spPr>
          <a:xfrm>
            <a:off x="2591816" y="1154118"/>
            <a:ext cx="4911090" cy="3043934"/>
          </a:xfrm>
          <a:prstGeom prst="rect">
            <a:avLst/>
          </a:prstGeom>
        </p:spPr>
        <p:txBody>
          <a:bodyPr>
            <a:normAutofit/>
          </a:bodyPr>
          <a:lstStyle>
            <a:lvl1pPr>
              <a:lnSpc>
                <a:spcPct val="100000"/>
              </a:lnSpc>
              <a:defRPr sz="1500" baseline="0">
                <a:solidFill>
                  <a:schemeClr val="tx1"/>
                </a:solidFill>
              </a:defRPr>
            </a:lvl1pPr>
          </a:lstStyle>
          <a:p>
            <a:pPr lvl="0"/>
            <a:r>
              <a:rPr lang="fr-FR" noProof="0" dirty="0" err="1"/>
              <a:t>Your</a:t>
            </a:r>
            <a:r>
              <a:rPr lang="fr-FR" noProof="0" dirty="0"/>
              <a:t> </a:t>
            </a:r>
            <a:r>
              <a:rPr lang="fr-FR" noProof="0" dirty="0" err="1"/>
              <a:t>text</a:t>
            </a:r>
            <a:r>
              <a:rPr lang="fr-FR" noProof="0" dirty="0"/>
              <a:t> </a:t>
            </a:r>
            <a:r>
              <a:rPr lang="fr-FR" noProof="0" dirty="0" err="1"/>
              <a:t>here</a:t>
            </a:r>
            <a:endParaRPr lang="fr-FR" noProof="0" dirty="0"/>
          </a:p>
        </p:txBody>
      </p:sp>
      <p:sp>
        <p:nvSpPr>
          <p:cNvPr id="8" name="Picture Placeholder 6">
            <a:extLst>
              <a:ext uri="{FF2B5EF4-FFF2-40B4-BE49-F238E27FC236}">
                <a16:creationId xmlns:a16="http://schemas.microsoft.com/office/drawing/2014/main" id="{1E042B0F-4F23-3066-6432-1B2FC31A5372}"/>
              </a:ext>
            </a:extLst>
          </p:cNvPr>
          <p:cNvSpPr>
            <a:spLocks noGrp="1"/>
          </p:cNvSpPr>
          <p:nvPr>
            <p:ph type="pic" sz="quarter" idx="15"/>
          </p:nvPr>
        </p:nvSpPr>
        <p:spPr>
          <a:xfrm>
            <a:off x="577312" y="1146143"/>
            <a:ext cx="1937289" cy="3043934"/>
          </a:xfrm>
          <a:solidFill>
            <a:schemeClr val="bg1">
              <a:lumMod val="75000"/>
            </a:schemeClr>
          </a:solidFill>
        </p:spPr>
        <p:txBody>
          <a:bodyPr anchor="ctr" anchorCtr="1">
            <a:normAutofit/>
          </a:bodyPr>
          <a:lstStyle>
            <a:lvl1pPr algn="ctr">
              <a:lnSpc>
                <a:spcPct val="100000"/>
              </a:lnSpc>
              <a:defRPr sz="750"/>
            </a:lvl1pPr>
          </a:lstStyle>
          <a:p>
            <a:r>
              <a:rPr lang="en-GB"/>
              <a:t>Click icon to add picture</a:t>
            </a:r>
            <a:endParaRPr lang="en-US" dirty="0"/>
          </a:p>
        </p:txBody>
      </p:sp>
      <p:sp>
        <p:nvSpPr>
          <p:cNvPr id="12" name="Rectangle 11">
            <a:extLst>
              <a:ext uri="{FF2B5EF4-FFF2-40B4-BE49-F238E27FC236}">
                <a16:creationId xmlns:a16="http://schemas.microsoft.com/office/drawing/2014/main" id="{77861784-0FC0-4F74-9E2F-AEDFAA10C9F9}"/>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1" name="Espace réservé du texte 10">
            <a:extLst>
              <a:ext uri="{FF2B5EF4-FFF2-40B4-BE49-F238E27FC236}">
                <a16:creationId xmlns:a16="http://schemas.microsoft.com/office/drawing/2014/main" id="{27E6D4CB-3E42-68D6-C8F9-21E8148941EC}"/>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98FFEA10-C318-9D6F-11E7-FBB7B0B8D642}"/>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1707120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stimonial">
    <p:spTree>
      <p:nvGrpSpPr>
        <p:cNvPr id="1" name=""/>
        <p:cNvGrpSpPr/>
        <p:nvPr/>
      </p:nvGrpSpPr>
      <p:grpSpPr>
        <a:xfrm>
          <a:off x="0" y="0"/>
          <a:ext cx="0" cy="0"/>
          <a:chOff x="0" y="0"/>
          <a:chExt cx="0" cy="0"/>
        </a:xfrm>
      </p:grpSpPr>
      <p:cxnSp>
        <p:nvCxnSpPr>
          <p:cNvPr id="8" name="Connecteur droit 7"/>
          <p:cNvCxnSpPr/>
          <p:nvPr/>
        </p:nvCxnSpPr>
        <p:spPr>
          <a:xfrm>
            <a:off x="3212783" y="1715010"/>
            <a:ext cx="0" cy="1928585"/>
          </a:xfrm>
          <a:prstGeom prst="line">
            <a:avLst/>
          </a:prstGeom>
          <a:ln w="19050">
            <a:solidFill>
              <a:srgbClr val="C00000"/>
            </a:solidFill>
          </a:ln>
        </p:spPr>
        <p:style>
          <a:lnRef idx="1">
            <a:schemeClr val="dk1"/>
          </a:lnRef>
          <a:fillRef idx="0">
            <a:schemeClr val="dk1"/>
          </a:fillRef>
          <a:effectRef idx="0">
            <a:schemeClr val="dk1"/>
          </a:effectRef>
          <a:fontRef idx="minor">
            <a:schemeClr val="tx1"/>
          </a:fontRef>
        </p:style>
      </p:cxnSp>
      <p:sp>
        <p:nvSpPr>
          <p:cNvPr id="17" name="Espace réservé du texte 16"/>
          <p:cNvSpPr>
            <a:spLocks noGrp="1"/>
          </p:cNvSpPr>
          <p:nvPr>
            <p:ph type="body" sz="quarter" idx="17" hasCustomPrompt="1"/>
          </p:nvPr>
        </p:nvSpPr>
        <p:spPr>
          <a:xfrm>
            <a:off x="3295912" y="1784752"/>
            <a:ext cx="3470347" cy="1357460"/>
          </a:xfrm>
          <a:prstGeom prst="rect">
            <a:avLst/>
          </a:prstGeom>
        </p:spPr>
        <p:txBody>
          <a:bodyPr/>
          <a:lstStyle>
            <a:lvl1pPr algn="l" rtl="0">
              <a:defRPr lang="fr-FR" sz="1350" b="0" i="1" u="none" strike="noStrike" kern="1200" baseline="0" smtClean="0">
                <a:solidFill>
                  <a:schemeClr val="tx1"/>
                </a:solidFill>
                <a:latin typeface="+mn-lt"/>
              </a:defRPr>
            </a:lvl1pPr>
          </a:lstStyle>
          <a:p>
            <a:pPr lvl="0"/>
            <a:r>
              <a:rPr lang="fr-FR" sz="1500" noProof="0" dirty="0"/>
              <a:t>Click to </a:t>
            </a:r>
            <a:r>
              <a:rPr lang="fr-FR" sz="1500" noProof="0" dirty="0" err="1"/>
              <a:t>add</a:t>
            </a:r>
            <a:r>
              <a:rPr lang="fr-FR" sz="1500" noProof="0" dirty="0"/>
              <a:t> testimonial</a:t>
            </a:r>
          </a:p>
        </p:txBody>
      </p:sp>
      <p:sp>
        <p:nvSpPr>
          <p:cNvPr id="19" name="Espace réservé du texte 18"/>
          <p:cNvSpPr>
            <a:spLocks noGrp="1"/>
          </p:cNvSpPr>
          <p:nvPr>
            <p:ph type="body" sz="quarter" idx="18" hasCustomPrompt="1"/>
          </p:nvPr>
        </p:nvSpPr>
        <p:spPr>
          <a:xfrm>
            <a:off x="3295912" y="3286515"/>
            <a:ext cx="2346026" cy="235744"/>
          </a:xfrm>
          <a:prstGeom prst="rect">
            <a:avLst/>
          </a:prstGeom>
        </p:spPr>
        <p:txBody>
          <a:bodyPr/>
          <a:lstStyle>
            <a:lvl1pPr>
              <a:defRPr sz="900"/>
            </a:lvl1pPr>
          </a:lstStyle>
          <a:p>
            <a:pPr lvl="0"/>
            <a:r>
              <a:rPr lang="fr-FR" noProof="0" dirty="0"/>
              <a:t>Name</a:t>
            </a:r>
          </a:p>
        </p:txBody>
      </p:sp>
      <p:sp>
        <p:nvSpPr>
          <p:cNvPr id="14" name="Rectangle 13">
            <a:extLst>
              <a:ext uri="{FF2B5EF4-FFF2-40B4-BE49-F238E27FC236}">
                <a16:creationId xmlns:a16="http://schemas.microsoft.com/office/drawing/2014/main" id="{A5457D62-0133-67CB-396C-08707ADAA575}"/>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8" name="Espace réservé du texte 10">
            <a:extLst>
              <a:ext uri="{FF2B5EF4-FFF2-40B4-BE49-F238E27FC236}">
                <a16:creationId xmlns:a16="http://schemas.microsoft.com/office/drawing/2014/main" id="{BEADF742-1950-BCE9-9861-DDA0213BB53C}"/>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0" name="Picture Placeholder 6">
            <a:extLst>
              <a:ext uri="{FF2B5EF4-FFF2-40B4-BE49-F238E27FC236}">
                <a16:creationId xmlns:a16="http://schemas.microsoft.com/office/drawing/2014/main" id="{21E2D2B6-CF65-1935-4E37-400A1865CD75}"/>
              </a:ext>
            </a:extLst>
          </p:cNvPr>
          <p:cNvSpPr>
            <a:spLocks noGrp="1"/>
          </p:cNvSpPr>
          <p:nvPr>
            <p:ph type="pic" sz="quarter" idx="15"/>
          </p:nvPr>
        </p:nvSpPr>
        <p:spPr>
          <a:xfrm>
            <a:off x="577312" y="1146143"/>
            <a:ext cx="1937289" cy="3043934"/>
          </a:xfrm>
          <a:solidFill>
            <a:schemeClr val="bg1">
              <a:lumMod val="75000"/>
            </a:schemeClr>
          </a:solidFill>
        </p:spPr>
        <p:txBody>
          <a:bodyPr anchor="ctr" anchorCtr="1">
            <a:normAutofit/>
          </a:bodyPr>
          <a:lstStyle>
            <a:lvl1pPr algn="ctr">
              <a:lnSpc>
                <a:spcPct val="100000"/>
              </a:lnSpc>
              <a:defRPr sz="750"/>
            </a:lvl1pPr>
          </a:lstStyle>
          <a:p>
            <a:r>
              <a:rPr lang="en-GB"/>
              <a:t>Click icon to add picture</a:t>
            </a:r>
            <a:endParaRPr lang="en-US" dirty="0"/>
          </a:p>
        </p:txBody>
      </p:sp>
      <p:sp>
        <p:nvSpPr>
          <p:cNvPr id="2" name="Espace réservé du pied de page 9">
            <a:extLst>
              <a:ext uri="{FF2B5EF4-FFF2-40B4-BE49-F238E27FC236}">
                <a16:creationId xmlns:a16="http://schemas.microsoft.com/office/drawing/2014/main" id="{97D02B25-74C3-F204-97B6-202B39A8B090}"/>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3926498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mutlimedia">
    <p:bg>
      <p:bgPr>
        <a:solidFill>
          <a:srgbClr val="F6F6FB"/>
        </a:solidFill>
        <a:effectLst/>
      </p:bgPr>
    </p:bg>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688E759F-34CB-4C98-AE49-73B50C5D3E12}"/>
              </a:ext>
            </a:extLst>
          </p:cNvPr>
          <p:cNvSpPr>
            <a:spLocks noGrp="1"/>
          </p:cNvSpPr>
          <p:nvPr>
            <p:ph sz="quarter" idx="16" hasCustomPrompt="1"/>
          </p:nvPr>
        </p:nvSpPr>
        <p:spPr>
          <a:xfrm>
            <a:off x="1078022" y="868808"/>
            <a:ext cx="7221129" cy="3405884"/>
          </a:xfrm>
          <a:prstGeom prst="rect">
            <a:avLst/>
          </a:prstGeom>
          <a:solidFill>
            <a:schemeClr val="bg1">
              <a:lumMod val="75000"/>
            </a:schemeClr>
          </a:solidFill>
        </p:spPr>
        <p:txBody>
          <a:bodyPr>
            <a:normAutofit/>
          </a:bodyPr>
          <a:lstStyle>
            <a:lvl1pPr>
              <a:defRPr sz="1050"/>
            </a:lvl1pPr>
          </a:lstStyle>
          <a:p>
            <a:pPr lvl="0"/>
            <a:r>
              <a:rPr lang="fr-FR" noProof="0" dirty="0"/>
              <a:t>Click to </a:t>
            </a:r>
            <a:r>
              <a:rPr lang="fr-FR" noProof="0" dirty="0" err="1"/>
              <a:t>add</a:t>
            </a:r>
            <a:r>
              <a:rPr lang="fr-FR" noProof="0" dirty="0"/>
              <a:t> image or graph</a:t>
            </a:r>
          </a:p>
        </p:txBody>
      </p:sp>
      <p:sp>
        <p:nvSpPr>
          <p:cNvPr id="10" name="Rectangle 9">
            <a:extLst>
              <a:ext uri="{FF2B5EF4-FFF2-40B4-BE49-F238E27FC236}">
                <a16:creationId xmlns:a16="http://schemas.microsoft.com/office/drawing/2014/main" id="{CCAD2D9E-C369-44B4-264E-AE0BD4B5376E}"/>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5" name="Espace réservé du texte 10">
            <a:extLst>
              <a:ext uri="{FF2B5EF4-FFF2-40B4-BE49-F238E27FC236}">
                <a16:creationId xmlns:a16="http://schemas.microsoft.com/office/drawing/2014/main" id="{21522164-A6AC-9061-B31C-8DB9D12708C7}"/>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ED5FF346-05A4-2FBB-53ED-E16519046CDB}"/>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7918094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2 blocs ">
    <p:spTree>
      <p:nvGrpSpPr>
        <p:cNvPr id="1" name=""/>
        <p:cNvGrpSpPr/>
        <p:nvPr/>
      </p:nvGrpSpPr>
      <p:grpSpPr>
        <a:xfrm>
          <a:off x="0" y="0"/>
          <a:ext cx="0" cy="0"/>
          <a:chOff x="0" y="0"/>
          <a:chExt cx="0" cy="0"/>
        </a:xfrm>
      </p:grpSpPr>
      <p:sp>
        <p:nvSpPr>
          <p:cNvPr id="7" name="Espace réservé du contenu 6"/>
          <p:cNvSpPr>
            <a:spLocks noGrp="1"/>
          </p:cNvSpPr>
          <p:nvPr>
            <p:ph sz="quarter" idx="13" hasCustomPrompt="1"/>
          </p:nvPr>
        </p:nvSpPr>
        <p:spPr>
          <a:xfrm>
            <a:off x="1146130" y="1387674"/>
            <a:ext cx="3324906" cy="2820257"/>
          </a:xfrm>
          <a:prstGeom prst="rect">
            <a:avLst/>
          </a:prstGeom>
          <a:solidFill>
            <a:schemeClr val="bg1">
              <a:lumMod val="75000"/>
            </a:schemeClr>
          </a:solidFill>
        </p:spPr>
        <p:txBody>
          <a:bodyPr>
            <a:normAutofit/>
          </a:bodyPr>
          <a:lstStyle>
            <a:lvl1pPr>
              <a:defRPr sz="1050"/>
            </a:lvl1pPr>
            <a:lvl3pPr marL="942975" indent="-257175">
              <a:buClr>
                <a:schemeClr val="tx2"/>
              </a:buClr>
              <a:buFont typeface="Wingdings" panose="05000000000000000000" pitchFamily="2" charset="2"/>
              <a:buChar char="§"/>
              <a:defRPr/>
            </a:lvl3pPr>
            <a:lvl4pPr marL="1200150" indent="-171450">
              <a:buFont typeface="Arial" panose="020B0604020202020204" pitchFamily="34" charset="0"/>
              <a:buChar char="−"/>
              <a:defRPr>
                <a:solidFill>
                  <a:schemeClr val="tx1">
                    <a:lumMod val="65000"/>
                    <a:lumOff val="35000"/>
                  </a:schemeClr>
                </a:solidFill>
              </a:defRPr>
            </a:lvl4pPr>
          </a:lstStyle>
          <a:p>
            <a:pPr lvl="0"/>
            <a:r>
              <a:rPr lang="fr-FR" noProof="0" dirty="0"/>
              <a:t>Click to </a:t>
            </a:r>
            <a:r>
              <a:rPr lang="fr-FR" noProof="0" dirty="0" err="1"/>
              <a:t>add</a:t>
            </a:r>
            <a:r>
              <a:rPr lang="fr-FR" noProof="0" dirty="0"/>
              <a:t> image or graph</a:t>
            </a:r>
          </a:p>
        </p:txBody>
      </p:sp>
      <p:sp>
        <p:nvSpPr>
          <p:cNvPr id="15" name="Espace réservé du contenu 6"/>
          <p:cNvSpPr>
            <a:spLocks noGrp="1"/>
          </p:cNvSpPr>
          <p:nvPr>
            <p:ph sz="quarter" idx="16" hasCustomPrompt="1"/>
          </p:nvPr>
        </p:nvSpPr>
        <p:spPr>
          <a:xfrm>
            <a:off x="4640174" y="1385598"/>
            <a:ext cx="3324906" cy="2820257"/>
          </a:xfrm>
          <a:prstGeom prst="rect">
            <a:avLst/>
          </a:prstGeom>
          <a:solidFill>
            <a:schemeClr val="bg1">
              <a:lumMod val="75000"/>
            </a:schemeClr>
          </a:solidFill>
        </p:spPr>
        <p:txBody>
          <a:bodyPr>
            <a:normAutofit/>
          </a:bodyPr>
          <a:lstStyle>
            <a:lvl1pPr>
              <a:defRPr sz="1050"/>
            </a:lvl1pPr>
            <a:lvl3pPr marL="942975" indent="-257175">
              <a:buClr>
                <a:schemeClr val="tx2"/>
              </a:buClr>
              <a:buFont typeface="Wingdings" panose="05000000000000000000" pitchFamily="2" charset="2"/>
              <a:buChar char="§"/>
              <a:defRPr/>
            </a:lvl3pPr>
            <a:lvl4pPr marL="1200150" indent="-171450">
              <a:buFont typeface="Arial" panose="020B0604020202020204" pitchFamily="34" charset="0"/>
              <a:buChar char="−"/>
              <a:defRPr>
                <a:solidFill>
                  <a:schemeClr val="tx1">
                    <a:lumMod val="65000"/>
                    <a:lumOff val="35000"/>
                  </a:schemeClr>
                </a:solidFill>
              </a:defRPr>
            </a:lvl4pPr>
          </a:lstStyle>
          <a:p>
            <a:pPr lvl="0"/>
            <a:r>
              <a:rPr lang="fr-FR" noProof="0" dirty="0"/>
              <a:t>Click to </a:t>
            </a:r>
            <a:r>
              <a:rPr lang="fr-FR" noProof="0" dirty="0" err="1"/>
              <a:t>add</a:t>
            </a:r>
            <a:r>
              <a:rPr lang="fr-FR" noProof="0" dirty="0"/>
              <a:t> image or graph</a:t>
            </a:r>
          </a:p>
        </p:txBody>
      </p:sp>
      <p:sp>
        <p:nvSpPr>
          <p:cNvPr id="8" name="Espace réservé du texte 6"/>
          <p:cNvSpPr>
            <a:spLocks noGrp="1"/>
          </p:cNvSpPr>
          <p:nvPr>
            <p:ph type="body" sz="quarter" idx="18" hasCustomPrompt="1"/>
          </p:nvPr>
        </p:nvSpPr>
        <p:spPr>
          <a:xfrm>
            <a:off x="1144381" y="947419"/>
            <a:ext cx="6138863" cy="300038"/>
          </a:xfrm>
          <a:prstGeom prst="rect">
            <a:avLst/>
          </a:prstGeom>
        </p:spPr>
        <p:txBody>
          <a:bodyPr/>
          <a:lstStyle>
            <a:lvl1pPr>
              <a:defRPr b="1" baseline="0">
                <a:solidFill>
                  <a:schemeClr val="tx2"/>
                </a:solidFill>
              </a:defRPr>
            </a:lvl1pPr>
          </a:lstStyle>
          <a:p>
            <a:pPr lvl="0"/>
            <a:r>
              <a:rPr lang="fr-FR" dirty="0" err="1"/>
              <a:t>Your</a:t>
            </a:r>
            <a:r>
              <a:rPr lang="fr-FR" dirty="0"/>
              <a:t> </a:t>
            </a:r>
            <a:r>
              <a:rPr lang="fr-FR" dirty="0" err="1"/>
              <a:t>text</a:t>
            </a:r>
            <a:r>
              <a:rPr lang="fr-FR" dirty="0"/>
              <a:t> </a:t>
            </a:r>
            <a:r>
              <a:rPr lang="fr-FR" dirty="0" err="1"/>
              <a:t>here</a:t>
            </a:r>
            <a:endParaRPr lang="fr-FR" dirty="0"/>
          </a:p>
        </p:txBody>
      </p:sp>
      <p:sp>
        <p:nvSpPr>
          <p:cNvPr id="11" name="Rectangle 10">
            <a:extLst>
              <a:ext uri="{FF2B5EF4-FFF2-40B4-BE49-F238E27FC236}">
                <a16:creationId xmlns:a16="http://schemas.microsoft.com/office/drawing/2014/main" id="{FBF3C46E-600E-1DBA-6F25-9CC0225DA2DD}"/>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6" name="Espace réservé du texte 10">
            <a:extLst>
              <a:ext uri="{FF2B5EF4-FFF2-40B4-BE49-F238E27FC236}">
                <a16:creationId xmlns:a16="http://schemas.microsoft.com/office/drawing/2014/main" id="{C0E6A234-E4E6-E322-F6E1-2CEB09C0F592}"/>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ADA8407B-F20A-18ED-94D4-0C63AB74B075}"/>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2852379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full screen image">
    <p:bg>
      <p:bgPr>
        <a:solidFill>
          <a:srgbClr val="F6F6FB"/>
        </a:solidFill>
        <a:effectLst/>
      </p:bgPr>
    </p:bg>
    <p:spTree>
      <p:nvGrpSpPr>
        <p:cNvPr id="1" name=""/>
        <p:cNvGrpSpPr/>
        <p:nvPr/>
      </p:nvGrpSpPr>
      <p:grpSpPr>
        <a:xfrm>
          <a:off x="0" y="0"/>
          <a:ext cx="0" cy="0"/>
          <a:chOff x="0" y="0"/>
          <a:chExt cx="0" cy="0"/>
        </a:xfrm>
      </p:grpSpPr>
      <p:sp>
        <p:nvSpPr>
          <p:cNvPr id="5" name="Espace réservé pour une image  6">
            <a:extLst>
              <a:ext uri="{FF2B5EF4-FFF2-40B4-BE49-F238E27FC236}">
                <a16:creationId xmlns:a16="http://schemas.microsoft.com/office/drawing/2014/main" id="{5A0E8F12-6B85-BA7E-68A9-5A20A670E3C2}"/>
              </a:ext>
            </a:extLst>
          </p:cNvPr>
          <p:cNvSpPr>
            <a:spLocks noGrp="1"/>
          </p:cNvSpPr>
          <p:nvPr>
            <p:ph type="pic" sz="quarter" idx="13" hasCustomPrompt="1"/>
          </p:nvPr>
        </p:nvSpPr>
        <p:spPr>
          <a:xfrm>
            <a:off x="0" y="1"/>
            <a:ext cx="9144000" cy="5136373"/>
          </a:xfrm>
          <a:prstGeom prst="rect">
            <a:avLst/>
          </a:prstGeom>
        </p:spPr>
        <p:txBody>
          <a:bodyPr>
            <a:noAutofit/>
          </a:bodyPr>
          <a:lstStyle>
            <a:lvl1pPr>
              <a:defRPr sz="1050"/>
            </a:lvl1pPr>
          </a:lstStyle>
          <a:p>
            <a:r>
              <a:rPr lang="en-US" noProof="0" dirty="0"/>
              <a:t>Drag and drop a full screen image here</a:t>
            </a:r>
          </a:p>
        </p:txBody>
      </p:sp>
      <p:sp>
        <p:nvSpPr>
          <p:cNvPr id="3" name="ZoneTexte 2">
            <a:extLst>
              <a:ext uri="{FF2B5EF4-FFF2-40B4-BE49-F238E27FC236}">
                <a16:creationId xmlns:a16="http://schemas.microsoft.com/office/drawing/2014/main" id="{468BC30E-2251-9DC3-667D-FB7E46735B68}"/>
              </a:ext>
            </a:extLst>
          </p:cNvPr>
          <p:cNvSpPr txBox="1"/>
          <p:nvPr/>
        </p:nvSpPr>
        <p:spPr>
          <a:xfrm>
            <a:off x="663438" y="2027582"/>
            <a:ext cx="184731" cy="300082"/>
          </a:xfrm>
          <a:prstGeom prst="rect">
            <a:avLst/>
          </a:prstGeom>
          <a:noFill/>
        </p:spPr>
        <p:txBody>
          <a:bodyPr wrap="none" rtlCol="0">
            <a:spAutoFit/>
          </a:bodyPr>
          <a:lstStyle/>
          <a:p>
            <a:endParaRPr lang="fr-FR" sz="1350" dirty="0"/>
          </a:p>
        </p:txBody>
      </p:sp>
    </p:spTree>
    <p:extLst>
      <p:ext uri="{BB962C8B-B14F-4D97-AF65-F5344CB8AC3E}">
        <p14:creationId xmlns:p14="http://schemas.microsoft.com/office/powerpoint/2010/main" val="2705575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781631-1672-BF49-B5E3-8E80C29B302C}"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empty_layout_1">
    <p:bg>
      <p:bgPr>
        <a:solidFill>
          <a:srgbClr val="F6F6FB"/>
        </a:solid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68BC30E-2251-9DC3-667D-FB7E46735B68}"/>
              </a:ext>
            </a:extLst>
          </p:cNvPr>
          <p:cNvSpPr txBox="1"/>
          <p:nvPr/>
        </p:nvSpPr>
        <p:spPr>
          <a:xfrm>
            <a:off x="663438" y="2027582"/>
            <a:ext cx="184731" cy="300082"/>
          </a:xfrm>
          <a:prstGeom prst="rect">
            <a:avLst/>
          </a:prstGeom>
          <a:noFill/>
        </p:spPr>
        <p:txBody>
          <a:bodyPr wrap="none" rtlCol="0">
            <a:spAutoFit/>
          </a:bodyPr>
          <a:lstStyle/>
          <a:p>
            <a:endParaRPr lang="fr-FR" sz="1350" dirty="0"/>
          </a:p>
        </p:txBody>
      </p:sp>
    </p:spTree>
    <p:extLst>
      <p:ext uri="{BB962C8B-B14F-4D97-AF65-F5344CB8AC3E}">
        <p14:creationId xmlns:p14="http://schemas.microsoft.com/office/powerpoint/2010/main" val="26138605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act">
    <p:bg>
      <p:bgPr>
        <a:solidFill>
          <a:srgbClr val="F6F6FB"/>
        </a:solidFill>
        <a:effectLst/>
      </p:bgPr>
    </p:bg>
    <p:spTree>
      <p:nvGrpSpPr>
        <p:cNvPr id="1" name=""/>
        <p:cNvGrpSpPr/>
        <p:nvPr/>
      </p:nvGrpSpPr>
      <p:grpSpPr>
        <a:xfrm>
          <a:off x="0" y="0"/>
          <a:ext cx="0" cy="0"/>
          <a:chOff x="0" y="0"/>
          <a:chExt cx="0" cy="0"/>
        </a:xfrm>
      </p:grpSpPr>
      <p:sp>
        <p:nvSpPr>
          <p:cNvPr id="6" name="Espace réservé pour une image  6"/>
          <p:cNvSpPr>
            <a:spLocks noGrp="1"/>
          </p:cNvSpPr>
          <p:nvPr>
            <p:ph type="pic" sz="quarter" idx="13" hasCustomPrompt="1"/>
          </p:nvPr>
        </p:nvSpPr>
        <p:spPr>
          <a:xfrm>
            <a:off x="1968102" y="2215747"/>
            <a:ext cx="1470422" cy="1379935"/>
          </a:xfrm>
          <a:prstGeom prst="rect">
            <a:avLst/>
          </a:prstGeom>
          <a:solidFill>
            <a:schemeClr val="bg1">
              <a:lumMod val="75000"/>
            </a:schemeClr>
          </a:solidFill>
        </p:spPr>
        <p:txBody>
          <a:bodyPr>
            <a:noAutofit/>
          </a:bodyPr>
          <a:lstStyle>
            <a:lvl1pPr>
              <a:defRPr sz="900"/>
            </a:lvl1pPr>
          </a:lstStyle>
          <a:p>
            <a:pPr lvl="0"/>
            <a:r>
              <a:rPr lang="fr-FR" noProof="0" dirty="0"/>
              <a:t>Click to </a:t>
            </a:r>
            <a:r>
              <a:rPr lang="fr-FR" noProof="0" dirty="0" err="1"/>
              <a:t>add</a:t>
            </a:r>
            <a:r>
              <a:rPr lang="fr-FR" noProof="0" dirty="0"/>
              <a:t> image</a:t>
            </a:r>
          </a:p>
        </p:txBody>
      </p:sp>
      <p:sp>
        <p:nvSpPr>
          <p:cNvPr id="7" name="Espace réservé du texte 8"/>
          <p:cNvSpPr>
            <a:spLocks noGrp="1"/>
          </p:cNvSpPr>
          <p:nvPr>
            <p:ph type="body" sz="quarter" idx="14" hasCustomPrompt="1"/>
          </p:nvPr>
        </p:nvSpPr>
        <p:spPr>
          <a:xfrm>
            <a:off x="3535994" y="2215748"/>
            <a:ext cx="3977879" cy="1379935"/>
          </a:xfrm>
          <a:prstGeom prst="rect">
            <a:avLst/>
          </a:prstGeom>
        </p:spPr>
        <p:txBody>
          <a:bodyPr>
            <a:normAutofit/>
          </a:bodyPr>
          <a:lstStyle>
            <a:lvl1pPr>
              <a:defRPr sz="1500" b="0">
                <a:solidFill>
                  <a:schemeClr val="tx1"/>
                </a:solidFill>
              </a:defRPr>
            </a:lvl1pPr>
          </a:lstStyle>
          <a:p>
            <a:pPr lvl="0">
              <a:lnSpc>
                <a:spcPct val="100000"/>
              </a:lnSpc>
              <a:spcBef>
                <a:spcPts val="0"/>
              </a:spcBef>
            </a:pPr>
            <a:r>
              <a:rPr lang="fr-FR" b="1" noProof="0" dirty="0" err="1"/>
              <a:t>Your</a:t>
            </a:r>
            <a:r>
              <a:rPr lang="fr-FR" b="1" noProof="0" dirty="0"/>
              <a:t> </a:t>
            </a:r>
            <a:r>
              <a:rPr lang="fr-FR" b="1" noProof="0" dirty="0" err="1"/>
              <a:t>text</a:t>
            </a:r>
            <a:r>
              <a:rPr lang="fr-FR" b="1" noProof="0" dirty="0"/>
              <a:t> </a:t>
            </a:r>
            <a:r>
              <a:rPr lang="fr-FR" b="1" noProof="0" dirty="0" err="1"/>
              <a:t>here</a:t>
            </a:r>
            <a:endParaRPr lang="fr-FR" b="1" noProof="0" dirty="0"/>
          </a:p>
        </p:txBody>
      </p:sp>
      <p:sp>
        <p:nvSpPr>
          <p:cNvPr id="13" name="Title 5">
            <a:extLst>
              <a:ext uri="{FF2B5EF4-FFF2-40B4-BE49-F238E27FC236}">
                <a16:creationId xmlns:a16="http://schemas.microsoft.com/office/drawing/2014/main" id="{F5674035-D4A6-2F21-0BCA-0388B90AC188}"/>
              </a:ext>
            </a:extLst>
          </p:cNvPr>
          <p:cNvSpPr txBox="1">
            <a:spLocks/>
          </p:cNvSpPr>
          <p:nvPr/>
        </p:nvSpPr>
        <p:spPr>
          <a:xfrm>
            <a:off x="1864985" y="1240722"/>
            <a:ext cx="5446891" cy="1758682"/>
          </a:xfrm>
          <a:prstGeom prst="rect">
            <a:avLst/>
          </a:prstGeom>
        </p:spPr>
        <p:txBody>
          <a:bodyPr/>
          <a:lstStyle>
            <a:lvl1pPr algn="l" defTabSz="914400" rtl="0" eaLnBrk="1" latinLnBrk="0" hangingPunct="1">
              <a:lnSpc>
                <a:spcPct val="100000"/>
              </a:lnSpc>
              <a:spcBef>
                <a:spcPct val="0"/>
              </a:spcBef>
              <a:buNone/>
              <a:defRPr sz="3000" b="1" i="0" kern="1200" baseline="0">
                <a:solidFill>
                  <a:schemeClr val="tx1"/>
                </a:solidFill>
                <a:latin typeface="Arial" charset="0"/>
                <a:ea typeface="Arial" charset="0"/>
                <a:cs typeface="Arial" charset="0"/>
              </a:defRPr>
            </a:lvl1pPr>
          </a:lstStyle>
          <a:p>
            <a:endParaRPr lang="en-US" sz="2250" dirty="0"/>
          </a:p>
          <a:p>
            <a:r>
              <a:rPr lang="en-US" sz="2250" dirty="0"/>
              <a:t>Contact</a:t>
            </a:r>
          </a:p>
        </p:txBody>
      </p:sp>
      <p:sp>
        <p:nvSpPr>
          <p:cNvPr id="14" name="Rectangle 13">
            <a:extLst>
              <a:ext uri="{FF2B5EF4-FFF2-40B4-BE49-F238E27FC236}">
                <a16:creationId xmlns:a16="http://schemas.microsoft.com/office/drawing/2014/main" id="{4C431BAD-628F-2E05-AE71-AF83E2EC7832}"/>
              </a:ext>
            </a:extLst>
          </p:cNvPr>
          <p:cNvSpPr/>
          <p:nvPr/>
        </p:nvSpPr>
        <p:spPr>
          <a:xfrm>
            <a:off x="1951796" y="1242901"/>
            <a:ext cx="285750" cy="4643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gn="ctr">
              <a:spcBef>
                <a:spcPts val="750"/>
              </a:spcBef>
            </a:pPr>
            <a:endParaRPr lang="en-US" sz="1050" b="1">
              <a:solidFill>
                <a:schemeClr val="tx1"/>
              </a:solidFill>
            </a:endParaRPr>
          </a:p>
        </p:txBody>
      </p:sp>
    </p:spTree>
    <p:extLst>
      <p:ext uri="{BB962C8B-B14F-4D97-AF65-F5344CB8AC3E}">
        <p14:creationId xmlns:p14="http://schemas.microsoft.com/office/powerpoint/2010/main" val="21775764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hank You">
    <p:bg>
      <p:bgRef idx="1001">
        <a:schemeClr val="bg1"/>
      </p:bgRef>
    </p:bg>
    <p:spTree>
      <p:nvGrpSpPr>
        <p:cNvPr id="1" name=""/>
        <p:cNvGrpSpPr/>
        <p:nvPr/>
      </p:nvGrpSpPr>
      <p:grpSpPr>
        <a:xfrm>
          <a:off x="0" y="0"/>
          <a:ext cx="0" cy="0"/>
          <a:chOff x="0" y="0"/>
          <a:chExt cx="0" cy="0"/>
        </a:xfrm>
      </p:grpSpPr>
      <p:sp>
        <p:nvSpPr>
          <p:cNvPr id="6" name="Rectangle 5"/>
          <p:cNvSpPr/>
          <p:nvPr/>
        </p:nvSpPr>
        <p:spPr>
          <a:xfrm>
            <a:off x="3740702" y="2641113"/>
            <a:ext cx="342510" cy="897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8" name="ZoneTexte 7"/>
          <p:cNvSpPr txBox="1"/>
          <p:nvPr/>
        </p:nvSpPr>
        <p:spPr>
          <a:xfrm>
            <a:off x="3799467" y="2373172"/>
            <a:ext cx="1563109" cy="738664"/>
          </a:xfrm>
          <a:prstGeom prst="rect">
            <a:avLst/>
          </a:prstGeom>
          <a:noFill/>
        </p:spPr>
        <p:txBody>
          <a:bodyPr wrap="square" rtlCol="0">
            <a:spAutoFit/>
          </a:bodyPr>
          <a:lstStyle/>
          <a:p>
            <a:pPr lvl="0"/>
            <a:r>
              <a:rPr lang="en-US" sz="2100" b="1" noProof="0" dirty="0"/>
              <a:t>Thank you</a:t>
            </a:r>
            <a:r>
              <a:rPr lang="en-US" sz="2100" b="1" baseline="0" noProof="0" dirty="0"/>
              <a:t>!</a:t>
            </a:r>
            <a:endParaRPr lang="en-US" sz="2100" b="1" noProof="0" dirty="0"/>
          </a:p>
        </p:txBody>
      </p:sp>
    </p:spTree>
    <p:extLst>
      <p:ext uri="{BB962C8B-B14F-4D97-AF65-F5344CB8AC3E}">
        <p14:creationId xmlns:p14="http://schemas.microsoft.com/office/powerpoint/2010/main" val="753148194"/>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End Logo">
    <p:bg>
      <p:bgRef idx="1001">
        <a:schemeClr val="bg1"/>
      </p:bgRef>
    </p:bg>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86C2B276-4C97-5525-5523-EC0123F775EF}"/>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3203538" y="1938389"/>
            <a:ext cx="2736925" cy="1403882"/>
          </a:xfrm>
          <a:prstGeom prst="rect">
            <a:avLst/>
          </a:prstGeom>
          <a:blipFill>
            <a:blip r:embed="rId2" cstate="email">
              <a:extLst>
                <a:ext uri="{28A0092B-C50C-407E-A947-70E740481C1C}">
                  <a14:useLocalDpi xmlns:a14="http://schemas.microsoft.com/office/drawing/2010/main"/>
                </a:ext>
              </a:extLst>
            </a:blip>
            <a:stretch>
              <a:fillRect/>
            </a:stretch>
          </a:blipFill>
        </p:spPr>
      </p:pic>
    </p:spTree>
    <p:extLst>
      <p:ext uri="{BB962C8B-B14F-4D97-AF65-F5344CB8AC3E}">
        <p14:creationId xmlns:p14="http://schemas.microsoft.com/office/powerpoint/2010/main" val="1950289328"/>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8A527-4CBA-6AD0-5252-1CB66E2C39CE}"/>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FR"/>
          </a:p>
        </p:txBody>
      </p:sp>
      <p:sp>
        <p:nvSpPr>
          <p:cNvPr id="3" name="Subtitle 2">
            <a:extLst>
              <a:ext uri="{FF2B5EF4-FFF2-40B4-BE49-F238E27FC236}">
                <a16:creationId xmlns:a16="http://schemas.microsoft.com/office/drawing/2014/main" id="{BC6556F4-BBC0-B6F1-9D51-E60AD985987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FR"/>
          </a:p>
        </p:txBody>
      </p:sp>
      <p:sp>
        <p:nvSpPr>
          <p:cNvPr id="4" name="Date Placeholder 3">
            <a:extLst>
              <a:ext uri="{FF2B5EF4-FFF2-40B4-BE49-F238E27FC236}">
                <a16:creationId xmlns:a16="http://schemas.microsoft.com/office/drawing/2014/main" id="{6540D72E-420F-CAF8-DE3A-F6395A349E4F}"/>
              </a:ext>
            </a:extLst>
          </p:cNvPr>
          <p:cNvSpPr>
            <a:spLocks noGrp="1"/>
          </p:cNvSpPr>
          <p:nvPr>
            <p:ph type="dt" sz="half" idx="10"/>
          </p:nvPr>
        </p:nvSpPr>
        <p:spPr/>
        <p:txBody>
          <a:bodyPr/>
          <a:lstStyle/>
          <a:p>
            <a:fld id="{29C0B5BC-8FF6-F44C-B322-FA558B9E95EB}" type="datetime1">
              <a:rPr lang="fr-FR" smtClean="0"/>
              <a:t>24/03/2025</a:t>
            </a:fld>
            <a:endParaRPr lang="en-US"/>
          </a:p>
        </p:txBody>
      </p:sp>
      <p:sp>
        <p:nvSpPr>
          <p:cNvPr id="5" name="Footer Placeholder 4">
            <a:extLst>
              <a:ext uri="{FF2B5EF4-FFF2-40B4-BE49-F238E27FC236}">
                <a16:creationId xmlns:a16="http://schemas.microsoft.com/office/drawing/2014/main" id="{36A9C25B-A52E-1B3A-6EB0-1CCF883BF8DC}"/>
              </a:ext>
            </a:extLst>
          </p:cNvPr>
          <p:cNvSpPr>
            <a:spLocks noGrp="1"/>
          </p:cNvSpPr>
          <p:nvPr>
            <p:ph type="ftr" sz="quarter" idx="11"/>
          </p:nvPr>
        </p:nvSpPr>
        <p:spPr/>
        <p:txBody>
          <a:bodyPr/>
          <a:lstStyle/>
          <a:p>
            <a:r>
              <a:rPr lang="en-US"/>
              <a:t>(c) S.Gioria (OWASP) 2025</a:t>
            </a:r>
          </a:p>
        </p:txBody>
      </p:sp>
      <p:sp>
        <p:nvSpPr>
          <p:cNvPr id="6" name="Slide Number Placeholder 5">
            <a:extLst>
              <a:ext uri="{FF2B5EF4-FFF2-40B4-BE49-F238E27FC236}">
                <a16:creationId xmlns:a16="http://schemas.microsoft.com/office/drawing/2014/main" id="{77949816-3D4F-950E-B7B4-71F48223755C}"/>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035251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ext with white background">
    <p:bg>
      <p:bgPr>
        <a:solidFill>
          <a:schemeClr val="bg1"/>
        </a:solidFill>
        <a:effectLst/>
      </p:bgPr>
    </p:bg>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0"/>
          </p:nvPr>
        </p:nvSpPr>
        <p:spPr>
          <a:xfrm>
            <a:off x="108559" y="4868704"/>
            <a:ext cx="468630" cy="274796"/>
          </a:xfrm>
          <a:prstGeom prst="rect">
            <a:avLst/>
          </a:prstGeom>
        </p:spPr>
        <p:txBody>
          <a:bodyPr/>
          <a:lstStyle/>
          <a:p>
            <a:fld id="{C5EF2332-01BF-834F-8236-50238282D533}" type="slidenum">
              <a:rPr lang="en-US" smtClean="0"/>
              <a:t>‹#›</a:t>
            </a:fld>
            <a:endParaRPr lang="en-US"/>
          </a:p>
        </p:txBody>
      </p:sp>
      <p:sp>
        <p:nvSpPr>
          <p:cNvPr id="14" name="Espace réservé du texte 11"/>
          <p:cNvSpPr>
            <a:spLocks noGrp="1"/>
          </p:cNvSpPr>
          <p:nvPr>
            <p:ph type="body" sz="quarter" idx="13" hasCustomPrompt="1"/>
          </p:nvPr>
        </p:nvSpPr>
        <p:spPr>
          <a:xfrm>
            <a:off x="730585" y="1154118"/>
            <a:ext cx="6422690" cy="3043934"/>
          </a:xfrm>
          <a:prstGeom prst="rect">
            <a:avLst/>
          </a:prstGeom>
        </p:spPr>
        <p:txBody>
          <a:bodyPr>
            <a:normAutofit/>
          </a:bodyPr>
          <a:lstStyle>
            <a:lvl1pPr>
              <a:lnSpc>
                <a:spcPct val="100000"/>
              </a:lnSpc>
              <a:defRPr sz="1500" baseline="0">
                <a:solidFill>
                  <a:schemeClr val="tx1"/>
                </a:solidFill>
              </a:defRPr>
            </a:lvl1pPr>
          </a:lstStyle>
          <a:p>
            <a:pPr lvl="0"/>
            <a:r>
              <a:rPr lang="fr-FR" noProof="0"/>
              <a:t>Click to </a:t>
            </a:r>
            <a:r>
              <a:rPr lang="fr-FR" noProof="0" err="1"/>
              <a:t>add</a:t>
            </a:r>
            <a:r>
              <a:rPr lang="fr-FR" noProof="0"/>
              <a:t> </a:t>
            </a:r>
            <a:r>
              <a:rPr lang="fr-FR" noProof="0" err="1"/>
              <a:t>text</a:t>
            </a:r>
            <a:endParaRPr lang="fr-FR" noProof="0"/>
          </a:p>
        </p:txBody>
      </p:sp>
      <p:sp>
        <p:nvSpPr>
          <p:cNvPr id="8" name="Espace réservé du pied de page 1">
            <a:extLst>
              <a:ext uri="{FF2B5EF4-FFF2-40B4-BE49-F238E27FC236}">
                <a16:creationId xmlns:a16="http://schemas.microsoft.com/office/drawing/2014/main" id="{4FE2D6AD-EEF5-D89B-236D-3B77F5179F96}"/>
              </a:ext>
            </a:extLst>
          </p:cNvPr>
          <p:cNvSpPr>
            <a:spLocks noGrp="1"/>
          </p:cNvSpPr>
          <p:nvPr>
            <p:ph type="ftr" sz="quarter" idx="14" hasCustomPrompt="1"/>
          </p:nvPr>
        </p:nvSpPr>
        <p:spPr>
          <a:xfrm>
            <a:off x="577189" y="4840408"/>
            <a:ext cx="6265653" cy="273844"/>
          </a:xfrm>
        </p:spPr>
        <p:txBody>
          <a:bodyPr/>
          <a:lstStyle/>
          <a:p>
            <a:r>
              <a:rPr lang="en-US"/>
              <a:t>(c) S.Gioria (OWASP) 2025</a:t>
            </a:r>
          </a:p>
        </p:txBody>
      </p:sp>
      <p:sp>
        <p:nvSpPr>
          <p:cNvPr id="2" name="Rectangle 1">
            <a:extLst>
              <a:ext uri="{FF2B5EF4-FFF2-40B4-BE49-F238E27FC236}">
                <a16:creationId xmlns:a16="http://schemas.microsoft.com/office/drawing/2014/main" id="{CBE4BA5F-F33F-7D94-5B36-1FC23A29BC7C}"/>
              </a:ext>
            </a:extLst>
          </p:cNvPr>
          <p:cNvSpPr/>
          <p:nvPr/>
        </p:nvSpPr>
        <p:spPr>
          <a:xfrm>
            <a:off x="291784" y="361876"/>
            <a:ext cx="277553" cy="493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4" name="Espace réservé du texte 10">
            <a:extLst>
              <a:ext uri="{FF2B5EF4-FFF2-40B4-BE49-F238E27FC236}">
                <a16:creationId xmlns:a16="http://schemas.microsoft.com/office/drawing/2014/main" id="{52025514-EDF2-D22A-E33A-55A09C388ACB}"/>
              </a:ext>
            </a:extLst>
          </p:cNvPr>
          <p:cNvSpPr>
            <a:spLocks noGrp="1"/>
          </p:cNvSpPr>
          <p:nvPr>
            <p:ph type="body" sz="quarter" idx="19" hasCustomPrompt="1"/>
          </p:nvPr>
        </p:nvSpPr>
        <p:spPr>
          <a:xfrm>
            <a:off x="295059" y="165861"/>
            <a:ext cx="8073437" cy="247549"/>
          </a:xfrm>
          <a:prstGeom prst="rect">
            <a:avLst/>
          </a:prstGeom>
        </p:spPr>
        <p:txBody>
          <a:bodyPr>
            <a:noAutofit/>
          </a:bodyPr>
          <a:lstStyle>
            <a:lvl1pPr>
              <a:defRPr sz="1500" b="0" i="0">
                <a:latin typeface="Arial" charset="0"/>
                <a:ea typeface="Arial" charset="0"/>
                <a:cs typeface="Arial" charset="0"/>
              </a:defRPr>
            </a:lvl1pPr>
          </a:lstStyle>
          <a:p>
            <a:pPr lvl="0"/>
            <a:r>
              <a:rPr lang="fr-FR" noProof="0"/>
              <a:t>CLICK TO ADD A TITLE</a:t>
            </a:r>
          </a:p>
        </p:txBody>
      </p:sp>
    </p:spTree>
    <p:extLst>
      <p:ext uri="{BB962C8B-B14F-4D97-AF65-F5344CB8AC3E}">
        <p14:creationId xmlns:p14="http://schemas.microsoft.com/office/powerpoint/2010/main" val="356500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itle Multime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Rectangle 12"/>
          <p:cNvSpPr/>
          <p:nvPr/>
        </p:nvSpPr>
        <p:spPr>
          <a:xfrm>
            <a:off x="135732" y="4998811"/>
            <a:ext cx="90488" cy="34289"/>
          </a:xfrm>
          <a:prstGeom prst="rect">
            <a:avLst/>
          </a:prstGeom>
          <a:solidFill>
            <a:srgbClr val="BE1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3" name="Espace réservé du numéro de diapositive 2"/>
          <p:cNvSpPr>
            <a:spLocks noGrp="1"/>
          </p:cNvSpPr>
          <p:nvPr>
            <p:ph type="sldNum" sz="quarter" idx="10"/>
          </p:nvPr>
        </p:nvSpPr>
        <p:spPr/>
        <p:txBody>
          <a:bodyPr/>
          <a:lstStyle/>
          <a:p>
            <a:fld id="{C5EF2332-01BF-834F-8236-50238282D533}" type="slidenum">
              <a:rPr lang="en-US" smtClean="0"/>
              <a:t>‹#›</a:t>
            </a:fld>
            <a:endParaRPr lang="en-US"/>
          </a:p>
        </p:txBody>
      </p:sp>
      <p:sp>
        <p:nvSpPr>
          <p:cNvPr id="7" name="Espace réservé du contenu 6">
            <a:extLst>
              <a:ext uri="{FF2B5EF4-FFF2-40B4-BE49-F238E27FC236}">
                <a16:creationId xmlns:a16="http://schemas.microsoft.com/office/drawing/2014/main" id="{688E759F-34CB-4C98-AE49-73B50C5D3E12}"/>
              </a:ext>
            </a:extLst>
          </p:cNvPr>
          <p:cNvSpPr>
            <a:spLocks noGrp="1"/>
          </p:cNvSpPr>
          <p:nvPr>
            <p:ph sz="quarter" idx="16" hasCustomPrompt="1"/>
          </p:nvPr>
        </p:nvSpPr>
        <p:spPr>
          <a:xfrm>
            <a:off x="1559278" y="1009435"/>
            <a:ext cx="7221129" cy="3405884"/>
          </a:xfrm>
          <a:prstGeom prst="rect">
            <a:avLst/>
          </a:prstGeom>
        </p:spPr>
        <p:txBody>
          <a:bodyPr/>
          <a:lstStyle>
            <a:lvl1pPr>
              <a:defRPr/>
            </a:lvl1pPr>
          </a:lstStyle>
          <a:p>
            <a:pPr lvl="0"/>
            <a:r>
              <a:rPr lang="fr-FR" noProof="0"/>
              <a:t>Click to </a:t>
            </a:r>
            <a:r>
              <a:rPr lang="fr-FR" noProof="0" err="1"/>
              <a:t>modify</a:t>
            </a:r>
            <a:endParaRPr lang="fr-FR" noProof="0"/>
          </a:p>
        </p:txBody>
      </p:sp>
      <p:sp>
        <p:nvSpPr>
          <p:cNvPr id="8" name="Rectangle 7">
            <a:extLst>
              <a:ext uri="{FF2B5EF4-FFF2-40B4-BE49-F238E27FC236}">
                <a16:creationId xmlns:a16="http://schemas.microsoft.com/office/drawing/2014/main" id="{E70BC517-5620-4D85-A181-0B1C171F2A84}"/>
              </a:ext>
            </a:extLst>
          </p:cNvPr>
          <p:cNvSpPr/>
          <p:nvPr/>
        </p:nvSpPr>
        <p:spPr>
          <a:xfrm>
            <a:off x="291784" y="361876"/>
            <a:ext cx="277553" cy="49357"/>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10" name="Espace réservé du texte 10">
            <a:extLst>
              <a:ext uri="{FF2B5EF4-FFF2-40B4-BE49-F238E27FC236}">
                <a16:creationId xmlns:a16="http://schemas.microsoft.com/office/drawing/2014/main" id="{CD726A33-022E-4F2F-8806-64D08D56831D}"/>
              </a:ext>
            </a:extLst>
          </p:cNvPr>
          <p:cNvSpPr>
            <a:spLocks noGrp="1"/>
          </p:cNvSpPr>
          <p:nvPr>
            <p:ph type="body" sz="quarter" idx="15" hasCustomPrompt="1"/>
          </p:nvPr>
        </p:nvSpPr>
        <p:spPr>
          <a:xfrm>
            <a:off x="295059" y="165861"/>
            <a:ext cx="5346617" cy="247549"/>
          </a:xfrm>
          <a:prstGeom prst="rect">
            <a:avLst/>
          </a:prstGeom>
        </p:spPr>
        <p:txBody>
          <a:bodyPr>
            <a:noAutofit/>
          </a:bodyPr>
          <a:lstStyle>
            <a:lvl1pPr>
              <a:defRPr sz="1800" b="1" i="0" baseline="0">
                <a:latin typeface="Arial" charset="0"/>
                <a:ea typeface="Arial" charset="0"/>
                <a:cs typeface="Arial" charset="0"/>
              </a:defRPr>
            </a:lvl1pPr>
          </a:lstStyle>
          <a:p>
            <a:pPr lvl="0"/>
            <a:r>
              <a:rPr lang="fr-FR" noProof="0"/>
              <a:t>Click to </a:t>
            </a:r>
            <a:r>
              <a:rPr lang="fr-FR" noProof="0" err="1"/>
              <a:t>add</a:t>
            </a:r>
            <a:r>
              <a:rPr lang="fr-FR" noProof="0"/>
              <a:t> a </a:t>
            </a:r>
            <a:r>
              <a:rPr lang="fr-FR" noProof="0" err="1"/>
              <a:t>title</a:t>
            </a:r>
            <a:endParaRPr lang="fr-FR" noProof="0"/>
          </a:p>
        </p:txBody>
      </p:sp>
      <p:sp>
        <p:nvSpPr>
          <p:cNvPr id="2" name="Espace réservé du pied de page 1"/>
          <p:cNvSpPr>
            <a:spLocks noGrp="1"/>
          </p:cNvSpPr>
          <p:nvPr>
            <p:ph type="ftr" sz="quarter" idx="17"/>
          </p:nvPr>
        </p:nvSpPr>
        <p:spPr/>
        <p:txBody>
          <a:bodyPr/>
          <a:lstStyle/>
          <a:p>
            <a:r>
              <a:rPr lang="en-US"/>
              <a:t>(c) S.Gioria (OWASP) 2025</a:t>
            </a:r>
          </a:p>
        </p:txBody>
      </p:sp>
    </p:spTree>
    <p:extLst>
      <p:ext uri="{BB962C8B-B14F-4D97-AF65-F5344CB8AC3E}">
        <p14:creationId xmlns:p14="http://schemas.microsoft.com/office/powerpoint/2010/main" val="16205335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re Pied de pag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0BC517-5620-4D85-A181-0B1C171F2A84}"/>
              </a:ext>
            </a:extLst>
          </p:cNvPr>
          <p:cNvSpPr/>
          <p:nvPr/>
        </p:nvSpPr>
        <p:spPr>
          <a:xfrm>
            <a:off x="291784" y="346465"/>
            <a:ext cx="277553" cy="49357"/>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noProof="0" dirty="0"/>
          </a:p>
        </p:txBody>
      </p:sp>
      <p:sp>
        <p:nvSpPr>
          <p:cNvPr id="3" name="Espace réservé du numéro de diapositive 2"/>
          <p:cNvSpPr>
            <a:spLocks noGrp="1"/>
          </p:cNvSpPr>
          <p:nvPr>
            <p:ph type="sldNum" sz="quarter" idx="10"/>
          </p:nvPr>
        </p:nvSpPr>
        <p:spPr/>
        <p:txBody>
          <a:bodyPr/>
          <a:lstStyle/>
          <a:p>
            <a:fld id="{C5EF2332-01BF-834F-8236-50238282D533}" type="slidenum">
              <a:rPr lang="en-US" smtClean="0"/>
              <a:t>‹#›</a:t>
            </a:fld>
            <a:endParaRPr lang="en-US"/>
          </a:p>
        </p:txBody>
      </p:sp>
      <p:sp>
        <p:nvSpPr>
          <p:cNvPr id="4" name="Espace réservé de la date 3"/>
          <p:cNvSpPr>
            <a:spLocks noGrp="1"/>
          </p:cNvSpPr>
          <p:nvPr>
            <p:ph type="dt" sz="half" idx="11"/>
          </p:nvPr>
        </p:nvSpPr>
        <p:spPr/>
        <p:txBody>
          <a:bodyPr/>
          <a:lstStyle/>
          <a:p>
            <a:fld id="{52AD1C19-383C-284A-BE7B-3F602FDDDB0B}" type="datetime1">
              <a:rPr lang="fr-FR" smtClean="0"/>
              <a:t>24/03/2025</a:t>
            </a:fld>
            <a:endParaRPr lang="en-US"/>
          </a:p>
        </p:txBody>
      </p:sp>
      <p:sp>
        <p:nvSpPr>
          <p:cNvPr id="5" name="Espace réservé du pied de page 4"/>
          <p:cNvSpPr>
            <a:spLocks noGrp="1"/>
          </p:cNvSpPr>
          <p:nvPr>
            <p:ph type="ftr" sz="quarter" idx="12"/>
          </p:nvPr>
        </p:nvSpPr>
        <p:spPr/>
        <p:txBody>
          <a:bodyPr/>
          <a:lstStyle/>
          <a:p>
            <a:r>
              <a:rPr lang="en-US"/>
              <a:t>(c) S.Gioria (OWASP) 2025</a:t>
            </a:r>
          </a:p>
        </p:txBody>
      </p:sp>
      <p:sp>
        <p:nvSpPr>
          <p:cNvPr id="7" name="Espace réservé du texte 10">
            <a:extLst>
              <a:ext uri="{FF2B5EF4-FFF2-40B4-BE49-F238E27FC236}">
                <a16:creationId xmlns:a16="http://schemas.microsoft.com/office/drawing/2014/main" id="{E1140679-5CE6-4154-BA1C-DA361E595D51}"/>
              </a:ext>
            </a:extLst>
          </p:cNvPr>
          <p:cNvSpPr>
            <a:spLocks noGrp="1"/>
          </p:cNvSpPr>
          <p:nvPr>
            <p:ph type="body" sz="quarter" idx="15" hasCustomPrompt="1"/>
          </p:nvPr>
        </p:nvSpPr>
        <p:spPr>
          <a:xfrm>
            <a:off x="295059" y="165861"/>
            <a:ext cx="5346617" cy="247549"/>
          </a:xfrm>
        </p:spPr>
        <p:txBody>
          <a:bodyPr>
            <a:noAutofit/>
          </a:bodyPr>
          <a:lstStyle>
            <a:lvl1pPr>
              <a:defRPr sz="1800" b="1" i="0">
                <a:latin typeface="Arial" charset="0"/>
                <a:ea typeface="Arial" charset="0"/>
                <a:cs typeface="Arial" charset="0"/>
              </a:defRPr>
            </a:lvl1pPr>
          </a:lstStyle>
          <a:p>
            <a:pPr lvl="0"/>
            <a:r>
              <a:rPr lang="fr-FR" dirty="0"/>
              <a:t>Titre de la diapositive</a:t>
            </a:r>
          </a:p>
        </p:txBody>
      </p:sp>
    </p:spTree>
    <p:extLst>
      <p:ext uri="{BB962C8B-B14F-4D97-AF65-F5344CB8AC3E}">
        <p14:creationId xmlns:p14="http://schemas.microsoft.com/office/powerpoint/2010/main" val="177740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01A344-E875-A04B-841A-D2F2BB1E51E7}"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CBCFA8-C189-954E-BB5A-0D14D4985720}" type="datetime1">
              <a:rPr lang="fr-FR" smtClean="0"/>
              <a:t>24/03/2025</a:t>
            </a:fld>
            <a:endParaRPr lang="en-US"/>
          </a:p>
        </p:txBody>
      </p:sp>
      <p:sp>
        <p:nvSpPr>
          <p:cNvPr id="6" name="Footer Placeholder 5"/>
          <p:cNvSpPr>
            <a:spLocks noGrp="1"/>
          </p:cNvSpPr>
          <p:nvPr>
            <p:ph type="ftr" sz="quarter" idx="11"/>
          </p:nvPr>
        </p:nvSpPr>
        <p:spPr/>
        <p:txBody>
          <a:bodyPr/>
          <a:lstStyle/>
          <a:p>
            <a:r>
              <a:rPr lang="en-US"/>
              <a:t>(c) S.Gioria (OWASP) 2025</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6B5FB1-E87D-5845-879C-47D0D5356C8B}" type="datetime1">
              <a:rPr lang="fr-FR" smtClean="0"/>
              <a:t>24/03/2025</a:t>
            </a:fld>
            <a:endParaRPr lang="en-US"/>
          </a:p>
        </p:txBody>
      </p:sp>
      <p:sp>
        <p:nvSpPr>
          <p:cNvPr id="8" name="Footer Placeholder 7"/>
          <p:cNvSpPr>
            <a:spLocks noGrp="1"/>
          </p:cNvSpPr>
          <p:nvPr>
            <p:ph type="ftr" sz="quarter" idx="11"/>
          </p:nvPr>
        </p:nvSpPr>
        <p:spPr/>
        <p:txBody>
          <a:bodyPr/>
          <a:lstStyle/>
          <a:p>
            <a:r>
              <a:rPr lang="en-US"/>
              <a:t>(c) S.Gioria (OWASP) 2025</a:t>
            </a:r>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A83D8-C2FC-9143-AB23-6D4364D1C98A}" type="datetime1">
              <a:rPr lang="fr-FR" smtClean="0"/>
              <a:t>24/03/2025</a:t>
            </a:fld>
            <a:endParaRPr lang="en-US"/>
          </a:p>
        </p:txBody>
      </p:sp>
      <p:sp>
        <p:nvSpPr>
          <p:cNvPr id="4" name="Footer Placeholder 3"/>
          <p:cNvSpPr>
            <a:spLocks noGrp="1"/>
          </p:cNvSpPr>
          <p:nvPr>
            <p:ph type="ftr" sz="quarter" idx="11"/>
          </p:nvPr>
        </p:nvSpPr>
        <p:spPr/>
        <p:txBody>
          <a:bodyPr/>
          <a:lstStyle/>
          <a:p>
            <a:r>
              <a:rPr lang="en-US"/>
              <a:t>(c) S.Gioria (OWASP) 2025</a:t>
            </a:r>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D0C6F0-FAB5-FB46-BB33-27E554DBA755}" type="datetime1">
              <a:rPr lang="fr-FR" smtClean="0"/>
              <a:t>24/03/2025</a:t>
            </a:fld>
            <a:endParaRPr lang="en-US"/>
          </a:p>
        </p:txBody>
      </p:sp>
      <p:sp>
        <p:nvSpPr>
          <p:cNvPr id="3" name="Footer Placeholder 2"/>
          <p:cNvSpPr>
            <a:spLocks noGrp="1"/>
          </p:cNvSpPr>
          <p:nvPr>
            <p:ph type="ftr" sz="quarter" idx="11"/>
          </p:nvPr>
        </p:nvSpPr>
        <p:spPr/>
        <p:txBody>
          <a:bodyPr/>
          <a:lstStyle/>
          <a:p>
            <a:r>
              <a:rPr lang="en-US"/>
              <a:t>(c) S.Gioria (OWASP) 2025</a:t>
            </a:r>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E8EDDFB-C761-E84A-AFF5-9242F89ADBAE}" type="datetime1">
              <a:rPr lang="fr-FR" smtClean="0"/>
              <a:t>24/03/2025</a:t>
            </a:fld>
            <a:endParaRPr lang="en-US"/>
          </a:p>
        </p:txBody>
      </p:sp>
      <p:sp>
        <p:nvSpPr>
          <p:cNvPr id="6" name="Footer Placeholder 5"/>
          <p:cNvSpPr>
            <a:spLocks noGrp="1"/>
          </p:cNvSpPr>
          <p:nvPr>
            <p:ph type="ftr" sz="quarter" idx="11"/>
          </p:nvPr>
        </p:nvSpPr>
        <p:spPr/>
        <p:txBody>
          <a:bodyPr/>
          <a:lstStyle/>
          <a:p>
            <a:r>
              <a:rPr lang="en-US"/>
              <a:t>(c) S.Gioria (OWASP) 2025</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8250ED8-6649-864F-A1FC-D32B753E63EE}" type="datetime1">
              <a:rPr lang="fr-FR" smtClean="0"/>
              <a:t>24/03/2025</a:t>
            </a:fld>
            <a:endParaRPr lang="en-US"/>
          </a:p>
        </p:txBody>
      </p:sp>
      <p:sp>
        <p:nvSpPr>
          <p:cNvPr id="6" name="Footer Placeholder 5"/>
          <p:cNvSpPr>
            <a:spLocks noGrp="1"/>
          </p:cNvSpPr>
          <p:nvPr>
            <p:ph type="ftr" sz="quarter" idx="11"/>
          </p:nvPr>
        </p:nvSpPr>
        <p:spPr/>
        <p:txBody>
          <a:bodyPr/>
          <a:lstStyle/>
          <a:p>
            <a:r>
              <a:rPr lang="en-US"/>
              <a:t>(c) S.Gioria (OWASP) 2025</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FF499C46-BE6A-254A-B335-2A092F210F38}" type="datetime1">
              <a:rPr lang="fr-FR" smtClean="0"/>
              <a:t>24/03/2025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r>
              <a:rPr lang="en-US"/>
              <a:t>(c) S.Gioria (OWASP) 2025</a:t>
            </a:r>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mbracethered.com/blog/posts/2023/chatgpt-cross-plugin-request-forgery-and-prompt-injection./"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heatsheetseries.owasp.org/cheatsheets/Cross_Site_Scripting_Prevention_Cheat_Sheet.html" TargetMode="External" /><Relationship Id="rId3" Type="http://schemas.openxmlformats.org/officeDocument/2006/relationships/hyperlink" Target="https://cheatsheetseries.owasp.org/cheatsheets/Content_Security_Policy_Cheat_Sheet.html" TargetMode="External" /><Relationship Id="rId4" Type="http://schemas.openxmlformats.org/officeDocument/2006/relationships/hyperlink" Target="https://owasp.org/www-project-web-security-testing-guide/" TargetMode="External" /><Relationship Id="rId5" Type="http://schemas.openxmlformats.org/officeDocument/2006/relationships/hyperlink" Target="https://www.promptfoo.dev/docs/red-team/owasp-llm-top-10/" TargetMode="External" /><Relationship Id="rId6" Type="http://schemas.openxmlformats.org/officeDocument/2006/relationships/hyperlink" Target="https://genai.owasp.org/llmrisk/llm052025-improper-output-handling/"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OWASP Top 10 LLM05 -2025 - 💥Gestion Inappropriée des Sorties 💥</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
        <p:nvSpPr>
          <p:cNvPr id="4" name="Date Placeholder 3"/>
          <p:cNvSpPr>
            <a:spLocks noGrp="1"/>
          </p:cNvSpPr>
          <p:nvPr>
            <p:ph idx="10" sz="half" type="dt"/>
          </p:nvPr>
        </p:nvSpPr>
        <p:spPr/>
        <p:txBody>
          <a:bodyPr/>
          <a:lstStyle/>
          <a:p>
            <a:fld id="{0BD5A289-D3C7-5742-9425-E092DD1BBE45}" type="datetime1">
              <a:rPr lang="fr-FR" smtClean="0"/>
              <a:t>2025-03-09</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La Gestion Inappropriée des Sorties concerne les défauts dans la gestion des contenus générés par les LLM avant leur traitement par d’autres systèmes, exposant les applications à divers risques de sécurité.</a:t>
            </a:r>
          </a:p>
        </p:txBody>
      </p:sp>
      <p:sp>
        <p:nvSpPr>
          <p:cNvPr id="4" name="Date Placeholder 3"/>
          <p:cNvSpPr>
            <a:spLocks noGrp="1"/>
          </p:cNvSpPr>
          <p:nvPr>
            <p:ph idx="10" sz="half" type="dt"/>
          </p:nvPr>
        </p:nvSpPr>
        <p:spPr/>
        <p:txBody>
          <a:bodyPr/>
          <a:lstStyle/>
          <a:p>
            <a:fld id="{0B781631-1672-BF49-B5E3-8E80C29B302C}" type="datetime1">
              <a:rPr lang="fr-FR" smtClean="0"/>
              <a:t>2025-03-09</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Pourquoi est-ce important ?</a:t>
            </a:r>
          </a:p>
        </p:txBody>
      </p:sp>
      <p:sp>
        <p:nvSpPr>
          <p:cNvPr id="3" name="Content Placeholder 2"/>
          <p:cNvSpPr>
            <a:spLocks noGrp="1"/>
          </p:cNvSpPr>
          <p:nvPr>
            <p:ph idx="1"/>
          </p:nvPr>
        </p:nvSpPr>
        <p:spPr/>
        <p:txBody>
          <a:bodyPr/>
          <a:lstStyle/>
          <a:p>
            <a:pPr lvl="0" indent="0" marL="0">
              <a:buNone/>
            </a:pPr>
            <a:r>
              <a:rPr/>
              <a:t>Les sorties générées par les modèles de langage peuvent contenir des données non validées ou mal nettoyées, ce qui peut entraîner des failles telles que des injections SQL, des attaques XSS ou même des exécutions de code à distance.</a:t>
            </a:r>
          </a:p>
        </p:txBody>
      </p:sp>
      <p:sp>
        <p:nvSpPr>
          <p:cNvPr id="4" name="Date Placeholder 3"/>
          <p:cNvSpPr>
            <a:spLocks noGrp="1"/>
          </p:cNvSpPr>
          <p:nvPr>
            <p:ph idx="10" sz="half" type="dt"/>
          </p:nvPr>
        </p:nvSpPr>
        <p:spPr/>
        <p:txBody>
          <a:bodyPr/>
          <a:lstStyle/>
          <a:p>
            <a:fld id="{0B781631-1672-BF49-B5E3-8E80C29B302C}" type="datetime1">
              <a:rPr lang="fr-FR" smtClean="0"/>
              <a:t>2025-03-09</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Comment fonctionne une attaque liée à Gestion Inappropriée des Sorties ?</a:t>
            </a:r>
          </a:p>
        </p:txBody>
      </p:sp>
      <p:sp>
        <p:nvSpPr>
          <p:cNvPr id="3" name="Content Placeholder 2"/>
          <p:cNvSpPr>
            <a:spLocks noGrp="1"/>
          </p:cNvSpPr>
          <p:nvPr>
            <p:ph idx="1"/>
          </p:nvPr>
        </p:nvSpPr>
        <p:spPr/>
        <p:txBody>
          <a:bodyPr/>
          <a:lstStyle/>
          <a:p>
            <a:pPr lvl="0" indent="0" marL="0">
              <a:buNone/>
            </a:pPr>
            <a:r>
              <a:rPr/>
              <a:t>Une attaque exploitant cette vulnérabilité repose sur l’utilisation de prompts malveillants pour manipuler les sorties générées par le LLM. Ces sorties peuvent ensuite être interprétées ou exécutées par d’autres systèmes sans validation adéquate. Par exemple :</a:t>
            </a:r>
          </a:p>
          <a:p>
            <a:pPr lvl="0"/>
            <a:r>
              <a:rPr b="1"/>
              <a:t>Injection SQL</a:t>
            </a:r>
            <a:r>
              <a:rPr/>
              <a:t> : Un LLM génère une requête SQL basée sur un prompt, qui est ensuite exécutée directement sans paramétrage dans une autre application.</a:t>
            </a:r>
          </a:p>
          <a:p>
            <a:pPr lvl="0"/>
            <a:r>
              <a:rPr b="1"/>
              <a:t>XSS</a:t>
            </a:r>
            <a:r>
              <a:rPr/>
              <a:t> : Du JavaScript ou autre code client généré par le LLM est inséré dans une page web sans échappement, permettant une exécution malveillante.</a:t>
            </a:r>
          </a:p>
          <a:p>
            <a:pPr lvl="0"/>
            <a:r>
              <a:rPr b="1"/>
              <a:t>Exécution de code</a:t>
            </a:r>
            <a:r>
              <a:rPr/>
              <a:t> : Les sorties sont utilisées dans des fonctions comme </a:t>
            </a:r>
            <a:r>
              <a:rPr>
                <a:latin typeface="Courier"/>
              </a:rPr>
              <a:t>eval</a:t>
            </a:r>
            <a:r>
              <a:rPr/>
              <a:t> ou </a:t>
            </a:r>
            <a:r>
              <a:rPr>
                <a:latin typeface="Courier"/>
              </a:rPr>
              <a:t>exec</a:t>
            </a:r>
            <a:r>
              <a:rPr/>
              <a:t>, conduisant à une exécution de code arbitraire.</a:t>
            </a:r>
          </a:p>
        </p:txBody>
      </p:sp>
      <p:sp>
        <p:nvSpPr>
          <p:cNvPr id="4" name="Date Placeholder 3"/>
          <p:cNvSpPr>
            <a:spLocks noGrp="1"/>
          </p:cNvSpPr>
          <p:nvPr>
            <p:ph idx="10" sz="half" type="dt"/>
          </p:nvPr>
        </p:nvSpPr>
        <p:spPr/>
        <p:txBody>
          <a:bodyPr/>
          <a:lstStyle/>
          <a:p>
            <a:fld id="{0B781631-1672-BF49-B5E3-8E80C29B302C}" type="datetime1">
              <a:rPr lang="fr-FR" smtClean="0"/>
              <a:t>2025-03-09</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Exemples de faille connue</a:t>
            </a:r>
          </a:p>
        </p:txBody>
      </p:sp>
      <p:sp>
        <p:nvSpPr>
          <p:cNvPr id="3" name="Content Placeholder 2"/>
          <p:cNvSpPr>
            <a:spLocks noGrp="1"/>
          </p:cNvSpPr>
          <p:nvPr>
            <p:ph idx="1"/>
          </p:nvPr>
        </p:nvSpPr>
        <p:spPr/>
        <p:txBody>
          <a:bodyPr/>
          <a:lstStyle/>
          <a:p>
            <a:pPr lvl="0" indent="0" marL="0">
              <a:buNone/>
            </a:pPr>
            <a:r>
              <a:rPr/>
              <a:t>En 2023, ChatGPT a été victime d’une attaque de Cross-Plugin Request Forgery et de Prompt Injection, où des prompts malveillants ont été utilisés pour exécuter des actions non autorisées ou injecter du contenu malveillant dans les sorties générées. </a:t>
            </a:r>
            <a:r>
              <a:rPr>
                <a:hlinkClick r:id="rId2"/>
              </a:rPr>
              <a:t>Référence</a:t>
            </a:r>
          </a:p>
        </p:txBody>
      </p:sp>
      <p:sp>
        <p:nvSpPr>
          <p:cNvPr id="4" name="Date Placeholder 3"/>
          <p:cNvSpPr>
            <a:spLocks noGrp="1"/>
          </p:cNvSpPr>
          <p:nvPr>
            <p:ph idx="10" sz="half" type="dt"/>
          </p:nvPr>
        </p:nvSpPr>
        <p:spPr/>
        <p:txBody>
          <a:bodyPr/>
          <a:lstStyle/>
          <a:p>
            <a:fld id="{0B781631-1672-BF49-B5E3-8E80C29B302C}" type="datetime1">
              <a:rPr lang="fr-FR" smtClean="0"/>
              <a:t>2025-03-09</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Comment se protéger ?</a:t>
            </a:r>
          </a:p>
        </p:txBody>
      </p:sp>
      <p:sp>
        <p:nvSpPr>
          <p:cNvPr id="3" name="Content Placeholder 2"/>
          <p:cNvSpPr>
            <a:spLocks noGrp="1"/>
          </p:cNvSpPr>
          <p:nvPr>
            <p:ph idx="1"/>
          </p:nvPr>
        </p:nvSpPr>
        <p:spPr/>
        <p:txBody>
          <a:bodyPr/>
          <a:lstStyle/>
          <a:p>
            <a:pPr lvl="0" indent="0" marL="0">
              <a:buNone/>
            </a:pPr>
            <a:r>
              <a:rPr/>
              <a:t>Pour se protéger contre une </a:t>
            </a:r>
            <a:r>
              <a:rPr b="1"/>
              <a:t>Gestion Inappropriée des Sorties</a:t>
            </a:r>
            <a:r>
              <a:rPr/>
              <a:t>, il est essentiel de :</a:t>
            </a:r>
          </a:p>
          <a:p>
            <a:pPr lvl="0" indent="-342900" marL="342900">
              <a:buAutoNum type="arabicPeriod"/>
            </a:pPr>
            <a:r>
              <a:rPr b="1"/>
              <a:t>Valider et nettoyer toutes les sorties</a:t>
            </a:r>
            <a:r>
              <a:rPr/>
              <a:t> : Chaque contenu généré doit être vérifié avant son utilisation. </a:t>
            </a:r>
            <a:r>
              <a:rPr>
                <a:hlinkClick r:id="rId2"/>
              </a:rPr>
              <a:t>Prevenir les XSS</a:t>
            </a:r>
          </a:p>
          <a:p>
            <a:pPr lvl="0" indent="-342900" marL="342900">
              <a:buAutoNum type="arabicPeriod"/>
            </a:pPr>
            <a:r>
              <a:rPr b="1"/>
              <a:t>Deployer les politiques de contenu</a:t>
            </a:r>
            <a:r>
              <a:rPr/>
              <a:t>: Implémentez des politiques de sécurité strictes, comme le </a:t>
            </a:r>
            <a:r>
              <a:rPr>
                <a:hlinkClick r:id="rId3"/>
              </a:rPr>
              <a:t>Content Security Policies (CSP)</a:t>
            </a:r>
            <a:r>
              <a:rPr/>
              <a:t>, pour limiter les sources de scripts exécutables.</a:t>
            </a:r>
          </a:p>
          <a:p>
            <a:pPr lvl="0" indent="-342900" marL="342900">
              <a:buAutoNum type="arabicPeriod"/>
            </a:pPr>
            <a:r>
              <a:rPr b="1"/>
              <a:t>Utiliser des modèles prédéfinis</a:t>
            </a:r>
            <a:r>
              <a:rPr/>
              <a:t> : Limitez les formats de sortie pour éviter les comportements inattendus. Par exemple, n’envoyer que des retours en format texte brut ou markdown</a:t>
            </a:r>
          </a:p>
          <a:p>
            <a:pPr lvl="0" indent="-342900" marL="342900">
              <a:buAutoNum type="arabicPeriod"/>
            </a:pPr>
            <a:r>
              <a:rPr b="1"/>
              <a:t>Limiter les privilèges</a:t>
            </a:r>
            <a:r>
              <a:rPr/>
              <a:t> : Réduisez l’accès aux composants qui interprètent ou exécutent les sorties des LLM.</a:t>
            </a:r>
          </a:p>
          <a:p>
            <a:pPr lvl="0" indent="-342900" marL="342900">
              <a:buAutoNum type="arabicPeriod"/>
            </a:pPr>
            <a:r>
              <a:rPr b="1"/>
              <a:t>Effectuer des tests de sécurité réguliers</a:t>
            </a:r>
            <a:r>
              <a:rPr/>
              <a:t>:y compris des tests d’intrusion et des audits de code, pour identifier et corriger les vulnérabilités. Intégrez des tests de sécurité dans votre pipeline CI/CD et collaborez avec des experts en sécurité pour effectuer des audits approfondis. Référence : </a:t>
            </a:r>
            <a:r>
              <a:rPr>
                <a:hlinkClick r:id="rId4"/>
              </a:rPr>
              <a:t>OWASP Testing Guide</a:t>
            </a:r>
            <a:r>
              <a:rPr/>
              <a:t>, </a:t>
            </a:r>
            <a:r>
              <a:rPr>
                <a:hlinkClick r:id="rId5"/>
              </a:rPr>
              <a:t>L’Utilisation de PromptFoo</a:t>
            </a:r>
          </a:p>
          <a:p>
            <a:pPr lvl="0" indent="-342900" marL="342900">
              <a:buAutoNum type="arabicPeriod"/>
            </a:pPr>
            <a:r>
              <a:rPr b="1"/>
              <a:t>Détecter les anomalies</a:t>
            </a:r>
            <a:r>
              <a:rPr/>
              <a:t> : Implémentez des outils pour identifier les sorties inhabituelles ou dangereuses.</a:t>
            </a:r>
          </a:p>
          <a:p>
            <a:pPr lvl="0" indent="0" marL="0">
              <a:buNone/>
            </a:pPr>
            <a:r>
              <a:rPr b="1"/>
              <a:t>Références :</a:t>
            </a:r>
          </a:p>
          <a:p>
            <a:pPr lvl="0"/>
            <a:r>
              <a:rPr>
                <a:hlinkClick r:id="rId6"/>
              </a:rPr>
              <a:t>OWASP Top10 LLM05-2025</a:t>
            </a:r>
          </a:p>
        </p:txBody>
      </p:sp>
      <p:sp>
        <p:nvSpPr>
          <p:cNvPr id="4" name="Date Placeholder 3"/>
          <p:cNvSpPr>
            <a:spLocks noGrp="1"/>
          </p:cNvSpPr>
          <p:nvPr>
            <p:ph idx="10" sz="half" type="dt"/>
          </p:nvPr>
        </p:nvSpPr>
        <p:spPr/>
        <p:txBody>
          <a:bodyPr/>
          <a:lstStyle/>
          <a:p>
            <a:fld id="{0B781631-1672-BF49-B5E3-8E80C29B302C}" type="datetime1">
              <a:rPr lang="fr-FR" smtClean="0"/>
              <a:t>2025-03-09</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PPT_Lectra_template_corporate_EN">
  <a:themeElements>
    <a:clrScheme name="Personnalisée 3">
      <a:dk1>
        <a:srgbClr val="000000"/>
      </a:dk1>
      <a:lt1>
        <a:srgbClr val="FFFFFF"/>
      </a:lt1>
      <a:dk2>
        <a:srgbClr val="BD1521"/>
      </a:dk2>
      <a:lt2>
        <a:srgbClr val="4E4C59"/>
      </a:lt2>
      <a:accent1>
        <a:srgbClr val="450D0E"/>
      </a:accent1>
      <a:accent2>
        <a:srgbClr val="61616B"/>
      </a:accent2>
      <a:accent3>
        <a:srgbClr val="6F6F6E"/>
      </a:accent3>
      <a:accent4>
        <a:srgbClr val="878787"/>
      </a:accent4>
      <a:accent5>
        <a:srgbClr val="341622"/>
      </a:accent5>
      <a:accent6>
        <a:srgbClr val="1F1520"/>
      </a:accent6>
      <a:hlink>
        <a:srgbClr val="BD1520"/>
      </a:hlink>
      <a:folHlink>
        <a:srgbClr val="C5C3C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2023-corporate-en" id="{70A375D3-D7DA-3143-8A65-3459F19DDE9D}" vid="{F93D125A-5DA2-3549-A7AD-4E4DD6E426B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ersonnalisée 3">
    <a:dk1>
      <a:srgbClr val="000000"/>
    </a:dk1>
    <a:lt1>
      <a:srgbClr val="FFFFFF"/>
    </a:lt1>
    <a:dk2>
      <a:srgbClr val="BD1521"/>
    </a:dk2>
    <a:lt2>
      <a:srgbClr val="4E4C59"/>
    </a:lt2>
    <a:accent1>
      <a:srgbClr val="450D0E"/>
    </a:accent1>
    <a:accent2>
      <a:srgbClr val="61616B"/>
    </a:accent2>
    <a:accent3>
      <a:srgbClr val="6F6F6E"/>
    </a:accent3>
    <a:accent4>
      <a:srgbClr val="878787"/>
    </a:accent4>
    <a:accent5>
      <a:srgbClr val="341622"/>
    </a:accent5>
    <a:accent6>
      <a:srgbClr val="1F1520"/>
    </a:accent6>
    <a:hlink>
      <a:srgbClr val="BD1520"/>
    </a:hlink>
    <a:folHlink>
      <a:srgbClr val="C5C3C5"/>
    </a:folHlink>
  </a:clrScheme>
</a:themeOverride>
</file>

<file path=docProps/app.xml><?xml version="1.0" encoding="utf-8"?>
<Properties xmlns="http://schemas.openxmlformats.org/officeDocument/2006/extended-properties" xmlns:vt="http://schemas.openxmlformats.org/officeDocument/2006/docPropsVTypes">
  <TotalTime>7</TotalTime>
  <Words>78</Words>
  <Application>Microsoft Macintosh PowerPoint</Application>
  <PresentationFormat>On-screen Show (16:9)</PresentationFormat>
  <Paragraphs>21</Paragraphs>
  <Slides>4</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vt:i4>
      </vt:variant>
    </vt:vector>
  </HeadingPairs>
  <TitlesOfParts>
    <vt:vector size="9" baseType="lpstr">
      <vt:lpstr>Arial</vt:lpstr>
      <vt:lpstr>Calibri</vt:lpstr>
      <vt:lpstr>Wingdings</vt:lpstr>
      <vt:lpstr>Office Theme</vt:lpstr>
      <vt:lpstr>PPT_Lectra_template_corporate_EN</vt:lpstr>
      <vt:lpstr>PowerPoint Presentation</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LLM05 -2025 - 💥Gestion Inappropriée des Sorties 💥</dc:title>
  <dc:creator/>
  <cp:keywords/>
  <dcterms:created xsi:type="dcterms:W3CDTF">2025-03-24T14:05:46Z</dcterms:created>
  <dcterms:modified xsi:type="dcterms:W3CDTF">2025-03-24T14:05:46Z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ies">
    <vt:lpwstr/>
  </property>
  <property fmtid="{D5CDD505-2E9C-101B-9397-08002B2CF9AE}" pid="3" name="date">
    <vt:lpwstr>2025-03-09</vt:lpwstr>
  </property>
  <property fmtid="{D5CDD505-2E9C-101B-9397-08002B2CF9AE}" pid="4" name="last_modified_at">
    <vt:lpwstr>2025-03-11</vt:lpwstr>
  </property>
  <property fmtid="{D5CDD505-2E9C-101B-9397-08002B2CF9AE}" pid="5" name="layout">
    <vt:lpwstr>post</vt:lpwstr>
  </property>
</Properties>
</file>