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Overrid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 id="2147483660" r:id="rId2"/>
  </p:sldMasterIdLst>
  <p:sldIdLst>
    <p:sldId id="256" r:id="rId3"/>
    <p:sldId id="257" r:id="rId4"/>
    <p:sldId id="258" r:id="rId5"/>
    <p:sldId id="259" r:id="rId6"/>
    <p:sldId id="260"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9028"/>
    <p:restoredTop autoAdjust="0" sz="94689"/>
  </p:normalViewPr>
  <p:slideViewPr>
    <p:cSldViewPr snapToGrid="0" snapToObjects="1">
      <p:cViewPr varScale="1">
        <p:scale>
          <a:sx d="100" n="197"/>
          <a:sy d="100" n="197"/>
        </p:scale>
        <p:origin x="1440" y="184"/>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presProps" Target="presProps.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D5A289-D3C7-5742-9425-E092DD1BBE45}"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897390-92FF-D041-B438-E5A5EE32F553}"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F018FC-5F1D-0B48-89A3-0E38F07843A0}"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v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Espace réservé du texte 5">
            <a:extLst>
              <a:ext uri="{FF2B5EF4-FFF2-40B4-BE49-F238E27FC236}">
                <a16:creationId xmlns:a16="http://schemas.microsoft.com/office/drawing/2014/main" id="{EFB423B7-898E-785E-E7ED-E99CF3A921FF}"/>
              </a:ext>
            </a:extLst>
          </p:cNvPr>
          <p:cNvSpPr>
            <a:spLocks noGrp="1"/>
          </p:cNvSpPr>
          <p:nvPr>
            <p:ph type="body" sz="quarter" idx="15" hasCustomPrompt="1"/>
          </p:nvPr>
        </p:nvSpPr>
        <p:spPr>
          <a:xfrm>
            <a:off x="7682362" y="4512495"/>
            <a:ext cx="969965" cy="148099"/>
          </a:xfrm>
          <a:prstGeom prst="rect">
            <a:avLst/>
          </a:prstGeom>
        </p:spPr>
        <p:txBody>
          <a:bodyPr lIns="0" tIns="0" rIns="0" bIns="0"/>
          <a:lstStyle>
            <a:lvl1pPr marL="0" marR="0" indent="0" algn="r" defTabSz="685800" rtl="0" eaLnBrk="1" fontAlgn="auto" latinLnBrk="0" hangingPunct="1">
              <a:lnSpc>
                <a:spcPct val="90000"/>
              </a:lnSpc>
              <a:spcBef>
                <a:spcPts val="750"/>
              </a:spcBef>
              <a:spcAft>
                <a:spcPts val="450"/>
              </a:spcAft>
              <a:buClr>
                <a:srgbClr val="C00000"/>
              </a:buClr>
              <a:buSzTx/>
              <a:buFontTx/>
              <a:buNone/>
              <a:tabLst/>
              <a:defRPr sz="900">
                <a:solidFill>
                  <a:schemeClr val="bg1"/>
                </a:solidFill>
              </a:defRPr>
            </a:lvl1pPr>
          </a:lstStyle>
          <a:p>
            <a:pPr algn="r"/>
            <a:r>
              <a:rPr lang="en-US" dirty="0"/>
              <a:t>Month, Day, Year</a:t>
            </a:r>
          </a:p>
        </p:txBody>
      </p:sp>
      <p:pic>
        <p:nvPicPr>
          <p:cNvPr id="2" name="Image 1">
            <a:extLst>
              <a:ext uri="{FF2B5EF4-FFF2-40B4-BE49-F238E27FC236}">
                <a16:creationId xmlns:a16="http://schemas.microsoft.com/office/drawing/2014/main" id="{89D21429-5BFE-443D-1E23-E28206A1B8D5}"/>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319598" y="308859"/>
            <a:ext cx="1951870" cy="795030"/>
          </a:xfrm>
          <a:prstGeom prst="rect">
            <a:avLst/>
          </a:prstGeom>
        </p:spPr>
      </p:pic>
      <p:sp>
        <p:nvSpPr>
          <p:cNvPr id="22" name="Espace réservé du texte 20">
            <a:extLst>
              <a:ext uri="{FF2B5EF4-FFF2-40B4-BE49-F238E27FC236}">
                <a16:creationId xmlns:a16="http://schemas.microsoft.com/office/drawing/2014/main" id="{CE92A21C-D345-6885-DCDC-7A9F8288D3B8}"/>
              </a:ext>
            </a:extLst>
          </p:cNvPr>
          <p:cNvSpPr>
            <a:spLocks noGrp="1"/>
          </p:cNvSpPr>
          <p:nvPr>
            <p:ph type="body" sz="quarter" idx="17" hasCustomPrompt="1"/>
          </p:nvPr>
        </p:nvSpPr>
        <p:spPr>
          <a:xfrm>
            <a:off x="555832" y="1723066"/>
            <a:ext cx="3408092" cy="2006156"/>
          </a:xfrm>
        </p:spPr>
        <p:txBody>
          <a:bodyPr>
            <a:normAutofit/>
          </a:bodyPr>
          <a:lstStyle>
            <a:lvl1pPr>
              <a:defRPr sz="3000" b="1">
                <a:solidFill>
                  <a:schemeClr val="bg1"/>
                </a:solidFill>
              </a:defRPr>
            </a:lvl1pPr>
          </a:lstStyle>
          <a:p>
            <a:pPr lvl="0"/>
            <a:r>
              <a:rPr lang="fr-FR" dirty="0"/>
              <a:t>Insert the </a:t>
            </a:r>
            <a:r>
              <a:rPr lang="fr-FR" dirty="0" err="1"/>
              <a:t>name</a:t>
            </a:r>
            <a:r>
              <a:rPr lang="fr-FR" dirty="0"/>
              <a:t> of the </a:t>
            </a:r>
            <a:r>
              <a:rPr lang="fr-FR" dirty="0" err="1"/>
              <a:t>presentation</a:t>
            </a:r>
            <a:r>
              <a:rPr lang="fr-FR" dirty="0"/>
              <a:t> </a:t>
            </a:r>
            <a:r>
              <a:rPr lang="fr-FR" dirty="0" err="1"/>
              <a:t>here</a:t>
            </a:r>
            <a:endParaRPr lang="fr-FR" dirty="0"/>
          </a:p>
        </p:txBody>
      </p:sp>
      <p:sp>
        <p:nvSpPr>
          <p:cNvPr id="27" name="Espace réservé du texte 26">
            <a:extLst>
              <a:ext uri="{FF2B5EF4-FFF2-40B4-BE49-F238E27FC236}">
                <a16:creationId xmlns:a16="http://schemas.microsoft.com/office/drawing/2014/main" id="{E729D6E4-6858-7DBF-5C2F-9F589803B51C}"/>
              </a:ext>
            </a:extLst>
          </p:cNvPr>
          <p:cNvSpPr>
            <a:spLocks noGrp="1"/>
          </p:cNvSpPr>
          <p:nvPr>
            <p:ph type="body" sz="quarter" idx="18" hasCustomPrompt="1"/>
          </p:nvPr>
        </p:nvSpPr>
        <p:spPr>
          <a:xfrm>
            <a:off x="555832" y="3729222"/>
            <a:ext cx="4189904" cy="707904"/>
          </a:xfrm>
        </p:spPr>
        <p:txBody>
          <a:bodyPr>
            <a:normAutofit/>
          </a:bodyPr>
          <a:lstStyle>
            <a:lvl1pPr>
              <a:defRPr sz="1800">
                <a:solidFill>
                  <a:schemeClr val="bg1"/>
                </a:solidFill>
              </a:defRPr>
            </a:lvl1pPr>
          </a:lstStyle>
          <a:p>
            <a:pPr lvl="0"/>
            <a:r>
              <a:rPr lang="fr-FR" dirty="0" err="1"/>
              <a:t>Add</a:t>
            </a:r>
            <a:r>
              <a:rPr lang="fr-FR" dirty="0"/>
              <a:t> a short description</a:t>
            </a:r>
          </a:p>
        </p:txBody>
      </p:sp>
    </p:spTree>
    <p:extLst>
      <p:ext uri="{BB962C8B-B14F-4D97-AF65-F5344CB8AC3E}">
        <p14:creationId xmlns:p14="http://schemas.microsoft.com/office/powerpoint/2010/main" val="316609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or divider">
    <p:bg>
      <p:bgPr>
        <a:solidFill>
          <a:srgbClr val="F6F6FB"/>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8C109B5-EDE7-10C6-1B0E-C7F2C6395660}"/>
              </a:ext>
            </a:extLst>
          </p:cNvPr>
          <p:cNvSpPr/>
          <p:nvPr/>
        </p:nvSpPr>
        <p:spPr>
          <a:xfrm>
            <a:off x="935669" y="1773594"/>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
        <p:nvSpPr>
          <p:cNvPr id="29" name="Espace réservé du texte 28">
            <a:extLst>
              <a:ext uri="{FF2B5EF4-FFF2-40B4-BE49-F238E27FC236}">
                <a16:creationId xmlns:a16="http://schemas.microsoft.com/office/drawing/2014/main" id="{4E5264C1-457E-F528-9170-E37D4961A4A9}"/>
              </a:ext>
            </a:extLst>
          </p:cNvPr>
          <p:cNvSpPr>
            <a:spLocks noGrp="1"/>
          </p:cNvSpPr>
          <p:nvPr>
            <p:ph type="body" sz="quarter" idx="11" hasCustomPrompt="1"/>
          </p:nvPr>
        </p:nvSpPr>
        <p:spPr>
          <a:xfrm>
            <a:off x="935832" y="2254711"/>
            <a:ext cx="5929027" cy="1134712"/>
          </a:xfrm>
        </p:spPr>
        <p:txBody>
          <a:bodyPr>
            <a:normAutofit/>
          </a:bodyPr>
          <a:lstStyle>
            <a:lvl1pPr>
              <a:defRPr sz="2100" b="1"/>
            </a:lvl1pPr>
          </a:lstStyle>
          <a:p>
            <a:pPr lvl="0"/>
            <a:r>
              <a:rPr lang="fr-FR" dirty="0" err="1"/>
              <a:t>Your</a:t>
            </a:r>
            <a:r>
              <a:rPr lang="fr-FR" dirty="0"/>
              <a:t> </a:t>
            </a:r>
            <a:r>
              <a:rPr lang="fr-FR" dirty="0" err="1"/>
              <a:t>title</a:t>
            </a:r>
            <a:r>
              <a:rPr lang="fr-FR" dirty="0"/>
              <a:t> </a:t>
            </a:r>
            <a:r>
              <a:rPr lang="fr-FR" dirty="0" err="1"/>
              <a:t>here</a:t>
            </a:r>
            <a:endParaRPr lang="fr-FR" dirty="0"/>
          </a:p>
        </p:txBody>
      </p:sp>
      <p:sp>
        <p:nvSpPr>
          <p:cNvPr id="30" name="Espace réservé du pied de page 9">
            <a:extLst>
              <a:ext uri="{FF2B5EF4-FFF2-40B4-BE49-F238E27FC236}">
                <a16:creationId xmlns:a16="http://schemas.microsoft.com/office/drawing/2014/main" id="{AFD6AE62-3F2A-EBE1-BEF2-D1A50508D4AA}"/>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494059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p:bg>
      <p:bgPr>
        <a:solidFill>
          <a:srgbClr val="F6F6FB"/>
        </a:solidFill>
        <a:effectLst/>
      </p:bgPr>
    </p:bg>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998914" y="1041992"/>
            <a:ext cx="7511864"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7" name="Rectangle 6">
            <a:extLst>
              <a:ext uri="{FF2B5EF4-FFF2-40B4-BE49-F238E27FC236}">
                <a16:creationId xmlns:a16="http://schemas.microsoft.com/office/drawing/2014/main" id="{72709390-0D8D-BEFD-3F82-BB865E65AA3A}"/>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1" name="Espace réservé du texte 10">
            <a:extLst>
              <a:ext uri="{FF2B5EF4-FFF2-40B4-BE49-F238E27FC236}">
                <a16:creationId xmlns:a16="http://schemas.microsoft.com/office/drawing/2014/main" id="{434A6AE0-9756-56AE-1C1B-016705F18659}"/>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0ACE05D9-605D-264A-A684-14791F271B76}"/>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36293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 text">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2591816" y="1154118"/>
            <a:ext cx="49110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8" name="Picture Placeholder 6">
            <a:extLst>
              <a:ext uri="{FF2B5EF4-FFF2-40B4-BE49-F238E27FC236}">
                <a16:creationId xmlns:a16="http://schemas.microsoft.com/office/drawing/2014/main" id="{1E042B0F-4F23-3066-6432-1B2FC31A5372}"/>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12" name="Rectangle 11">
            <a:extLst>
              <a:ext uri="{FF2B5EF4-FFF2-40B4-BE49-F238E27FC236}">
                <a16:creationId xmlns:a16="http://schemas.microsoft.com/office/drawing/2014/main" id="{77861784-0FC0-4F74-9E2F-AEDFAA10C9F9}"/>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1" name="Espace réservé du texte 10">
            <a:extLst>
              <a:ext uri="{FF2B5EF4-FFF2-40B4-BE49-F238E27FC236}">
                <a16:creationId xmlns:a16="http://schemas.microsoft.com/office/drawing/2014/main" id="{27E6D4CB-3E42-68D6-C8F9-21E8148941E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98FFEA10-C318-9D6F-11E7-FBB7B0B8D642}"/>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0712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stimonial">
    <p:spTree>
      <p:nvGrpSpPr>
        <p:cNvPr id="1" name=""/>
        <p:cNvGrpSpPr/>
        <p:nvPr/>
      </p:nvGrpSpPr>
      <p:grpSpPr>
        <a:xfrm>
          <a:off x="0" y="0"/>
          <a:ext cx="0" cy="0"/>
          <a:chOff x="0" y="0"/>
          <a:chExt cx="0" cy="0"/>
        </a:xfrm>
      </p:grpSpPr>
      <p:cxnSp>
        <p:nvCxnSpPr>
          <p:cNvPr id="8" name="Connecteur droit 7"/>
          <p:cNvCxnSpPr/>
          <p:nvPr/>
        </p:nvCxnSpPr>
        <p:spPr>
          <a:xfrm>
            <a:off x="3212783" y="1715010"/>
            <a:ext cx="0" cy="1928585"/>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17" name="Espace réservé du texte 16"/>
          <p:cNvSpPr>
            <a:spLocks noGrp="1"/>
          </p:cNvSpPr>
          <p:nvPr>
            <p:ph type="body" sz="quarter" idx="17" hasCustomPrompt="1"/>
          </p:nvPr>
        </p:nvSpPr>
        <p:spPr>
          <a:xfrm>
            <a:off x="3295912" y="1784752"/>
            <a:ext cx="3470347" cy="1357460"/>
          </a:xfrm>
          <a:prstGeom prst="rect">
            <a:avLst/>
          </a:prstGeom>
        </p:spPr>
        <p:txBody>
          <a:bodyPr/>
          <a:lstStyle>
            <a:lvl1pPr algn="l" rtl="0">
              <a:defRPr lang="fr-FR" sz="1350" b="0" i="1" u="none" strike="noStrike" kern="1200" baseline="0" smtClean="0">
                <a:solidFill>
                  <a:schemeClr val="tx1"/>
                </a:solidFill>
                <a:latin typeface="+mn-lt"/>
              </a:defRPr>
            </a:lvl1pPr>
          </a:lstStyle>
          <a:p>
            <a:pPr lvl="0"/>
            <a:r>
              <a:rPr lang="fr-FR" sz="1500" noProof="0" dirty="0"/>
              <a:t>Click to </a:t>
            </a:r>
            <a:r>
              <a:rPr lang="fr-FR" sz="1500" noProof="0" dirty="0" err="1"/>
              <a:t>add</a:t>
            </a:r>
            <a:r>
              <a:rPr lang="fr-FR" sz="1500" noProof="0" dirty="0"/>
              <a:t> testimonial</a:t>
            </a:r>
          </a:p>
        </p:txBody>
      </p:sp>
      <p:sp>
        <p:nvSpPr>
          <p:cNvPr id="19" name="Espace réservé du texte 18"/>
          <p:cNvSpPr>
            <a:spLocks noGrp="1"/>
          </p:cNvSpPr>
          <p:nvPr>
            <p:ph type="body" sz="quarter" idx="18" hasCustomPrompt="1"/>
          </p:nvPr>
        </p:nvSpPr>
        <p:spPr>
          <a:xfrm>
            <a:off x="3295912" y="3286515"/>
            <a:ext cx="2346026" cy="235744"/>
          </a:xfrm>
          <a:prstGeom prst="rect">
            <a:avLst/>
          </a:prstGeom>
        </p:spPr>
        <p:txBody>
          <a:bodyPr/>
          <a:lstStyle>
            <a:lvl1pPr>
              <a:defRPr sz="900"/>
            </a:lvl1pPr>
          </a:lstStyle>
          <a:p>
            <a:pPr lvl="0"/>
            <a:r>
              <a:rPr lang="fr-FR" noProof="0" dirty="0"/>
              <a:t>Name</a:t>
            </a:r>
          </a:p>
        </p:txBody>
      </p:sp>
      <p:sp>
        <p:nvSpPr>
          <p:cNvPr id="14" name="Rectangle 13">
            <a:extLst>
              <a:ext uri="{FF2B5EF4-FFF2-40B4-BE49-F238E27FC236}">
                <a16:creationId xmlns:a16="http://schemas.microsoft.com/office/drawing/2014/main" id="{A5457D62-0133-67CB-396C-08707ADAA575}"/>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8" name="Espace réservé du texte 10">
            <a:extLst>
              <a:ext uri="{FF2B5EF4-FFF2-40B4-BE49-F238E27FC236}">
                <a16:creationId xmlns:a16="http://schemas.microsoft.com/office/drawing/2014/main" id="{BEADF742-1950-BCE9-9861-DDA0213BB53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0" name="Picture Placeholder 6">
            <a:extLst>
              <a:ext uri="{FF2B5EF4-FFF2-40B4-BE49-F238E27FC236}">
                <a16:creationId xmlns:a16="http://schemas.microsoft.com/office/drawing/2014/main" id="{21E2D2B6-CF65-1935-4E37-400A1865CD75}"/>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2" name="Espace réservé du pied de page 9">
            <a:extLst>
              <a:ext uri="{FF2B5EF4-FFF2-40B4-BE49-F238E27FC236}">
                <a16:creationId xmlns:a16="http://schemas.microsoft.com/office/drawing/2014/main" id="{97D02B25-74C3-F204-97B6-202B39A8B090}"/>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392649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mutlimedia">
    <p:bg>
      <p:bgPr>
        <a:solidFill>
          <a:srgbClr val="F6F6FB"/>
        </a:solidFill>
        <a:effectLst/>
      </p:bgPr>
    </p:bg>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078022" y="868808"/>
            <a:ext cx="7221129" cy="3405884"/>
          </a:xfrm>
          <a:prstGeom prst="rect">
            <a:avLst/>
          </a:prstGeom>
          <a:solidFill>
            <a:schemeClr val="bg1">
              <a:lumMod val="75000"/>
            </a:schemeClr>
          </a:solidFill>
        </p:spPr>
        <p:txBody>
          <a:bodyPr>
            <a:normAutofit/>
          </a:bodyPr>
          <a:lstStyle>
            <a:lvl1pPr>
              <a:defRPr sz="1050"/>
            </a:lvl1pPr>
          </a:lstStyle>
          <a:p>
            <a:pPr lvl="0"/>
            <a:r>
              <a:rPr lang="fr-FR" noProof="0" dirty="0"/>
              <a:t>Click to </a:t>
            </a:r>
            <a:r>
              <a:rPr lang="fr-FR" noProof="0" dirty="0" err="1"/>
              <a:t>add</a:t>
            </a:r>
            <a:r>
              <a:rPr lang="fr-FR" noProof="0" dirty="0"/>
              <a:t> image or graph</a:t>
            </a:r>
          </a:p>
        </p:txBody>
      </p:sp>
      <p:sp>
        <p:nvSpPr>
          <p:cNvPr id="10" name="Rectangle 9">
            <a:extLst>
              <a:ext uri="{FF2B5EF4-FFF2-40B4-BE49-F238E27FC236}">
                <a16:creationId xmlns:a16="http://schemas.microsoft.com/office/drawing/2014/main" id="{CCAD2D9E-C369-44B4-264E-AE0BD4B5376E}"/>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5" name="Espace réservé du texte 10">
            <a:extLst>
              <a:ext uri="{FF2B5EF4-FFF2-40B4-BE49-F238E27FC236}">
                <a16:creationId xmlns:a16="http://schemas.microsoft.com/office/drawing/2014/main" id="{21522164-A6AC-9061-B31C-8DB9D12708C7}"/>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ED5FF346-05A4-2FBB-53ED-E16519046CDB}"/>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791809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2 blocs ">
    <p:spTree>
      <p:nvGrpSpPr>
        <p:cNvPr id="1" name=""/>
        <p:cNvGrpSpPr/>
        <p:nvPr/>
      </p:nvGrpSpPr>
      <p:grpSpPr>
        <a:xfrm>
          <a:off x="0" y="0"/>
          <a:ext cx="0" cy="0"/>
          <a:chOff x="0" y="0"/>
          <a:chExt cx="0" cy="0"/>
        </a:xfrm>
      </p:grpSpPr>
      <p:sp>
        <p:nvSpPr>
          <p:cNvPr id="7" name="Espace réservé du contenu 6"/>
          <p:cNvSpPr>
            <a:spLocks noGrp="1"/>
          </p:cNvSpPr>
          <p:nvPr>
            <p:ph sz="quarter" idx="13" hasCustomPrompt="1"/>
          </p:nvPr>
        </p:nvSpPr>
        <p:spPr>
          <a:xfrm>
            <a:off x="1146130" y="1387674"/>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15" name="Espace réservé du contenu 6"/>
          <p:cNvSpPr>
            <a:spLocks noGrp="1"/>
          </p:cNvSpPr>
          <p:nvPr>
            <p:ph sz="quarter" idx="16" hasCustomPrompt="1"/>
          </p:nvPr>
        </p:nvSpPr>
        <p:spPr>
          <a:xfrm>
            <a:off x="4640174" y="1385598"/>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8" name="Espace réservé du texte 6"/>
          <p:cNvSpPr>
            <a:spLocks noGrp="1"/>
          </p:cNvSpPr>
          <p:nvPr>
            <p:ph type="body" sz="quarter" idx="18" hasCustomPrompt="1"/>
          </p:nvPr>
        </p:nvSpPr>
        <p:spPr>
          <a:xfrm>
            <a:off x="1144381" y="947419"/>
            <a:ext cx="6138863" cy="300038"/>
          </a:xfrm>
          <a:prstGeom prst="rect">
            <a:avLst/>
          </a:prstGeom>
        </p:spPr>
        <p:txBody>
          <a:bodyPr/>
          <a:lstStyle>
            <a:lvl1pPr>
              <a:defRPr b="1" baseline="0">
                <a:solidFill>
                  <a:schemeClr val="tx2"/>
                </a:solidFill>
              </a:defRPr>
            </a:lvl1pPr>
          </a:lstStyle>
          <a:p>
            <a:pPr lvl="0"/>
            <a:r>
              <a:rPr lang="fr-FR" dirty="0" err="1"/>
              <a:t>Your</a:t>
            </a:r>
            <a:r>
              <a:rPr lang="fr-FR" dirty="0"/>
              <a:t> </a:t>
            </a:r>
            <a:r>
              <a:rPr lang="fr-FR" dirty="0" err="1"/>
              <a:t>text</a:t>
            </a:r>
            <a:r>
              <a:rPr lang="fr-FR" dirty="0"/>
              <a:t> </a:t>
            </a:r>
            <a:r>
              <a:rPr lang="fr-FR" dirty="0" err="1"/>
              <a:t>here</a:t>
            </a:r>
            <a:endParaRPr lang="fr-FR" dirty="0"/>
          </a:p>
        </p:txBody>
      </p:sp>
      <p:sp>
        <p:nvSpPr>
          <p:cNvPr id="11" name="Rectangle 10">
            <a:extLst>
              <a:ext uri="{FF2B5EF4-FFF2-40B4-BE49-F238E27FC236}">
                <a16:creationId xmlns:a16="http://schemas.microsoft.com/office/drawing/2014/main" id="{FBF3C46E-600E-1DBA-6F25-9CC0225DA2DD}"/>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6" name="Espace réservé du texte 10">
            <a:extLst>
              <a:ext uri="{FF2B5EF4-FFF2-40B4-BE49-F238E27FC236}">
                <a16:creationId xmlns:a16="http://schemas.microsoft.com/office/drawing/2014/main" id="{C0E6A234-E4E6-E322-F6E1-2CEB09C0F592}"/>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ADA8407B-F20A-18ED-94D4-0C63AB74B075}"/>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2852379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screen image">
    <p:bg>
      <p:bgPr>
        <a:solidFill>
          <a:srgbClr val="F6F6FB"/>
        </a:solidFill>
        <a:effectLst/>
      </p:bgPr>
    </p:bg>
    <p:spTree>
      <p:nvGrpSpPr>
        <p:cNvPr id="1" name=""/>
        <p:cNvGrpSpPr/>
        <p:nvPr/>
      </p:nvGrpSpPr>
      <p:grpSpPr>
        <a:xfrm>
          <a:off x="0" y="0"/>
          <a:ext cx="0" cy="0"/>
          <a:chOff x="0" y="0"/>
          <a:chExt cx="0" cy="0"/>
        </a:xfrm>
      </p:grpSpPr>
      <p:sp>
        <p:nvSpPr>
          <p:cNvPr id="5" name="Espace réservé pour une image  6">
            <a:extLst>
              <a:ext uri="{FF2B5EF4-FFF2-40B4-BE49-F238E27FC236}">
                <a16:creationId xmlns:a16="http://schemas.microsoft.com/office/drawing/2014/main" id="{5A0E8F12-6B85-BA7E-68A9-5A20A670E3C2}"/>
              </a:ext>
            </a:extLst>
          </p:cNvPr>
          <p:cNvSpPr>
            <a:spLocks noGrp="1"/>
          </p:cNvSpPr>
          <p:nvPr>
            <p:ph type="pic" sz="quarter" idx="13" hasCustomPrompt="1"/>
          </p:nvPr>
        </p:nvSpPr>
        <p:spPr>
          <a:xfrm>
            <a:off x="0" y="1"/>
            <a:ext cx="9144000" cy="5136373"/>
          </a:xfrm>
          <a:prstGeom prst="rect">
            <a:avLst/>
          </a:prstGeom>
        </p:spPr>
        <p:txBody>
          <a:bodyPr>
            <a:noAutofit/>
          </a:bodyPr>
          <a:lstStyle>
            <a:lvl1pPr>
              <a:defRPr sz="1050"/>
            </a:lvl1pPr>
          </a:lstStyle>
          <a:p>
            <a:r>
              <a:rPr lang="en-US" noProof="0" dirty="0"/>
              <a:t>Drag and drop a full screen image here</a:t>
            </a:r>
          </a:p>
        </p:txBody>
      </p:sp>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70557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781631-1672-BF49-B5E3-8E80C29B302C}"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mpty_layout_1">
    <p:bg>
      <p:bgPr>
        <a:solidFill>
          <a:srgbClr val="F6F6FB"/>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613860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act">
    <p:bg>
      <p:bgPr>
        <a:solidFill>
          <a:srgbClr val="F6F6FB"/>
        </a:solidFill>
        <a:effectLst/>
      </p:bgPr>
    </p:bg>
    <p:spTree>
      <p:nvGrpSpPr>
        <p:cNvPr id="1" name=""/>
        <p:cNvGrpSpPr/>
        <p:nvPr/>
      </p:nvGrpSpPr>
      <p:grpSpPr>
        <a:xfrm>
          <a:off x="0" y="0"/>
          <a:ext cx="0" cy="0"/>
          <a:chOff x="0" y="0"/>
          <a:chExt cx="0" cy="0"/>
        </a:xfrm>
      </p:grpSpPr>
      <p:sp>
        <p:nvSpPr>
          <p:cNvPr id="6" name="Espace réservé pour une image  6"/>
          <p:cNvSpPr>
            <a:spLocks noGrp="1"/>
          </p:cNvSpPr>
          <p:nvPr>
            <p:ph type="pic" sz="quarter" idx="13" hasCustomPrompt="1"/>
          </p:nvPr>
        </p:nvSpPr>
        <p:spPr>
          <a:xfrm>
            <a:off x="1968102" y="2215747"/>
            <a:ext cx="1470422" cy="1379935"/>
          </a:xfrm>
          <a:prstGeom prst="rect">
            <a:avLst/>
          </a:prstGeom>
          <a:solidFill>
            <a:schemeClr val="bg1">
              <a:lumMod val="75000"/>
            </a:schemeClr>
          </a:solidFill>
        </p:spPr>
        <p:txBody>
          <a:bodyPr>
            <a:noAutofit/>
          </a:bodyPr>
          <a:lstStyle>
            <a:lvl1pPr>
              <a:defRPr sz="900"/>
            </a:lvl1pPr>
          </a:lstStyle>
          <a:p>
            <a:pPr lvl="0"/>
            <a:r>
              <a:rPr lang="fr-FR" noProof="0" dirty="0"/>
              <a:t>Click to </a:t>
            </a:r>
            <a:r>
              <a:rPr lang="fr-FR" noProof="0" dirty="0" err="1"/>
              <a:t>add</a:t>
            </a:r>
            <a:r>
              <a:rPr lang="fr-FR" noProof="0" dirty="0"/>
              <a:t> image</a:t>
            </a:r>
          </a:p>
        </p:txBody>
      </p:sp>
      <p:sp>
        <p:nvSpPr>
          <p:cNvPr id="7" name="Espace réservé du texte 8"/>
          <p:cNvSpPr>
            <a:spLocks noGrp="1"/>
          </p:cNvSpPr>
          <p:nvPr>
            <p:ph type="body" sz="quarter" idx="14" hasCustomPrompt="1"/>
          </p:nvPr>
        </p:nvSpPr>
        <p:spPr>
          <a:xfrm>
            <a:off x="3535994" y="2215748"/>
            <a:ext cx="3977879" cy="1379935"/>
          </a:xfrm>
          <a:prstGeom prst="rect">
            <a:avLst/>
          </a:prstGeom>
        </p:spPr>
        <p:txBody>
          <a:bodyPr>
            <a:normAutofit/>
          </a:bodyPr>
          <a:lstStyle>
            <a:lvl1pPr>
              <a:defRPr sz="1500" b="0">
                <a:solidFill>
                  <a:schemeClr val="tx1"/>
                </a:solidFill>
              </a:defRPr>
            </a:lvl1pPr>
          </a:lstStyle>
          <a:p>
            <a:pPr lvl="0">
              <a:lnSpc>
                <a:spcPct val="100000"/>
              </a:lnSpc>
              <a:spcBef>
                <a:spcPts val="0"/>
              </a:spcBef>
            </a:pPr>
            <a:r>
              <a:rPr lang="fr-FR" b="1" noProof="0" dirty="0" err="1"/>
              <a:t>Your</a:t>
            </a:r>
            <a:r>
              <a:rPr lang="fr-FR" b="1" noProof="0" dirty="0"/>
              <a:t> </a:t>
            </a:r>
            <a:r>
              <a:rPr lang="fr-FR" b="1" noProof="0" dirty="0" err="1"/>
              <a:t>text</a:t>
            </a:r>
            <a:r>
              <a:rPr lang="fr-FR" b="1" noProof="0" dirty="0"/>
              <a:t> </a:t>
            </a:r>
            <a:r>
              <a:rPr lang="fr-FR" b="1" noProof="0" dirty="0" err="1"/>
              <a:t>here</a:t>
            </a:r>
            <a:endParaRPr lang="fr-FR" b="1" noProof="0" dirty="0"/>
          </a:p>
        </p:txBody>
      </p:sp>
      <p:sp>
        <p:nvSpPr>
          <p:cNvPr id="13" name="Title 5">
            <a:extLst>
              <a:ext uri="{FF2B5EF4-FFF2-40B4-BE49-F238E27FC236}">
                <a16:creationId xmlns:a16="http://schemas.microsoft.com/office/drawing/2014/main" id="{F5674035-D4A6-2F21-0BCA-0388B90AC188}"/>
              </a:ext>
            </a:extLst>
          </p:cNvPr>
          <p:cNvSpPr txBox="1">
            <a:spLocks/>
          </p:cNvSpPr>
          <p:nvPr/>
        </p:nvSpPr>
        <p:spPr>
          <a:xfrm>
            <a:off x="1864985" y="1240722"/>
            <a:ext cx="5446891" cy="1758682"/>
          </a:xfrm>
          <a:prstGeom prst="rect">
            <a:avLst/>
          </a:prstGeom>
        </p:spPr>
        <p:txBody>
          <a:bodyPr/>
          <a:lstStyle>
            <a:lvl1pPr algn="l" defTabSz="914400" rtl="0" eaLnBrk="1" latinLnBrk="0" hangingPunct="1">
              <a:lnSpc>
                <a:spcPct val="100000"/>
              </a:lnSpc>
              <a:spcBef>
                <a:spcPct val="0"/>
              </a:spcBef>
              <a:buNone/>
              <a:defRPr sz="3000" b="1" i="0" kern="1200" baseline="0">
                <a:solidFill>
                  <a:schemeClr val="tx1"/>
                </a:solidFill>
                <a:latin typeface="Arial" charset="0"/>
                <a:ea typeface="Arial" charset="0"/>
                <a:cs typeface="Arial" charset="0"/>
              </a:defRPr>
            </a:lvl1pPr>
          </a:lstStyle>
          <a:p>
            <a:endParaRPr lang="en-US" sz="2250" dirty="0"/>
          </a:p>
          <a:p>
            <a:r>
              <a:rPr lang="en-US" sz="2250" dirty="0"/>
              <a:t>Contact</a:t>
            </a:r>
          </a:p>
        </p:txBody>
      </p:sp>
      <p:sp>
        <p:nvSpPr>
          <p:cNvPr id="14" name="Rectangle 13">
            <a:extLst>
              <a:ext uri="{FF2B5EF4-FFF2-40B4-BE49-F238E27FC236}">
                <a16:creationId xmlns:a16="http://schemas.microsoft.com/office/drawing/2014/main" id="{4C431BAD-628F-2E05-AE71-AF83E2EC7832}"/>
              </a:ext>
            </a:extLst>
          </p:cNvPr>
          <p:cNvSpPr/>
          <p:nvPr/>
        </p:nvSpPr>
        <p:spPr>
          <a:xfrm>
            <a:off x="1951796" y="1242901"/>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Tree>
    <p:extLst>
      <p:ext uri="{BB962C8B-B14F-4D97-AF65-F5344CB8AC3E}">
        <p14:creationId xmlns:p14="http://schemas.microsoft.com/office/powerpoint/2010/main" val="21775764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hank You">
    <p:bg>
      <p:bgRef idx="1001">
        <a:schemeClr val="bg1"/>
      </p:bgRef>
    </p:bg>
    <p:spTree>
      <p:nvGrpSpPr>
        <p:cNvPr id="1" name=""/>
        <p:cNvGrpSpPr/>
        <p:nvPr/>
      </p:nvGrpSpPr>
      <p:grpSpPr>
        <a:xfrm>
          <a:off x="0" y="0"/>
          <a:ext cx="0" cy="0"/>
          <a:chOff x="0" y="0"/>
          <a:chExt cx="0" cy="0"/>
        </a:xfrm>
      </p:grpSpPr>
      <p:sp>
        <p:nvSpPr>
          <p:cNvPr id="6" name="Rectangle 5"/>
          <p:cNvSpPr/>
          <p:nvPr/>
        </p:nvSpPr>
        <p:spPr>
          <a:xfrm>
            <a:off x="3740702" y="2641113"/>
            <a:ext cx="342510" cy="89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8" name="ZoneTexte 7"/>
          <p:cNvSpPr txBox="1"/>
          <p:nvPr/>
        </p:nvSpPr>
        <p:spPr>
          <a:xfrm>
            <a:off x="3799467" y="2373172"/>
            <a:ext cx="1563109" cy="738664"/>
          </a:xfrm>
          <a:prstGeom prst="rect">
            <a:avLst/>
          </a:prstGeom>
          <a:noFill/>
        </p:spPr>
        <p:txBody>
          <a:bodyPr wrap="square" rtlCol="0">
            <a:spAutoFit/>
          </a:bodyPr>
          <a:lstStyle/>
          <a:p>
            <a:pPr lvl="0"/>
            <a:r>
              <a:rPr lang="en-US" sz="2100" b="1" noProof="0" dirty="0"/>
              <a:t>Thank you</a:t>
            </a:r>
            <a:r>
              <a:rPr lang="en-US" sz="2100" b="1" baseline="0" noProof="0" dirty="0"/>
              <a:t>!</a:t>
            </a:r>
            <a:endParaRPr lang="en-US" sz="2100" b="1" noProof="0" dirty="0"/>
          </a:p>
        </p:txBody>
      </p:sp>
    </p:spTree>
    <p:extLst>
      <p:ext uri="{BB962C8B-B14F-4D97-AF65-F5344CB8AC3E}">
        <p14:creationId xmlns:p14="http://schemas.microsoft.com/office/powerpoint/2010/main" val="75314819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End Logo">
    <p:bg>
      <p:bgRef idx="1001">
        <a:schemeClr val="bg1"/>
      </p:bgRef>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6C2B276-4C97-5525-5523-EC0123F775EF}"/>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3203538" y="1938389"/>
            <a:ext cx="2736925" cy="1403882"/>
          </a:xfrm>
          <a:prstGeom prst="rect">
            <a:avLst/>
          </a:prstGeom>
          <a:blipFill>
            <a:blip r:embed="rId2" cstate="email">
              <a:extLst>
                <a:ext uri="{28A0092B-C50C-407E-A947-70E740481C1C}">
                  <a14:useLocalDpi xmlns:a14="http://schemas.microsoft.com/office/drawing/2010/main"/>
                </a:ext>
              </a:extLst>
            </a:blip>
            <a:stretch>
              <a:fillRect/>
            </a:stretch>
          </a:blipFill>
        </p:spPr>
      </p:pic>
    </p:spTree>
    <p:extLst>
      <p:ext uri="{BB962C8B-B14F-4D97-AF65-F5344CB8AC3E}">
        <p14:creationId xmlns:p14="http://schemas.microsoft.com/office/powerpoint/2010/main" val="1950289328"/>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A527-4CBA-6AD0-5252-1CB66E2C39CE}"/>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FR"/>
          </a:p>
        </p:txBody>
      </p:sp>
      <p:sp>
        <p:nvSpPr>
          <p:cNvPr id="3" name="Subtitle 2">
            <a:extLst>
              <a:ext uri="{FF2B5EF4-FFF2-40B4-BE49-F238E27FC236}">
                <a16:creationId xmlns:a16="http://schemas.microsoft.com/office/drawing/2014/main" id="{BC6556F4-BBC0-B6F1-9D51-E60AD985987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6540D72E-420F-CAF8-DE3A-F6395A349E4F}"/>
              </a:ext>
            </a:extLst>
          </p:cNvPr>
          <p:cNvSpPr>
            <a:spLocks noGrp="1"/>
          </p:cNvSpPr>
          <p:nvPr>
            <p:ph type="dt" sz="half" idx="10"/>
          </p:nvPr>
        </p:nvSpPr>
        <p:spPr/>
        <p:txBody>
          <a:bodyPr/>
          <a:lstStyle/>
          <a:p>
            <a:fld id="{29C0B5BC-8FF6-F44C-B322-FA558B9E95EB}" type="datetime1">
              <a:rPr lang="fr-FR" smtClean="0"/>
              <a:t>24/03/2025</a:t>
            </a:fld>
            <a:endParaRPr lang="en-US"/>
          </a:p>
        </p:txBody>
      </p:sp>
      <p:sp>
        <p:nvSpPr>
          <p:cNvPr id="5" name="Footer Placeholder 4">
            <a:extLst>
              <a:ext uri="{FF2B5EF4-FFF2-40B4-BE49-F238E27FC236}">
                <a16:creationId xmlns:a16="http://schemas.microsoft.com/office/drawing/2014/main" id="{36A9C25B-A52E-1B3A-6EB0-1CCF883BF8DC}"/>
              </a:ext>
            </a:extLst>
          </p:cNvPr>
          <p:cNvSpPr>
            <a:spLocks noGrp="1"/>
          </p:cNvSpPr>
          <p:nvPr>
            <p:ph type="ftr" sz="quarter" idx="11"/>
          </p:nvPr>
        </p:nvSpPr>
        <p:spPr/>
        <p:txBody>
          <a:bodyPr/>
          <a:lstStyle/>
          <a:p>
            <a:r>
              <a:rPr lang="en-US"/>
              <a:t>(c) S.Gioria (OWASP) 2025</a:t>
            </a:r>
          </a:p>
        </p:txBody>
      </p:sp>
      <p:sp>
        <p:nvSpPr>
          <p:cNvPr id="6" name="Slide Number Placeholder 5">
            <a:extLst>
              <a:ext uri="{FF2B5EF4-FFF2-40B4-BE49-F238E27FC236}">
                <a16:creationId xmlns:a16="http://schemas.microsoft.com/office/drawing/2014/main" id="{77949816-3D4F-950E-B7B4-71F48223755C}"/>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035251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ext with white background">
    <p:bg>
      <p:bgPr>
        <a:solidFill>
          <a:schemeClr val="bg1"/>
        </a:solidFill>
        <a:effectLst/>
      </p:bgPr>
    </p:bg>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a:xfrm>
            <a:off x="108559" y="4868704"/>
            <a:ext cx="468630" cy="274796"/>
          </a:xfrm>
          <a:prstGeom prst="rect">
            <a:avLst/>
          </a:prstGeom>
        </p:spPr>
        <p:txBody>
          <a:bodyPr/>
          <a:lstStyle/>
          <a:p>
            <a:fld id="{C5EF2332-01BF-834F-8236-50238282D533}" type="slidenum">
              <a:rPr lang="en-US" smtClean="0"/>
              <a:t>‹#›</a:t>
            </a:fld>
            <a:endParaRPr lang="en-US"/>
          </a:p>
        </p:txBody>
      </p:sp>
      <p:sp>
        <p:nvSpPr>
          <p:cNvPr id="14" name="Espace réservé du texte 11"/>
          <p:cNvSpPr>
            <a:spLocks noGrp="1"/>
          </p:cNvSpPr>
          <p:nvPr>
            <p:ph type="body" sz="quarter" idx="13" hasCustomPrompt="1"/>
          </p:nvPr>
        </p:nvSpPr>
        <p:spPr>
          <a:xfrm>
            <a:off x="730585" y="1154118"/>
            <a:ext cx="64226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a:t>Click to </a:t>
            </a:r>
            <a:r>
              <a:rPr lang="fr-FR" noProof="0" err="1"/>
              <a:t>add</a:t>
            </a:r>
            <a:r>
              <a:rPr lang="fr-FR" noProof="0"/>
              <a:t> </a:t>
            </a:r>
            <a:r>
              <a:rPr lang="fr-FR" noProof="0" err="1"/>
              <a:t>text</a:t>
            </a:r>
            <a:endParaRPr lang="fr-FR" noProof="0"/>
          </a:p>
        </p:txBody>
      </p:sp>
      <p:sp>
        <p:nvSpPr>
          <p:cNvPr id="8" name="Espace réservé du pied de page 1">
            <a:extLst>
              <a:ext uri="{FF2B5EF4-FFF2-40B4-BE49-F238E27FC236}">
                <a16:creationId xmlns:a16="http://schemas.microsoft.com/office/drawing/2014/main" id="{4FE2D6AD-EEF5-D89B-236D-3B77F5179F96}"/>
              </a:ext>
            </a:extLst>
          </p:cNvPr>
          <p:cNvSpPr>
            <a:spLocks noGrp="1"/>
          </p:cNvSpPr>
          <p:nvPr>
            <p:ph type="ftr" sz="quarter" idx="14" hasCustomPrompt="1"/>
          </p:nvPr>
        </p:nvSpPr>
        <p:spPr>
          <a:xfrm>
            <a:off x="577189" y="4840408"/>
            <a:ext cx="6265653" cy="273844"/>
          </a:xfrm>
        </p:spPr>
        <p:txBody>
          <a:bodyPr/>
          <a:lstStyle/>
          <a:p>
            <a:r>
              <a:rPr lang="en-US"/>
              <a:t>(c) S.Gioria (OWASP) 2025</a:t>
            </a:r>
          </a:p>
        </p:txBody>
      </p:sp>
      <p:sp>
        <p:nvSpPr>
          <p:cNvPr id="2" name="Rectangle 1">
            <a:extLst>
              <a:ext uri="{FF2B5EF4-FFF2-40B4-BE49-F238E27FC236}">
                <a16:creationId xmlns:a16="http://schemas.microsoft.com/office/drawing/2014/main" id="{CBE4BA5F-F33F-7D94-5B36-1FC23A29BC7C}"/>
              </a:ext>
            </a:extLst>
          </p:cNvPr>
          <p:cNvSpPr/>
          <p:nvPr/>
        </p:nvSpPr>
        <p:spPr>
          <a:xfrm>
            <a:off x="291784" y="361876"/>
            <a:ext cx="277553" cy="493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4" name="Espace réservé du texte 10">
            <a:extLst>
              <a:ext uri="{FF2B5EF4-FFF2-40B4-BE49-F238E27FC236}">
                <a16:creationId xmlns:a16="http://schemas.microsoft.com/office/drawing/2014/main" id="{52025514-EDF2-D22A-E33A-55A09C388ACB}"/>
              </a:ext>
            </a:extLst>
          </p:cNvPr>
          <p:cNvSpPr>
            <a:spLocks noGrp="1"/>
          </p:cNvSpPr>
          <p:nvPr>
            <p:ph type="body" sz="quarter" idx="19" hasCustomPrompt="1"/>
          </p:nvPr>
        </p:nvSpPr>
        <p:spPr>
          <a:xfrm>
            <a:off x="295059" y="165861"/>
            <a:ext cx="8073437" cy="247549"/>
          </a:xfrm>
          <a:prstGeom prst="rect">
            <a:avLst/>
          </a:prstGeom>
        </p:spPr>
        <p:txBody>
          <a:bodyPr>
            <a:noAutofit/>
          </a:bodyPr>
          <a:lstStyle>
            <a:lvl1pPr>
              <a:defRPr sz="1500" b="0" i="0">
                <a:latin typeface="Arial" charset="0"/>
                <a:ea typeface="Arial" charset="0"/>
                <a:cs typeface="Arial" charset="0"/>
              </a:defRPr>
            </a:lvl1pPr>
          </a:lstStyle>
          <a:p>
            <a:pPr lvl="0"/>
            <a:r>
              <a:rPr lang="fr-FR" noProof="0"/>
              <a:t>CLICK TO ADD A TITLE</a:t>
            </a:r>
          </a:p>
        </p:txBody>
      </p:sp>
    </p:spTree>
    <p:extLst>
      <p:ext uri="{BB962C8B-B14F-4D97-AF65-F5344CB8AC3E}">
        <p14:creationId xmlns:p14="http://schemas.microsoft.com/office/powerpoint/2010/main" val="356500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Multime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p:cNvSpPr/>
          <p:nvPr/>
        </p:nvSpPr>
        <p:spPr>
          <a:xfrm>
            <a:off x="135732" y="4998811"/>
            <a:ext cx="90488" cy="34289"/>
          </a:xfrm>
          <a:prstGeom prst="rect">
            <a:avLst/>
          </a:prstGeom>
          <a:solidFill>
            <a:srgbClr val="BE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559278" y="1009435"/>
            <a:ext cx="7221129" cy="3405884"/>
          </a:xfrm>
          <a:prstGeom prst="rect">
            <a:avLst/>
          </a:prstGeom>
        </p:spPr>
        <p:txBody>
          <a:bodyPr/>
          <a:lstStyle>
            <a:lvl1pPr>
              <a:defRPr/>
            </a:lvl1pPr>
          </a:lstStyle>
          <a:p>
            <a:pPr lvl="0"/>
            <a:r>
              <a:rPr lang="fr-FR" noProof="0"/>
              <a:t>Click to </a:t>
            </a:r>
            <a:r>
              <a:rPr lang="fr-FR" noProof="0" err="1"/>
              <a:t>modify</a:t>
            </a:r>
            <a:endParaRPr lang="fr-FR" noProof="0"/>
          </a:p>
        </p:txBody>
      </p:sp>
      <p:sp>
        <p:nvSpPr>
          <p:cNvPr id="8" name="Rectangle 7">
            <a:extLst>
              <a:ext uri="{FF2B5EF4-FFF2-40B4-BE49-F238E27FC236}">
                <a16:creationId xmlns:a16="http://schemas.microsoft.com/office/drawing/2014/main" id="{E70BC517-5620-4D85-A181-0B1C171F2A84}"/>
              </a:ext>
            </a:extLst>
          </p:cNvPr>
          <p:cNvSpPr/>
          <p:nvPr/>
        </p:nvSpPr>
        <p:spPr>
          <a:xfrm>
            <a:off x="291784" y="361876"/>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10" name="Espace réservé du texte 10">
            <a:extLst>
              <a:ext uri="{FF2B5EF4-FFF2-40B4-BE49-F238E27FC236}">
                <a16:creationId xmlns:a16="http://schemas.microsoft.com/office/drawing/2014/main" id="{CD726A33-022E-4F2F-8806-64D08D56831D}"/>
              </a:ext>
            </a:extLst>
          </p:cNvPr>
          <p:cNvSpPr>
            <a:spLocks noGrp="1"/>
          </p:cNvSpPr>
          <p:nvPr>
            <p:ph type="body" sz="quarter" idx="15" hasCustomPrompt="1"/>
          </p:nvPr>
        </p:nvSpPr>
        <p:spPr>
          <a:xfrm>
            <a:off x="295059" y="165861"/>
            <a:ext cx="5346617" cy="247549"/>
          </a:xfrm>
          <a:prstGeom prst="rect">
            <a:avLst/>
          </a:prstGeom>
        </p:spPr>
        <p:txBody>
          <a:bodyPr>
            <a:noAutofit/>
          </a:bodyPr>
          <a:lstStyle>
            <a:lvl1pPr>
              <a:defRPr sz="1800" b="1" i="0" baseline="0">
                <a:latin typeface="Arial" charset="0"/>
                <a:ea typeface="Arial" charset="0"/>
                <a:cs typeface="Arial" charset="0"/>
              </a:defRPr>
            </a:lvl1pPr>
          </a:lstStyle>
          <a:p>
            <a:pPr lvl="0"/>
            <a:r>
              <a:rPr lang="fr-FR" noProof="0"/>
              <a:t>Click to </a:t>
            </a:r>
            <a:r>
              <a:rPr lang="fr-FR" noProof="0" err="1"/>
              <a:t>add</a:t>
            </a:r>
            <a:r>
              <a:rPr lang="fr-FR" noProof="0"/>
              <a:t> a </a:t>
            </a:r>
            <a:r>
              <a:rPr lang="fr-FR" noProof="0" err="1"/>
              <a:t>title</a:t>
            </a:r>
            <a:endParaRPr lang="fr-FR" noProof="0"/>
          </a:p>
        </p:txBody>
      </p:sp>
      <p:sp>
        <p:nvSpPr>
          <p:cNvPr id="2" name="Espace réservé du pied de page 1"/>
          <p:cNvSpPr>
            <a:spLocks noGrp="1"/>
          </p:cNvSpPr>
          <p:nvPr>
            <p:ph type="ftr" sz="quarter" idx="17"/>
          </p:nvPr>
        </p:nvSpPr>
        <p:spPr/>
        <p:txBody>
          <a:bodyPr/>
          <a:lstStyle/>
          <a:p>
            <a:r>
              <a:rPr lang="en-US"/>
              <a:t>(c) S.Gioria (OWASP) 2025</a:t>
            </a:r>
          </a:p>
        </p:txBody>
      </p:sp>
    </p:spTree>
    <p:extLst>
      <p:ext uri="{BB962C8B-B14F-4D97-AF65-F5344CB8AC3E}">
        <p14:creationId xmlns:p14="http://schemas.microsoft.com/office/powerpoint/2010/main" val="1620533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re Pied de pag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0BC517-5620-4D85-A181-0B1C171F2A84}"/>
              </a:ext>
            </a:extLst>
          </p:cNvPr>
          <p:cNvSpPr/>
          <p:nvPr/>
        </p:nvSpPr>
        <p:spPr>
          <a:xfrm>
            <a:off x="291784" y="346465"/>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noProof="0" dirty="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4" name="Espace réservé de la date 3"/>
          <p:cNvSpPr>
            <a:spLocks noGrp="1"/>
          </p:cNvSpPr>
          <p:nvPr>
            <p:ph type="dt" sz="half" idx="11"/>
          </p:nvPr>
        </p:nvSpPr>
        <p:spPr/>
        <p:txBody>
          <a:bodyPr/>
          <a:lstStyle/>
          <a:p>
            <a:fld id="{52AD1C19-383C-284A-BE7B-3F602FDDDB0B}" type="datetime1">
              <a:rPr lang="fr-FR" smtClean="0"/>
              <a:t>24/03/2025</a:t>
            </a:fld>
            <a:endParaRPr lang="en-US"/>
          </a:p>
        </p:txBody>
      </p:sp>
      <p:sp>
        <p:nvSpPr>
          <p:cNvPr id="5" name="Espace réservé du pied de page 4"/>
          <p:cNvSpPr>
            <a:spLocks noGrp="1"/>
          </p:cNvSpPr>
          <p:nvPr>
            <p:ph type="ftr" sz="quarter" idx="12"/>
          </p:nvPr>
        </p:nvSpPr>
        <p:spPr/>
        <p:txBody>
          <a:bodyPr/>
          <a:lstStyle/>
          <a:p>
            <a:r>
              <a:rPr lang="en-US"/>
              <a:t>(c) S.Gioria (OWASP) 2025</a:t>
            </a:r>
          </a:p>
        </p:txBody>
      </p:sp>
      <p:sp>
        <p:nvSpPr>
          <p:cNvPr id="7" name="Espace réservé du texte 10">
            <a:extLst>
              <a:ext uri="{FF2B5EF4-FFF2-40B4-BE49-F238E27FC236}">
                <a16:creationId xmlns:a16="http://schemas.microsoft.com/office/drawing/2014/main" id="{E1140679-5CE6-4154-BA1C-DA361E595D51}"/>
              </a:ext>
            </a:extLst>
          </p:cNvPr>
          <p:cNvSpPr>
            <a:spLocks noGrp="1"/>
          </p:cNvSpPr>
          <p:nvPr>
            <p:ph type="body" sz="quarter" idx="15" hasCustomPrompt="1"/>
          </p:nvPr>
        </p:nvSpPr>
        <p:spPr>
          <a:xfrm>
            <a:off x="295059" y="165861"/>
            <a:ext cx="5346617" cy="247549"/>
          </a:xfrm>
        </p:spPr>
        <p:txBody>
          <a:bodyPr>
            <a:noAutofit/>
          </a:bodyPr>
          <a:lstStyle>
            <a:lvl1pPr>
              <a:defRPr sz="1800" b="1" i="0">
                <a:latin typeface="Arial" charset="0"/>
                <a:ea typeface="Arial" charset="0"/>
                <a:cs typeface="Arial" charset="0"/>
              </a:defRPr>
            </a:lvl1pPr>
          </a:lstStyle>
          <a:p>
            <a:pPr lvl="0"/>
            <a:r>
              <a:rPr lang="fr-FR" dirty="0"/>
              <a:t>Titre de la diapositive</a:t>
            </a:r>
          </a:p>
        </p:txBody>
      </p:sp>
    </p:spTree>
    <p:extLst>
      <p:ext uri="{BB962C8B-B14F-4D97-AF65-F5344CB8AC3E}">
        <p14:creationId xmlns:p14="http://schemas.microsoft.com/office/powerpoint/2010/main" val="177740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1A344-E875-A04B-841A-D2F2BB1E51E7}"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CBCFA8-C189-954E-BB5A-0D14D4985720}"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6B5FB1-E87D-5845-879C-47D0D5356C8B}" type="datetime1">
              <a:rPr lang="fr-FR" smtClean="0"/>
              <a:t>24/03/2025</a:t>
            </a:fld>
            <a:endParaRPr lang="en-US"/>
          </a:p>
        </p:txBody>
      </p:sp>
      <p:sp>
        <p:nvSpPr>
          <p:cNvPr id="8" name="Footer Placeholder 7"/>
          <p:cNvSpPr>
            <a:spLocks noGrp="1"/>
          </p:cNvSpPr>
          <p:nvPr>
            <p:ph type="ftr" sz="quarter" idx="11"/>
          </p:nvPr>
        </p:nvSpPr>
        <p:spPr/>
        <p:txBody>
          <a:bodyPr/>
          <a:lstStyle/>
          <a:p>
            <a:r>
              <a:rPr lang="en-US"/>
              <a:t>(c) S.Gioria (OWASP) 2025</a:t>
            </a:r>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A83D8-C2FC-9143-AB23-6D4364D1C98A}" type="datetime1">
              <a:rPr lang="fr-FR" smtClean="0"/>
              <a:t>24/03/2025</a:t>
            </a:fld>
            <a:endParaRPr lang="en-US"/>
          </a:p>
        </p:txBody>
      </p:sp>
      <p:sp>
        <p:nvSpPr>
          <p:cNvPr id="4" name="Footer Placeholder 3"/>
          <p:cNvSpPr>
            <a:spLocks noGrp="1"/>
          </p:cNvSpPr>
          <p:nvPr>
            <p:ph type="ftr" sz="quarter" idx="11"/>
          </p:nvPr>
        </p:nvSpPr>
        <p:spPr/>
        <p:txBody>
          <a:bodyPr/>
          <a:lstStyle/>
          <a:p>
            <a:r>
              <a:rPr lang="en-US"/>
              <a:t>(c) S.Gioria (OWASP) 2025</a:t>
            </a:r>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0C6F0-FAB5-FB46-BB33-27E554DBA755}" type="datetime1">
              <a:rPr lang="fr-FR" smtClean="0"/>
              <a:t>24/03/2025</a:t>
            </a:fld>
            <a:endParaRPr lang="en-US"/>
          </a:p>
        </p:txBody>
      </p:sp>
      <p:sp>
        <p:nvSpPr>
          <p:cNvPr id="3" name="Footer Placeholder 2"/>
          <p:cNvSpPr>
            <a:spLocks noGrp="1"/>
          </p:cNvSpPr>
          <p:nvPr>
            <p:ph type="ftr" sz="quarter" idx="11"/>
          </p:nvPr>
        </p:nvSpPr>
        <p:spPr/>
        <p:txBody>
          <a:bodyPr/>
          <a:lstStyle/>
          <a:p>
            <a:r>
              <a:rPr lang="en-US"/>
              <a:t>(c) S.Gioria (OWASP) 2025</a:t>
            </a:r>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E8EDDFB-C761-E84A-AFF5-9242F89ADBA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8250ED8-6649-864F-A1FC-D32B753E63E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FF499C46-BE6A-254A-B335-2A092F210F38}" type="datetime1">
              <a:rPr lang="fr-FR" smtClean="0"/>
              <a:t>24/03/2025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r>
              <a:rPr lang="en-US"/>
              <a:t>(c) S.Gioria (OWASP) 2025</a:t>
            </a:r>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romptarmor.substack.com/p/slack-ai-data-exfiltration-from-private"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enai.owasp.org/llmrisk/llm062025-excessive-agency/"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OWASP Top 10 LLM06-2025 -💥Autonomie Excessive💥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
        <p:nvSpPr>
          <p:cNvPr id="4" name="Date Placeholder 3"/>
          <p:cNvSpPr>
            <a:spLocks noGrp="1"/>
          </p:cNvSpPr>
          <p:nvPr>
            <p:ph idx="10" sz="half" type="dt"/>
          </p:nvPr>
        </p:nvSpPr>
        <p:spPr/>
        <p:txBody>
          <a:bodyPr/>
          <a:lstStyle/>
          <a:p>
            <a:fld id="{0BD5A289-D3C7-5742-9425-E092DD1BBE45}" type="datetime1">
              <a:rPr lang="fr-FR" smtClean="0"/>
              <a:t>2025-03-10</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Pourquoi est-ce important ?</a:t>
            </a:r>
          </a:p>
        </p:txBody>
      </p:sp>
      <p:sp>
        <p:nvSpPr>
          <p:cNvPr id="3" name="Content Placeholder 2"/>
          <p:cNvSpPr>
            <a:spLocks noGrp="1"/>
          </p:cNvSpPr>
          <p:nvPr>
            <p:ph idx="1"/>
          </p:nvPr>
        </p:nvSpPr>
        <p:spPr/>
        <p:txBody>
          <a:bodyPr/>
          <a:lstStyle/>
          <a:p>
            <a:pPr lvl="0" indent="0" marL="0">
              <a:buNone/>
            </a:pPr>
            <a:r>
              <a:rPr/>
              <a:t>Octroyer trop d’autonomie aux systèmes basés sur les modèles de langage peut mener a de graves vulnerabilités. Ces systèmes peuvent être configurés pour appeler des fonctions ou interagir avec d’autres systèmes via des extensions, ce qui peut entraîner des actions dommageables en réponse à des sorties inattendues ou manipulées des LLM.</a:t>
            </a:r>
          </a:p>
        </p:txBody>
      </p:sp>
      <p:sp>
        <p:nvSpPr>
          <p:cNvPr id="4" name="Date Placeholder 3"/>
          <p:cNvSpPr>
            <a:spLocks noGrp="1"/>
          </p:cNvSpPr>
          <p:nvPr>
            <p:ph idx="10" sz="half" type="dt"/>
          </p:nvPr>
        </p:nvSpPr>
        <p:spPr/>
        <p:txBody>
          <a:bodyPr/>
          <a:lstStyle/>
          <a:p>
            <a:fld id="{0B781631-1672-BF49-B5E3-8E80C29B302C}" type="datetime1">
              <a:rPr lang="fr-FR" smtClean="0"/>
              <a:t>2025-03-10</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Comment fonctionne une attaque ?</a:t>
            </a:r>
          </a:p>
        </p:txBody>
      </p:sp>
      <p:sp>
        <p:nvSpPr>
          <p:cNvPr id="3" name="Content Placeholder 2"/>
          <p:cNvSpPr>
            <a:spLocks noGrp="1"/>
          </p:cNvSpPr>
          <p:nvPr>
            <p:ph idx="1"/>
          </p:nvPr>
        </p:nvSpPr>
        <p:spPr/>
        <p:txBody>
          <a:bodyPr/>
          <a:lstStyle/>
          <a:p>
            <a:pPr lvl="0" indent="0" marL="0">
              <a:buNone/>
            </a:pPr>
            <a:r>
              <a:rPr/>
              <a:t>Une attaque exploitant cette vulnérabilité repose sur l’utilisation de sorties malveillantes ou ambiguës pour déclencher des actions non autorisées via des extensions, ou agents AI. Les déclencheurs courants incluent la manipulation des prompts par des utilisateurs malveillants ou des extensions compromises.</a:t>
            </a:r>
          </a:p>
        </p:txBody>
      </p:sp>
      <p:sp>
        <p:nvSpPr>
          <p:cNvPr id="4" name="Date Placeholder 3"/>
          <p:cNvSpPr>
            <a:spLocks noGrp="1"/>
          </p:cNvSpPr>
          <p:nvPr>
            <p:ph idx="10" sz="half" type="dt"/>
          </p:nvPr>
        </p:nvSpPr>
        <p:spPr/>
        <p:txBody>
          <a:bodyPr/>
          <a:lstStyle/>
          <a:p>
            <a:fld id="{0B781631-1672-BF49-B5E3-8E80C29B302C}" type="datetime1">
              <a:rPr lang="fr-FR" smtClean="0"/>
              <a:t>2025-03-10</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Exemples de Faille Connue</a:t>
            </a:r>
          </a:p>
        </p:txBody>
      </p:sp>
      <p:sp>
        <p:nvSpPr>
          <p:cNvPr id="3" name="Content Placeholder 2"/>
          <p:cNvSpPr>
            <a:spLocks noGrp="1"/>
          </p:cNvSpPr>
          <p:nvPr>
            <p:ph idx="1"/>
          </p:nvPr>
        </p:nvSpPr>
        <p:spPr/>
        <p:txBody>
          <a:bodyPr/>
          <a:lstStyle/>
          <a:p>
            <a:pPr lvl="0" indent="0" marL="0">
              <a:buNone/>
            </a:pPr>
            <a:r>
              <a:rPr/>
              <a:t>En 2024 Slack AI est vulnérable à une attaque par injection de prompt indirecte, permettant aux attaquants d’exfiltrer des données sensibles de canaux privés sans y avoir accès. Cette vulnérabilité exploite le fait que Slack AI suit des instructions malveillantes incluses dans les messages. Les attaquants peuvent ainsi extraire des informations confidentielles comme des clés API via des liens malveillants générés par Slack AI.</a:t>
            </a:r>
          </a:p>
          <a:p>
            <a:pPr lvl="0" indent="0" marL="0">
              <a:buNone/>
            </a:pPr>
            <a:r>
              <a:rPr b="1"/>
              <a:t>Reference</a:t>
            </a:r>
            <a:r>
              <a:rPr/>
              <a:t> : </a:t>
            </a:r>
            <a:r>
              <a:rPr>
                <a:hlinkClick r:id="rId2"/>
              </a:rPr>
              <a:t>Exfiltration de données via des agents Slack</a:t>
            </a:r>
          </a:p>
        </p:txBody>
      </p:sp>
      <p:sp>
        <p:nvSpPr>
          <p:cNvPr id="4" name="Date Placeholder 3"/>
          <p:cNvSpPr>
            <a:spLocks noGrp="1"/>
          </p:cNvSpPr>
          <p:nvPr>
            <p:ph idx="10" sz="half" type="dt"/>
          </p:nvPr>
        </p:nvSpPr>
        <p:spPr/>
        <p:txBody>
          <a:bodyPr/>
          <a:lstStyle/>
          <a:p>
            <a:fld id="{0B781631-1672-BF49-B5E3-8E80C29B302C}" type="datetime1">
              <a:rPr lang="fr-FR" smtClean="0"/>
              <a:t>2025-03-10</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Comment se protéger ?</a:t>
            </a:r>
          </a:p>
        </p:txBody>
      </p:sp>
      <p:sp>
        <p:nvSpPr>
          <p:cNvPr id="3" name="Content Placeholder 2"/>
          <p:cNvSpPr>
            <a:spLocks noGrp="1"/>
          </p:cNvSpPr>
          <p:nvPr>
            <p:ph idx="1"/>
          </p:nvPr>
        </p:nvSpPr>
        <p:spPr/>
        <p:txBody>
          <a:bodyPr/>
          <a:lstStyle/>
          <a:p>
            <a:pPr lvl="0" indent="0" marL="0">
              <a:buNone/>
            </a:pPr>
            <a:r>
              <a:rPr/>
              <a:t>Pour se protéger il est essentiel de travailler sur les interactions entre le LLM et les extensions.</a:t>
            </a:r>
          </a:p>
          <a:p>
            <a:pPr lvl="0" indent="-342900" marL="342900">
              <a:buAutoNum type="arabicPeriod"/>
            </a:pPr>
            <a:r>
              <a:rPr/>
              <a:t>Limiter les extensions : Restreignez les extensions accessibles aux agents LLM aux seules nécessaires pour l’opération prévue.</a:t>
            </a:r>
          </a:p>
          <a:p>
            <a:pPr lvl="0" indent="-342900" marL="342900">
              <a:buAutoNum type="arabicPeriod"/>
            </a:pPr>
            <a:r>
              <a:rPr/>
              <a:t>Réduire la fonctionnalité : Évitez les extensions à fonctionnalité ouverte et utilisez des extensions avec des fonctionnalités plus granulaires.</a:t>
            </a:r>
          </a:p>
          <a:p>
            <a:pPr lvl="0" indent="-342900" marL="342900">
              <a:buAutoNum type="arabicPeriod"/>
            </a:pPr>
            <a:r>
              <a:rPr/>
              <a:t>Limiter les permissions : Assurez-vous que les extensions n’ont que les permissions minimales nécessaires pour fonctionner.</a:t>
            </a:r>
          </a:p>
          <a:p>
            <a:pPr lvl="0" indent="-342900" marL="342900">
              <a:buAutoNum type="arabicPeriod"/>
            </a:pPr>
            <a:r>
              <a:rPr/>
              <a:t>Mettre en place un contrôle humain : Exigez une approbation humaine pour les actions à impact élevé.</a:t>
            </a:r>
          </a:p>
          <a:p>
            <a:pPr lvl="0" indent="0" marL="1270000">
              <a:buNone/>
            </a:pPr>
            <a:r>
              <a:rPr sz="2000"/>
              <a:t>Une extension de LLM est une fonctionnalité comme la possibilité d’extraire du contenu depuis une URL ou de générer un fichier Excel, …</a:t>
            </a:r>
          </a:p>
          <a:p>
            <a:pPr lvl="0" indent="0" marL="0">
              <a:buNone/>
            </a:pPr>
            <a:r>
              <a:rPr b="1"/>
              <a:t>Références :</a:t>
            </a:r>
          </a:p>
          <a:p>
            <a:pPr lvl="0"/>
            <a:r>
              <a:rPr>
                <a:hlinkClick r:id="rId2"/>
              </a:rPr>
              <a:t>OWASP LLM06-2025</a:t>
            </a:r>
          </a:p>
        </p:txBody>
      </p:sp>
      <p:sp>
        <p:nvSpPr>
          <p:cNvPr id="4" name="Date Placeholder 3"/>
          <p:cNvSpPr>
            <a:spLocks noGrp="1"/>
          </p:cNvSpPr>
          <p:nvPr>
            <p:ph idx="10" sz="half" type="dt"/>
          </p:nvPr>
        </p:nvSpPr>
        <p:spPr/>
        <p:txBody>
          <a:bodyPr/>
          <a:lstStyle/>
          <a:p>
            <a:fld id="{0B781631-1672-BF49-B5E3-8E80C29B302C}" type="datetime1">
              <a:rPr lang="fr-FR" smtClean="0"/>
              <a:t>2025-03-10</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PT_Lectra_template_corporate_EN">
  <a:themeElements>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2023-corporate-en" id="{70A375D3-D7DA-3143-8A65-3459F19DDE9D}" vid="{F93D125A-5DA2-3549-A7AD-4E4DD6E426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themeOverride>
</file>

<file path=docProps/app.xml><?xml version="1.0" encoding="utf-8"?>
<Properties xmlns="http://schemas.openxmlformats.org/officeDocument/2006/extended-properties" xmlns:vt="http://schemas.openxmlformats.org/officeDocument/2006/docPropsVTypes">
  <TotalTime>7</TotalTime>
  <Words>78</Words>
  <Application>Microsoft Macintosh PowerPoint</Application>
  <PresentationFormat>On-screen Show (16:9)</PresentationFormat>
  <Paragraphs>21</Paragraphs>
  <Slides>4</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Calibri</vt:lpstr>
      <vt:lpstr>Wingdings</vt:lpstr>
      <vt:lpstr>Office Theme</vt:lpstr>
      <vt:lpstr>PPT_Lectra_template_corporate_EN</vt:lpstr>
      <vt:lpstr>PowerPoint Presentation</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LLM06-2025 -💥Autonomie Excessive💥</dc:title>
  <dc:creator/>
  <cp:keywords/>
  <dcterms:created xsi:type="dcterms:W3CDTF">2025-03-24T14:05:46Z</dcterms:created>
  <dcterms:modified xsi:type="dcterms:W3CDTF">2025-03-24T14:05:46Z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ies">
    <vt:lpwstr/>
  </property>
  <property fmtid="{D5CDD505-2E9C-101B-9397-08002B2CF9AE}" pid="3" name="date">
    <vt:lpwstr>2025-03-10</vt:lpwstr>
  </property>
  <property fmtid="{D5CDD505-2E9C-101B-9397-08002B2CF9AE}" pid="4" name="last_modified_at">
    <vt:lpwstr>2025-03-11</vt:lpwstr>
  </property>
  <property fmtid="{D5CDD505-2E9C-101B-9397-08002B2CF9AE}" pid="5" name="layout">
    <vt:lpwstr>post</vt:lpwstr>
  </property>
</Properties>
</file>