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LouisShark/chatgpt_system_prompt"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enai.owasp.org/llmrisk/llm072025-system-prompt-leakag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LLM07-2025: 💥Fuite des Prompts Système💥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2025-03-11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La Fuite des Prompts Système concerne les risques liés à la fuite d’informations sensibles contenues dans les prompts système utilisés pour guider les modèles de langage. Ces prompts peuvent révéler divers secrets tels que des clés API, des chaînes de connexion ou des structures de rôles et permissions.</a:t>
            </a:r>
          </a:p>
        </p:txBody>
      </p:sp>
      <p:sp>
        <p:nvSpPr>
          <p:cNvPr id="4" name="Date Placeholder 3"/>
          <p:cNvSpPr>
            <a:spLocks noGrp="1"/>
          </p:cNvSpPr>
          <p:nvPr>
            <p:ph idx="10" sz="half" type="dt"/>
          </p:nvPr>
        </p:nvSpPr>
        <p:spPr/>
        <p:txBody>
          <a:bodyPr/>
          <a:lstStyle/>
          <a:p>
            <a:fld id="{0B781631-1672-BF49-B5E3-8E80C29B302C}" type="datetime1">
              <a:rPr lang="fr-FR" smtClean="0"/>
              <a:t>2025-03-11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fonctionne une attaque</a:t>
            </a:r>
          </a:p>
        </p:txBody>
      </p:sp>
      <p:sp>
        <p:nvSpPr>
          <p:cNvPr id="3" name="Content Placeholder 2"/>
          <p:cNvSpPr>
            <a:spLocks noGrp="1"/>
          </p:cNvSpPr>
          <p:nvPr>
            <p:ph idx="1"/>
          </p:nvPr>
        </p:nvSpPr>
        <p:spPr/>
        <p:txBody>
          <a:bodyPr/>
          <a:lstStyle/>
          <a:p>
            <a:pPr lvl="0" indent="0" marL="0">
              <a:buNone/>
            </a:pPr>
            <a:r>
              <a:rPr/>
              <a:t>Une attaque exploitant cette vulnérabilité repose sur l’extraction de prompts système qui contiennent des informations sensibles. Ces informations peuvent être utilisées pour faciliter d’autres attaques, comme des injections SQL ou des attaques d’escalade de privilèges.</a:t>
            </a:r>
          </a:p>
        </p:txBody>
      </p:sp>
      <p:sp>
        <p:nvSpPr>
          <p:cNvPr id="4" name="Date Placeholder 3"/>
          <p:cNvSpPr>
            <a:spLocks noGrp="1"/>
          </p:cNvSpPr>
          <p:nvPr>
            <p:ph idx="10" sz="half" type="dt"/>
          </p:nvPr>
        </p:nvSpPr>
        <p:spPr/>
        <p:txBody>
          <a:bodyPr/>
          <a:lstStyle/>
          <a:p>
            <a:fld id="{0B781631-1672-BF49-B5E3-8E80C29B302C}" type="datetime1">
              <a:rPr lang="fr-FR" smtClean="0"/>
              <a:t>2025-03-11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Exemples de Faille Connue</a:t>
            </a:r>
          </a:p>
        </p:txBody>
      </p:sp>
      <p:sp>
        <p:nvSpPr>
          <p:cNvPr id="3" name="Content Placeholder 2"/>
          <p:cNvSpPr>
            <a:spLocks noGrp="1"/>
          </p:cNvSpPr>
          <p:nvPr>
            <p:ph idx="1"/>
          </p:nvPr>
        </p:nvSpPr>
        <p:spPr/>
        <p:txBody>
          <a:bodyPr/>
          <a:lstStyle/>
          <a:p>
            <a:pPr lvl="0" indent="0" marL="0">
              <a:buNone/>
            </a:pPr>
            <a:r>
              <a:rPr/>
              <a:t>Un LLM disposant d’un prompt système contenant un ensemble d’informations d’identification utilisées pour un outil auquel il a accès. Le prompt système est divulgué à un attaquant, qui peut ensuite utiliser ces informations d’identification à d’autres fins.</a:t>
            </a:r>
          </a:p>
          <a:p>
            <a:pPr lvl="0" indent="0" marL="0">
              <a:buNone/>
            </a:pPr>
            <a:r>
              <a:rPr b="1"/>
              <a:t>Reference</a:t>
            </a:r>
            <a:r>
              <a:rPr/>
              <a:t>: </a:t>
            </a:r>
            <a:r>
              <a:rPr>
                <a:hlinkClick r:id="rId2"/>
              </a:rPr>
              <a:t>ChatGPT system prompt leaks</a:t>
            </a:r>
          </a:p>
        </p:txBody>
      </p:sp>
      <p:sp>
        <p:nvSpPr>
          <p:cNvPr id="4" name="Date Placeholder 3"/>
          <p:cNvSpPr>
            <a:spLocks noGrp="1"/>
          </p:cNvSpPr>
          <p:nvPr>
            <p:ph idx="10" sz="half" type="dt"/>
          </p:nvPr>
        </p:nvSpPr>
        <p:spPr/>
        <p:txBody>
          <a:bodyPr/>
          <a:lstStyle/>
          <a:p>
            <a:fld id="{0B781631-1672-BF49-B5E3-8E80C29B302C}" type="datetime1">
              <a:rPr lang="fr-FR" smtClean="0"/>
              <a:t>2025-03-11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indent="0" marL="0">
              <a:buNone/>
            </a:pPr>
            <a:r>
              <a:rPr/>
              <a:t>Pour se protéger contre la fuite des Prompts Système, il est essentiel de :</a:t>
            </a:r>
          </a:p>
          <a:p>
            <a:pPr lvl="0" indent="-342900" marL="342900">
              <a:buAutoNum type="arabicPeriod"/>
            </a:pPr>
            <a:r>
              <a:rPr b="1"/>
              <a:t>Éviter d’inclure des informations sensibles dans vos prompts</a:t>
            </a:r>
            <a:r>
              <a:rPr/>
              <a:t>: Ne placez pas de données sensibles comme des clés API ou des chaînes de connexion dans les prompts système.</a:t>
            </a:r>
          </a:p>
          <a:p>
            <a:pPr lvl="0" indent="-342900" marL="342900">
              <a:buAutoNum type="arabicPeriod"/>
            </a:pPr>
            <a:r>
              <a:rPr b="1"/>
              <a:t>Externaliser les informations sensibles</a:t>
            </a:r>
            <a:r>
              <a:rPr/>
              <a:t> : Stockez ces informations dans des systèmes que le modèle ne peut pas accéder directement.</a:t>
            </a:r>
          </a:p>
          <a:p>
            <a:pPr lvl="0" indent="-342900" marL="342900">
              <a:buAutoNum type="arabicPeriod"/>
            </a:pPr>
            <a:r>
              <a:rPr b="1"/>
              <a:t>Mettre en place des garde-fous externes</a:t>
            </a:r>
            <a:r>
              <a:rPr/>
              <a:t> : Utilisez des systèmes indépendants pour surveiller et contrôler le comportement du modèle.</a:t>
            </a:r>
          </a:p>
          <a:p>
            <a:pPr lvl="0" indent="-342900" marL="342900">
              <a:buAutoNum type="arabicPeriod"/>
            </a:pPr>
            <a:r>
              <a:rPr b="1"/>
              <a:t>Séparer les privilèges</a:t>
            </a:r>
            <a:r>
              <a:rPr/>
              <a:t> : Assurez-vous que les contrôles critiques comme la séparation des privilèges ne soient pas délégués au LLM.</a:t>
            </a:r>
          </a:p>
          <a:p>
            <a:pPr lvl="0" indent="0" marL="0">
              <a:buNone/>
            </a:pPr>
            <a:r>
              <a:rPr b="1"/>
              <a:t>Références :</a:t>
            </a:r>
          </a:p>
          <a:p>
            <a:pPr lvl="0"/>
            <a:r>
              <a:rPr>
                <a:hlinkClick r:id="rId2"/>
              </a:rPr>
              <a:t>OWASP Top10 LLM07-2025</a:t>
            </a:r>
          </a:p>
        </p:txBody>
      </p:sp>
      <p:sp>
        <p:nvSpPr>
          <p:cNvPr id="4" name="Date Placeholder 3"/>
          <p:cNvSpPr>
            <a:spLocks noGrp="1"/>
          </p:cNvSpPr>
          <p:nvPr>
            <p:ph idx="10" sz="half" type="dt"/>
          </p:nvPr>
        </p:nvSpPr>
        <p:spPr/>
        <p:txBody>
          <a:bodyPr/>
          <a:lstStyle/>
          <a:p>
            <a:fld id="{0B781631-1672-BF49-B5E3-8E80C29B302C}" type="datetime1">
              <a:rPr lang="fr-FR" smtClean="0"/>
              <a:t>2025-03-11</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LLM07-2025: 💥Fuite des Prompts Système💥</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2025-03-11</vt:lpwstr>
  </property>
  <property fmtid="{D5CDD505-2E9C-101B-9397-08002B2CF9AE}" pid="4" name="last_modified_at">
    <vt:lpwstr>2025-03-11</vt:lpwstr>
  </property>
  <property fmtid="{D5CDD505-2E9C-101B-9397-08002B2CF9AE}" pid="5" name="layout">
    <vt:lpwstr>post</vt:lpwstr>
  </property>
</Properties>
</file>