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 autoAdjust="0"/>
    <p:restoredTop sz="94689" autoAdjust="0"/>
  </p:normalViewPr>
  <p:slideViewPr>
    <p:cSldViewPr snapToGrid="0" snapToObjects="1">
      <p:cViewPr varScale="1">
        <p:scale>
          <a:sx n="197" d="100"/>
          <a:sy n="197" d="100"/>
        </p:scale>
        <p:origin x="14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289-D3C7-5742-9425-E092DD1BBE45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7390-92FF-D041-B438-E5A5EE32F553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18FC-5F1D-0B48-89A3-0E38F07843A0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B423B7-898E-785E-E7ED-E99CF3A921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82362" y="4512495"/>
            <a:ext cx="969965" cy="14809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>
                <a:srgbClr val="C00000"/>
              </a:buClr>
              <a:buSzTx/>
              <a:buFontTx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Month, Day, Year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D21429-5BFE-443D-1E23-E28206A1B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98" y="308859"/>
            <a:ext cx="1951870" cy="795030"/>
          </a:xfrm>
          <a:prstGeom prst="rect">
            <a:avLst/>
          </a:prstGeom>
        </p:spPr>
      </p:pic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CE92A21C-D345-6885-DCDC-7A9F8288D3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832" y="1723066"/>
            <a:ext cx="3408092" cy="20061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Insert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29D6E4-6858-7DBF-5C2F-9F589803B5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832" y="3729222"/>
            <a:ext cx="4189904" cy="7079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6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r divider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8C109B5-EDE7-10C6-1B0E-C7F2C6395660}"/>
              </a:ext>
            </a:extLst>
          </p:cNvPr>
          <p:cNvSpPr/>
          <p:nvPr/>
        </p:nvSpPr>
        <p:spPr>
          <a:xfrm>
            <a:off x="935669" y="1773594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E5264C1-457E-F528-9170-E37D4961A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832" y="2254711"/>
            <a:ext cx="5929027" cy="1134712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0" name="Espace réservé du pied de page 9">
            <a:extLst>
              <a:ext uri="{FF2B5EF4-FFF2-40B4-BE49-F238E27FC236}">
                <a16:creationId xmlns:a16="http://schemas.microsoft.com/office/drawing/2014/main" id="{AFD6AE62-3F2A-EBE1-BEF2-D1A50508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4940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98914" y="1041992"/>
            <a:ext cx="7511864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09390-0D8D-BEFD-3F82-BB865E65AA3A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34A6AE0-9756-56AE-1C1B-016705F186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0ACE05D9-605D-264A-A684-14791F27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3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91816" y="1154118"/>
            <a:ext cx="49110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E042B0F-4F23-3066-6432-1B2FC31A53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61784-0FC0-4F74-9E2F-AEDFAA10C9F9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7E6D4CB-3E42-68D6-C8F9-21E814894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8FFEA10-C318-9D6F-11E7-FBB7B0B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071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3212783" y="1715010"/>
            <a:ext cx="0" cy="19285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295912" y="1784752"/>
            <a:ext cx="3470347" cy="1357460"/>
          </a:xfrm>
          <a:prstGeom prst="rect">
            <a:avLst/>
          </a:prstGeom>
        </p:spPr>
        <p:txBody>
          <a:bodyPr/>
          <a:lstStyle>
            <a:lvl1pPr algn="l" rtl="0">
              <a:defRPr lang="fr-FR" sz="1350" b="0" i="1" u="none" strike="noStrike" kern="120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sz="1500" noProof="0" dirty="0"/>
              <a:t>Click to </a:t>
            </a:r>
            <a:r>
              <a:rPr lang="fr-FR" sz="1500" noProof="0" dirty="0" err="1"/>
              <a:t>add</a:t>
            </a:r>
            <a:r>
              <a:rPr lang="fr-FR" sz="1500" noProof="0" dirty="0"/>
              <a:t> testimonial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295912" y="3286515"/>
            <a:ext cx="2346026" cy="2357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fr-FR" noProof="0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57D62-0133-67CB-396C-08707ADAA575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EADF742-1950-BCE9-9861-DDA0213BB5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1E2D2B6-CF65-1935-4E37-400A1865C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7D02B25-74C3-F204-97B6-202B39A8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39264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utlimedia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78022" y="868808"/>
            <a:ext cx="7221129" cy="340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2D9E-C369-44B4-264E-AE0BD4B5376E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1522164-A6AC-9061-B31C-8DB9D12708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ED5FF346-05A4-2FBB-53ED-E1651904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7918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146130" y="1387674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6" hasCustomPrompt="1"/>
          </p:nvPr>
        </p:nvSpPr>
        <p:spPr>
          <a:xfrm>
            <a:off x="4640174" y="1385598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4381" y="947419"/>
            <a:ext cx="6138863" cy="3000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C46E-600E-1DBA-6F25-9CC0225DA2DD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E6A234-E4E6-E322-F6E1-2CEB09C0F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ADA8407B-F20A-18ED-94D4-0C63AB74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285237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6">
            <a:extLst>
              <a:ext uri="{FF2B5EF4-FFF2-40B4-BE49-F238E27FC236}">
                <a16:creationId xmlns:a16="http://schemas.microsoft.com/office/drawing/2014/main" id="{5A0E8F12-6B85-BA7E-68A9-5A20A670E3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363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 noProof="0" dirty="0"/>
              <a:t>Drag and drop a full screen image here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705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_layout_1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61386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1968102" y="2215747"/>
            <a:ext cx="1470422" cy="13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5994" y="2215748"/>
            <a:ext cx="3977879" cy="1379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b="1" noProof="0" dirty="0" err="1"/>
              <a:t>Your</a:t>
            </a:r>
            <a:r>
              <a:rPr lang="fr-FR" b="1" noProof="0" dirty="0"/>
              <a:t> </a:t>
            </a:r>
            <a:r>
              <a:rPr lang="fr-FR" b="1" noProof="0" dirty="0" err="1"/>
              <a:t>text</a:t>
            </a:r>
            <a:r>
              <a:rPr lang="fr-FR" b="1" noProof="0" dirty="0"/>
              <a:t> </a:t>
            </a:r>
            <a:r>
              <a:rPr lang="fr-FR" b="1" noProof="0" dirty="0" err="1"/>
              <a:t>here</a:t>
            </a:r>
            <a:endParaRPr lang="fr-FR" b="1" noProof="0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5674035-D4A6-2F21-0BCA-0388B90AC188}"/>
              </a:ext>
            </a:extLst>
          </p:cNvPr>
          <p:cNvSpPr txBox="1">
            <a:spLocks/>
          </p:cNvSpPr>
          <p:nvPr/>
        </p:nvSpPr>
        <p:spPr>
          <a:xfrm>
            <a:off x="1864985" y="1240722"/>
            <a:ext cx="5446891" cy="1758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2250" dirty="0"/>
          </a:p>
          <a:p>
            <a:r>
              <a:rPr lang="en-US" sz="2250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31BAD-628F-2E05-AE71-AF83E2EC7832}"/>
              </a:ext>
            </a:extLst>
          </p:cNvPr>
          <p:cNvSpPr/>
          <p:nvPr/>
        </p:nvSpPr>
        <p:spPr>
          <a:xfrm>
            <a:off x="1951796" y="1242901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0702" y="2641113"/>
            <a:ext cx="342510" cy="89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3799467" y="2373172"/>
            <a:ext cx="1563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noProof="0" dirty="0"/>
              <a:t>Thank you</a:t>
            </a:r>
            <a:r>
              <a:rPr lang="en-US" sz="2100" b="1" baseline="0" noProof="0" dirty="0"/>
              <a:t>!</a:t>
            </a:r>
            <a:endParaRPr lang="en-US" sz="2100" b="1" noProof="0" dirty="0"/>
          </a:p>
        </p:txBody>
      </p:sp>
    </p:spTree>
    <p:extLst>
      <p:ext uri="{BB962C8B-B14F-4D97-AF65-F5344CB8AC3E}">
        <p14:creationId xmlns:p14="http://schemas.microsoft.com/office/powerpoint/2010/main" val="75314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C2B276-4C97-5525-5523-EC0123F775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3538" y="1938389"/>
            <a:ext cx="2736925" cy="140388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95028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527-4CBA-6AD0-5252-1CB66E2C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F4-BBC0-B6F1-9D51-E60AD985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D72E-420F-CAF8-DE3A-F6395A3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B5BC-8FF6-F44C-B322-FA558B9E95E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25B-A52E-1B3A-6EB0-1CCF88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816-3D4F-950E-B7B4-71F4822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5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8559" y="4868704"/>
            <a:ext cx="468630" cy="27479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0585" y="1154118"/>
            <a:ext cx="64226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text</a:t>
            </a:r>
            <a:endParaRPr lang="fr-FR" noProof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FE2D6AD-EEF5-D89B-236D-3B77F5179F96}"/>
              </a:ext>
            </a:extLst>
          </p:cNvPr>
          <p:cNvSpPr>
            <a:spLocks noGrp="1"/>
          </p:cNvSpPr>
          <p:nvPr>
            <p:ph type="ftr" sz="quarter" idx="14" hasCustomPrompt="1"/>
          </p:nvPr>
        </p:nvSpPr>
        <p:spPr>
          <a:xfrm>
            <a:off x="577189" y="4840408"/>
            <a:ext cx="6265653" cy="273844"/>
          </a:xfrm>
        </p:spPr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4BA5F-F33F-7D94-5B36-1FC23A29BC7C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52025514-EDF2-D22A-E33A-55A09C388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5059" y="165861"/>
            <a:ext cx="807343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5650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ulti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732" y="4998811"/>
            <a:ext cx="90488" cy="3428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59278" y="1009435"/>
            <a:ext cx="7221129" cy="34058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modify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a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62053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46465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AD1C19-383C-284A-BE7B-3F602FDDDB0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7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344-E875-A04B-841A-D2F2BB1E51E7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FA8-C189-954E-BB5A-0D14D4985720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5FB1-E87D-5845-879C-47D0D5356C8B}" type="datetime1">
              <a:rPr lang="fr-FR" smtClean="0"/>
              <a:t>24/03/2025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83D8-C2FC-9143-AB23-6D4364D1C98A}" type="datetime1">
              <a:rPr lang="fr-FR" smtClean="0"/>
              <a:t>24/03/2025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6F0-FAB5-FB46-BB33-27E554DBA755}" type="datetime1">
              <a:rPr lang="fr-FR" smtClean="0"/>
              <a:t>24/03/2025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DDFB-C761-E84A-AFF5-9242F89ADBA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ED8-6649-864F-A1FC-D32B753E63E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9C46-BE6A-254A-B335-2A092F210F38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265677" y="17007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FFD3F-9515-509F-665F-26D46E486FA2}"/>
              </a:ext>
            </a:extLst>
          </p:cNvPr>
          <p:cNvSpPr/>
          <p:nvPr/>
        </p:nvSpPr>
        <p:spPr>
          <a:xfrm>
            <a:off x="571500" y="0"/>
            <a:ext cx="8572500" cy="5151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7" name="Slide Number Placeholder 24">
            <a:extLst>
              <a:ext uri="{FF2B5EF4-FFF2-40B4-BE49-F238E27FC236}">
                <a16:creationId xmlns:a16="http://schemas.microsoft.com/office/drawing/2014/main" id="{8BBC4E2E-A65C-7F5E-6752-54D8F4FA013F}"/>
              </a:ext>
            </a:extLst>
          </p:cNvPr>
          <p:cNvSpPr txBox="1">
            <a:spLocks/>
          </p:cNvSpPr>
          <p:nvPr/>
        </p:nvSpPr>
        <p:spPr>
          <a:xfrm>
            <a:off x="0" y="4812765"/>
            <a:ext cx="5715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200" b="1" i="0" smtClean="0">
                <a:solidFill>
                  <a:schemeClr val="tx1"/>
                </a:solidFill>
                <a:latin typeface="+mj-lt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+mj-lt"/>
              <a:ea typeface="Open Sans SemiBold" charset="0"/>
              <a:cs typeface="Open Sans SemiBold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559D821-7B77-329E-1720-3552DE3C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710027"/>
            <a:ext cx="7143750" cy="937384"/>
          </a:xfrm>
          <a:prstGeom prst="rect">
            <a:avLst/>
          </a:prstGeom>
          <a:effectLst/>
        </p:spPr>
        <p:txBody>
          <a:bodyPr vert="horz" lIns="0" tIns="365760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947EDBF9-319E-7D48-B6D7-C0A692AF6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5" y="1885950"/>
            <a:ext cx="7143750" cy="2543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220C3A-3EF3-4949-9219-CD08A473CDC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2700" y="119260"/>
            <a:ext cx="925809" cy="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spcAft>
          <a:spcPts val="450"/>
        </a:spcAft>
        <a:buClr>
          <a:srgbClr val="C00000"/>
        </a:buClr>
        <a:buFontTx/>
        <a:buNone/>
        <a:defRPr lang="fr-FR" sz="1500" b="0" i="0" kern="120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§"/>
        <a:defRPr sz="1350" b="1" kern="1200">
          <a:solidFill>
            <a:srgbClr val="C00000"/>
          </a:solidFill>
          <a:latin typeface="Arial" charset="0"/>
          <a:ea typeface="Arial" charset="0"/>
          <a:cs typeface="Arial" charset="0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Tx/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64FD73-6F08-71C3-17A7-6C352C8A8C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E8BF4A-1D00-BE1A-E380-4F95CF9F20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946C70-903A-27E4-873E-B71A7203E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Hello, world.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4FC1-28E6-F145-34B6-1D7194E2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ECD-06AF-5944-91B3-365254368E36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C4FD-6AF6-FA26-FAA5-761C8268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4E4E-0B66-A754-B191-D3D5F109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9A3B2D5-9D38-3791-2189-87729B8BA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F5980-4652-DF2B-383C-DC7BB25A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B833-1530-DB41-8FBB-85C859958508}" type="datetime1">
              <a:rPr lang="fr-FR" smtClean="0"/>
              <a:t>24/03/2025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5DF4-7297-6AD5-985B-694A477B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F004-E83E-9606-89BD-3CFAE91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4BD2-F6CF-0862-47E9-DE2AE5AC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4AE-8A6A-EA40-B8D1-6034D644BB4A}" type="datetime1">
              <a:rPr lang="fr-FR" smtClean="0"/>
              <a:t>24/03/2025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5A2AC-6833-197E-395E-DB3C2C12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A0CE-DC5D-456F-250B-F6CACE34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_Lectra_template_corporate_EN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2023-corporate-en" id="{70A375D3-D7DA-3143-8A65-3459F19DDE9D}" vid="{F93D125A-5DA2-3549-A7AD-4E4DD6E426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e 3">
    <a:dk1>
      <a:srgbClr val="000000"/>
    </a:dk1>
    <a:lt1>
      <a:srgbClr val="FFFFFF"/>
    </a:lt1>
    <a:dk2>
      <a:srgbClr val="BD1521"/>
    </a:dk2>
    <a:lt2>
      <a:srgbClr val="4E4C59"/>
    </a:lt2>
    <a:accent1>
      <a:srgbClr val="450D0E"/>
    </a:accent1>
    <a:accent2>
      <a:srgbClr val="61616B"/>
    </a:accent2>
    <a:accent3>
      <a:srgbClr val="6F6F6E"/>
    </a:accent3>
    <a:accent4>
      <a:srgbClr val="878787"/>
    </a:accent4>
    <a:accent5>
      <a:srgbClr val="341622"/>
    </a:accent5>
    <a:accent6>
      <a:srgbClr val="1F1520"/>
    </a:accent6>
    <a:hlink>
      <a:srgbClr val="BD1520"/>
    </a:hlink>
    <a:folHlink>
      <a:srgbClr val="C5C3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Macintosh PowerPoint</Application>
  <PresentationFormat>On-screen Show (16:9)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PPT_Lectra_template_corporate_EN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sebastien gioria</cp:lastModifiedBy>
  <cp:revision>10</cp:revision>
  <dcterms:created xsi:type="dcterms:W3CDTF">2017-06-05T14:10:58Z</dcterms:created>
  <dcterms:modified xsi:type="dcterms:W3CDTF">2025-03-24T14:05:05Z</dcterms:modified>
</cp:coreProperties>
</file>