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Overrid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3062"/>
    <p:restoredTop autoAdjust="0" sz="94689"/>
  </p:normalViewPr>
  <p:slideViewPr>
    <p:cSldViewPr snapToGrid="0" snapToObjects="1">
      <p:cViewPr varScale="1">
        <p:scale>
          <a:sx d="100" n="197"/>
          <a:sy d="100" n="197"/>
        </p:scale>
        <p:origin x="1016" y="184"/>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 Id="rId10" Type="http://schemas.openxmlformats.org/officeDocument/2006/relationships/slide" Target="slides/slide8.xml" /><Relationship Id="rId11" Type="http://schemas.openxmlformats.org/officeDocument/2006/relationships/presProps" Target="presProps.xml" /><Relationship Id="rId2" Type="http://schemas.openxmlformats.org/officeDocument/2006/relationships/slideMaster" Target="slideMasters/slideMaster2.xml" /><Relationship Id="rId1" Type="http://schemas.openxmlformats.org/officeDocument/2006/relationships/slideMaster" Target="slideMasters/slideMaster1.xml" /><Relationship Id="rId14" Type="http://schemas.openxmlformats.org/officeDocument/2006/relationships/tableStyles" Target="tableStyles.xml" /><Relationship Id="rId13" Type="http://schemas.openxmlformats.org/officeDocument/2006/relationships/theme" Target="theme/theme1.xml" /><Relationship Id="rId1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over">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Espace réservé du texte 5">
            <a:extLst>
              <a:ext uri="{FF2B5EF4-FFF2-40B4-BE49-F238E27FC236}">
                <a16:creationId xmlns:a16="http://schemas.microsoft.com/office/drawing/2014/main" id="{EFB423B7-898E-785E-E7ED-E99CF3A921FF}"/>
              </a:ext>
            </a:extLst>
          </p:cNvPr>
          <p:cNvSpPr>
            <a:spLocks noGrp="1"/>
          </p:cNvSpPr>
          <p:nvPr>
            <p:ph type="body" sz="quarter" idx="15" hasCustomPrompt="1"/>
          </p:nvPr>
        </p:nvSpPr>
        <p:spPr>
          <a:xfrm>
            <a:off x="7682362" y="4512495"/>
            <a:ext cx="969965" cy="148099"/>
          </a:xfrm>
          <a:prstGeom prst="rect">
            <a:avLst/>
          </a:prstGeom>
        </p:spPr>
        <p:txBody>
          <a:bodyPr lIns="0" tIns="0" rIns="0" bIns="0"/>
          <a:lstStyle>
            <a:lvl1pPr marL="0" marR="0" indent="0" algn="r" defTabSz="685800" rtl="0" eaLnBrk="1" fontAlgn="auto" latinLnBrk="0" hangingPunct="1">
              <a:lnSpc>
                <a:spcPct val="90000"/>
              </a:lnSpc>
              <a:spcBef>
                <a:spcPts val="750"/>
              </a:spcBef>
              <a:spcAft>
                <a:spcPts val="450"/>
              </a:spcAft>
              <a:buClr>
                <a:srgbClr val="C00000"/>
              </a:buClr>
              <a:buSzTx/>
              <a:buFontTx/>
              <a:buNone/>
              <a:tabLst/>
              <a:defRPr sz="900">
                <a:solidFill>
                  <a:schemeClr val="bg1"/>
                </a:solidFill>
              </a:defRPr>
            </a:lvl1pPr>
          </a:lstStyle>
          <a:p>
            <a:pPr algn="r"/>
            <a:r>
              <a:rPr lang="en-US" dirty="0"/>
              <a:t>Month, Day, Year</a:t>
            </a:r>
          </a:p>
        </p:txBody>
      </p:sp>
      <p:pic>
        <p:nvPicPr>
          <p:cNvPr id="2" name="Image 1">
            <a:extLst>
              <a:ext uri="{FF2B5EF4-FFF2-40B4-BE49-F238E27FC236}">
                <a16:creationId xmlns:a16="http://schemas.microsoft.com/office/drawing/2014/main" id="{89D21429-5BFE-443D-1E23-E28206A1B8D5}"/>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319598" y="308859"/>
            <a:ext cx="1951870" cy="795030"/>
          </a:xfrm>
          <a:prstGeom prst="rect">
            <a:avLst/>
          </a:prstGeom>
        </p:spPr>
      </p:pic>
      <p:sp>
        <p:nvSpPr>
          <p:cNvPr id="22" name="Espace réservé du texte 20">
            <a:extLst>
              <a:ext uri="{FF2B5EF4-FFF2-40B4-BE49-F238E27FC236}">
                <a16:creationId xmlns:a16="http://schemas.microsoft.com/office/drawing/2014/main" id="{CE92A21C-D345-6885-DCDC-7A9F8288D3B8}"/>
              </a:ext>
            </a:extLst>
          </p:cNvPr>
          <p:cNvSpPr>
            <a:spLocks noGrp="1"/>
          </p:cNvSpPr>
          <p:nvPr>
            <p:ph type="body" sz="quarter" idx="17" hasCustomPrompt="1"/>
          </p:nvPr>
        </p:nvSpPr>
        <p:spPr>
          <a:xfrm>
            <a:off x="555832" y="1723066"/>
            <a:ext cx="3408092" cy="2006156"/>
          </a:xfrm>
        </p:spPr>
        <p:txBody>
          <a:bodyPr>
            <a:normAutofit/>
          </a:bodyPr>
          <a:lstStyle>
            <a:lvl1pPr>
              <a:defRPr sz="3000" b="1">
                <a:solidFill>
                  <a:schemeClr val="bg1"/>
                </a:solidFill>
              </a:defRPr>
            </a:lvl1pPr>
          </a:lstStyle>
          <a:p>
            <a:pPr lvl="0"/>
            <a:r>
              <a:rPr lang="fr-FR" dirty="0"/>
              <a:t>Insert the </a:t>
            </a:r>
            <a:r>
              <a:rPr lang="fr-FR" dirty="0" err="1"/>
              <a:t>name</a:t>
            </a:r>
            <a:r>
              <a:rPr lang="fr-FR" dirty="0"/>
              <a:t> of the </a:t>
            </a:r>
            <a:r>
              <a:rPr lang="fr-FR" dirty="0" err="1"/>
              <a:t>presentation</a:t>
            </a:r>
            <a:r>
              <a:rPr lang="fr-FR" dirty="0"/>
              <a:t> </a:t>
            </a:r>
            <a:r>
              <a:rPr lang="fr-FR" dirty="0" err="1"/>
              <a:t>here</a:t>
            </a:r>
            <a:endParaRPr lang="fr-FR" dirty="0"/>
          </a:p>
        </p:txBody>
      </p:sp>
      <p:sp>
        <p:nvSpPr>
          <p:cNvPr id="27" name="Espace réservé du texte 26">
            <a:extLst>
              <a:ext uri="{FF2B5EF4-FFF2-40B4-BE49-F238E27FC236}">
                <a16:creationId xmlns:a16="http://schemas.microsoft.com/office/drawing/2014/main" id="{E729D6E4-6858-7DBF-5C2F-9F589803B51C}"/>
              </a:ext>
            </a:extLst>
          </p:cNvPr>
          <p:cNvSpPr>
            <a:spLocks noGrp="1"/>
          </p:cNvSpPr>
          <p:nvPr>
            <p:ph type="body" sz="quarter" idx="18" hasCustomPrompt="1"/>
          </p:nvPr>
        </p:nvSpPr>
        <p:spPr>
          <a:xfrm>
            <a:off x="555832" y="3729222"/>
            <a:ext cx="4189904" cy="707904"/>
          </a:xfrm>
        </p:spPr>
        <p:txBody>
          <a:bodyPr>
            <a:normAutofit/>
          </a:bodyPr>
          <a:lstStyle>
            <a:lvl1pPr>
              <a:defRPr sz="1800">
                <a:solidFill>
                  <a:schemeClr val="bg1"/>
                </a:solidFill>
              </a:defRPr>
            </a:lvl1pPr>
          </a:lstStyle>
          <a:p>
            <a:pPr lvl="0"/>
            <a:r>
              <a:rPr lang="fr-FR" dirty="0" err="1"/>
              <a:t>Add</a:t>
            </a:r>
            <a:r>
              <a:rPr lang="fr-FR" dirty="0"/>
              <a:t> a short description</a:t>
            </a:r>
          </a:p>
        </p:txBody>
      </p:sp>
    </p:spTree>
    <p:extLst>
      <p:ext uri="{BB962C8B-B14F-4D97-AF65-F5344CB8AC3E}">
        <p14:creationId xmlns:p14="http://schemas.microsoft.com/office/powerpoint/2010/main" val="316609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genda or divider">
    <p:bg>
      <p:bgPr>
        <a:solidFill>
          <a:srgbClr val="F6F6FB"/>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58C109B5-EDE7-10C6-1B0E-C7F2C6395660}"/>
              </a:ext>
            </a:extLst>
          </p:cNvPr>
          <p:cNvSpPr/>
          <p:nvPr/>
        </p:nvSpPr>
        <p:spPr>
          <a:xfrm>
            <a:off x="935669" y="1773594"/>
            <a:ext cx="285750" cy="4643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gn="ctr">
              <a:spcBef>
                <a:spcPts val="750"/>
              </a:spcBef>
            </a:pPr>
            <a:endParaRPr lang="en-US" sz="1050" b="1">
              <a:solidFill>
                <a:schemeClr val="tx1"/>
              </a:solidFill>
            </a:endParaRPr>
          </a:p>
        </p:txBody>
      </p:sp>
      <p:sp>
        <p:nvSpPr>
          <p:cNvPr id="29" name="Espace réservé du texte 28">
            <a:extLst>
              <a:ext uri="{FF2B5EF4-FFF2-40B4-BE49-F238E27FC236}">
                <a16:creationId xmlns:a16="http://schemas.microsoft.com/office/drawing/2014/main" id="{4E5264C1-457E-F528-9170-E37D4961A4A9}"/>
              </a:ext>
            </a:extLst>
          </p:cNvPr>
          <p:cNvSpPr>
            <a:spLocks noGrp="1"/>
          </p:cNvSpPr>
          <p:nvPr>
            <p:ph type="body" sz="quarter" idx="11" hasCustomPrompt="1"/>
          </p:nvPr>
        </p:nvSpPr>
        <p:spPr>
          <a:xfrm>
            <a:off x="935832" y="2254711"/>
            <a:ext cx="5929027" cy="1134712"/>
          </a:xfrm>
        </p:spPr>
        <p:txBody>
          <a:bodyPr>
            <a:normAutofit/>
          </a:bodyPr>
          <a:lstStyle>
            <a:lvl1pPr>
              <a:defRPr sz="2100" b="1"/>
            </a:lvl1pPr>
          </a:lstStyle>
          <a:p>
            <a:pPr lvl="0"/>
            <a:r>
              <a:rPr lang="fr-FR" dirty="0" err="1"/>
              <a:t>Your</a:t>
            </a:r>
            <a:r>
              <a:rPr lang="fr-FR" dirty="0"/>
              <a:t> </a:t>
            </a:r>
            <a:r>
              <a:rPr lang="fr-FR" dirty="0" err="1"/>
              <a:t>title</a:t>
            </a:r>
            <a:r>
              <a:rPr lang="fr-FR" dirty="0"/>
              <a:t> </a:t>
            </a:r>
            <a:r>
              <a:rPr lang="fr-FR" dirty="0" err="1"/>
              <a:t>here</a:t>
            </a:r>
            <a:endParaRPr lang="fr-FR" dirty="0"/>
          </a:p>
        </p:txBody>
      </p:sp>
      <p:sp>
        <p:nvSpPr>
          <p:cNvPr id="30" name="Espace réservé du pied de page 9">
            <a:extLst>
              <a:ext uri="{FF2B5EF4-FFF2-40B4-BE49-F238E27FC236}">
                <a16:creationId xmlns:a16="http://schemas.microsoft.com/office/drawing/2014/main" id="{AFD6AE62-3F2A-EBE1-BEF2-D1A50508D4AA}"/>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endParaRPr lang="en-US"/>
          </a:p>
        </p:txBody>
      </p:sp>
    </p:spTree>
    <p:extLst>
      <p:ext uri="{BB962C8B-B14F-4D97-AF65-F5344CB8AC3E}">
        <p14:creationId xmlns:p14="http://schemas.microsoft.com/office/powerpoint/2010/main" val="494059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ext">
    <p:bg>
      <p:bgPr>
        <a:solidFill>
          <a:srgbClr val="F6F6FB"/>
        </a:solidFill>
        <a:effectLst/>
      </p:bgPr>
    </p:bg>
    <p:spTree>
      <p:nvGrpSpPr>
        <p:cNvPr id="1" name=""/>
        <p:cNvGrpSpPr/>
        <p:nvPr/>
      </p:nvGrpSpPr>
      <p:grpSpPr>
        <a:xfrm>
          <a:off x="0" y="0"/>
          <a:ext cx="0" cy="0"/>
          <a:chOff x="0" y="0"/>
          <a:chExt cx="0" cy="0"/>
        </a:xfrm>
      </p:grpSpPr>
      <p:sp>
        <p:nvSpPr>
          <p:cNvPr id="14" name="Espace réservé du texte 11"/>
          <p:cNvSpPr>
            <a:spLocks noGrp="1"/>
          </p:cNvSpPr>
          <p:nvPr>
            <p:ph type="body" sz="quarter" idx="13" hasCustomPrompt="1"/>
          </p:nvPr>
        </p:nvSpPr>
        <p:spPr>
          <a:xfrm>
            <a:off x="998914" y="1041992"/>
            <a:ext cx="7511864" cy="3043934"/>
          </a:xfrm>
          <a:prstGeom prst="rect">
            <a:avLst/>
          </a:prstGeom>
        </p:spPr>
        <p:txBody>
          <a:bodyPr>
            <a:normAutofit/>
          </a:bodyPr>
          <a:lstStyle>
            <a:lvl1pPr>
              <a:lnSpc>
                <a:spcPct val="100000"/>
              </a:lnSpc>
              <a:defRPr sz="1500" baseline="0">
                <a:solidFill>
                  <a:schemeClr val="tx1"/>
                </a:solidFill>
              </a:defRPr>
            </a:lvl1pPr>
          </a:lstStyle>
          <a:p>
            <a:pPr lvl="0"/>
            <a:r>
              <a:rPr lang="fr-FR" noProof="0" dirty="0" err="1"/>
              <a:t>Your</a:t>
            </a:r>
            <a:r>
              <a:rPr lang="fr-FR" noProof="0" dirty="0"/>
              <a:t> </a:t>
            </a:r>
            <a:r>
              <a:rPr lang="fr-FR" noProof="0" dirty="0" err="1"/>
              <a:t>text</a:t>
            </a:r>
            <a:r>
              <a:rPr lang="fr-FR" noProof="0" dirty="0"/>
              <a:t> </a:t>
            </a:r>
            <a:r>
              <a:rPr lang="fr-FR" noProof="0" dirty="0" err="1"/>
              <a:t>here</a:t>
            </a:r>
            <a:endParaRPr lang="fr-FR" noProof="0" dirty="0"/>
          </a:p>
        </p:txBody>
      </p:sp>
      <p:sp>
        <p:nvSpPr>
          <p:cNvPr id="7" name="Rectangle 6">
            <a:extLst>
              <a:ext uri="{FF2B5EF4-FFF2-40B4-BE49-F238E27FC236}">
                <a16:creationId xmlns:a16="http://schemas.microsoft.com/office/drawing/2014/main" id="{72709390-0D8D-BEFD-3F82-BB865E65AA3A}"/>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1" name="Espace réservé du texte 10">
            <a:extLst>
              <a:ext uri="{FF2B5EF4-FFF2-40B4-BE49-F238E27FC236}">
                <a16:creationId xmlns:a16="http://schemas.microsoft.com/office/drawing/2014/main" id="{434A6AE0-9756-56AE-1C1B-016705F18659}"/>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0ACE05D9-605D-264A-A684-14791F271B76}"/>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endParaRPr lang="en-US"/>
          </a:p>
        </p:txBody>
      </p:sp>
    </p:spTree>
    <p:extLst>
      <p:ext uri="{BB962C8B-B14F-4D97-AF65-F5344CB8AC3E}">
        <p14:creationId xmlns:p14="http://schemas.microsoft.com/office/powerpoint/2010/main" val="1736293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mage + text">
    <p:spTree>
      <p:nvGrpSpPr>
        <p:cNvPr id="1" name=""/>
        <p:cNvGrpSpPr/>
        <p:nvPr/>
      </p:nvGrpSpPr>
      <p:grpSpPr>
        <a:xfrm>
          <a:off x="0" y="0"/>
          <a:ext cx="0" cy="0"/>
          <a:chOff x="0" y="0"/>
          <a:chExt cx="0" cy="0"/>
        </a:xfrm>
      </p:grpSpPr>
      <p:sp>
        <p:nvSpPr>
          <p:cNvPr id="14" name="Espace réservé du texte 11"/>
          <p:cNvSpPr>
            <a:spLocks noGrp="1"/>
          </p:cNvSpPr>
          <p:nvPr>
            <p:ph type="body" sz="quarter" idx="13" hasCustomPrompt="1"/>
          </p:nvPr>
        </p:nvSpPr>
        <p:spPr>
          <a:xfrm>
            <a:off x="2591816" y="1154118"/>
            <a:ext cx="4911090" cy="3043934"/>
          </a:xfrm>
          <a:prstGeom prst="rect">
            <a:avLst/>
          </a:prstGeom>
        </p:spPr>
        <p:txBody>
          <a:bodyPr>
            <a:normAutofit/>
          </a:bodyPr>
          <a:lstStyle>
            <a:lvl1pPr>
              <a:lnSpc>
                <a:spcPct val="100000"/>
              </a:lnSpc>
              <a:defRPr sz="1500" baseline="0">
                <a:solidFill>
                  <a:schemeClr val="tx1"/>
                </a:solidFill>
              </a:defRPr>
            </a:lvl1pPr>
          </a:lstStyle>
          <a:p>
            <a:pPr lvl="0"/>
            <a:r>
              <a:rPr lang="fr-FR" noProof="0" dirty="0" err="1"/>
              <a:t>Your</a:t>
            </a:r>
            <a:r>
              <a:rPr lang="fr-FR" noProof="0" dirty="0"/>
              <a:t> </a:t>
            </a:r>
            <a:r>
              <a:rPr lang="fr-FR" noProof="0" dirty="0" err="1"/>
              <a:t>text</a:t>
            </a:r>
            <a:r>
              <a:rPr lang="fr-FR" noProof="0" dirty="0"/>
              <a:t> </a:t>
            </a:r>
            <a:r>
              <a:rPr lang="fr-FR" noProof="0" dirty="0" err="1"/>
              <a:t>here</a:t>
            </a:r>
            <a:endParaRPr lang="fr-FR" noProof="0" dirty="0"/>
          </a:p>
        </p:txBody>
      </p:sp>
      <p:sp>
        <p:nvSpPr>
          <p:cNvPr id="8" name="Picture Placeholder 6">
            <a:extLst>
              <a:ext uri="{FF2B5EF4-FFF2-40B4-BE49-F238E27FC236}">
                <a16:creationId xmlns:a16="http://schemas.microsoft.com/office/drawing/2014/main" id="{1E042B0F-4F23-3066-6432-1B2FC31A5372}"/>
              </a:ext>
            </a:extLst>
          </p:cNvPr>
          <p:cNvSpPr>
            <a:spLocks noGrp="1"/>
          </p:cNvSpPr>
          <p:nvPr>
            <p:ph type="pic" sz="quarter" idx="15"/>
          </p:nvPr>
        </p:nvSpPr>
        <p:spPr>
          <a:xfrm>
            <a:off x="577312" y="1146143"/>
            <a:ext cx="1937289" cy="3043934"/>
          </a:xfrm>
          <a:solidFill>
            <a:schemeClr val="bg1">
              <a:lumMod val="75000"/>
            </a:schemeClr>
          </a:solidFill>
        </p:spPr>
        <p:txBody>
          <a:bodyPr anchor="ctr" anchorCtr="1">
            <a:normAutofit/>
          </a:bodyPr>
          <a:lstStyle>
            <a:lvl1pPr algn="ctr">
              <a:lnSpc>
                <a:spcPct val="100000"/>
              </a:lnSpc>
              <a:defRPr sz="750"/>
            </a:lvl1pPr>
          </a:lstStyle>
          <a:p>
            <a:r>
              <a:rPr lang="en-GB"/>
              <a:t>Click icon to add picture</a:t>
            </a:r>
            <a:endParaRPr lang="en-US" dirty="0"/>
          </a:p>
        </p:txBody>
      </p:sp>
      <p:sp>
        <p:nvSpPr>
          <p:cNvPr id="12" name="Rectangle 11">
            <a:extLst>
              <a:ext uri="{FF2B5EF4-FFF2-40B4-BE49-F238E27FC236}">
                <a16:creationId xmlns:a16="http://schemas.microsoft.com/office/drawing/2014/main" id="{77861784-0FC0-4F74-9E2F-AEDFAA10C9F9}"/>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21" name="Espace réservé du texte 10">
            <a:extLst>
              <a:ext uri="{FF2B5EF4-FFF2-40B4-BE49-F238E27FC236}">
                <a16:creationId xmlns:a16="http://schemas.microsoft.com/office/drawing/2014/main" id="{27E6D4CB-3E42-68D6-C8F9-21E8148941EC}"/>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98FFEA10-C318-9D6F-11E7-FBB7B0B8D642}"/>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endParaRPr lang="en-US"/>
          </a:p>
        </p:txBody>
      </p:sp>
    </p:spTree>
    <p:extLst>
      <p:ext uri="{BB962C8B-B14F-4D97-AF65-F5344CB8AC3E}">
        <p14:creationId xmlns:p14="http://schemas.microsoft.com/office/powerpoint/2010/main" val="1707120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stimonial">
    <p:spTree>
      <p:nvGrpSpPr>
        <p:cNvPr id="1" name=""/>
        <p:cNvGrpSpPr/>
        <p:nvPr/>
      </p:nvGrpSpPr>
      <p:grpSpPr>
        <a:xfrm>
          <a:off x="0" y="0"/>
          <a:ext cx="0" cy="0"/>
          <a:chOff x="0" y="0"/>
          <a:chExt cx="0" cy="0"/>
        </a:xfrm>
      </p:grpSpPr>
      <p:cxnSp>
        <p:nvCxnSpPr>
          <p:cNvPr id="8" name="Connecteur droit 7"/>
          <p:cNvCxnSpPr/>
          <p:nvPr/>
        </p:nvCxnSpPr>
        <p:spPr>
          <a:xfrm>
            <a:off x="3212783" y="1715010"/>
            <a:ext cx="0" cy="1928585"/>
          </a:xfrm>
          <a:prstGeom prst="line">
            <a:avLst/>
          </a:prstGeom>
          <a:ln w="19050">
            <a:solidFill>
              <a:srgbClr val="C00000"/>
            </a:solidFill>
          </a:ln>
        </p:spPr>
        <p:style>
          <a:lnRef idx="1">
            <a:schemeClr val="dk1"/>
          </a:lnRef>
          <a:fillRef idx="0">
            <a:schemeClr val="dk1"/>
          </a:fillRef>
          <a:effectRef idx="0">
            <a:schemeClr val="dk1"/>
          </a:effectRef>
          <a:fontRef idx="minor">
            <a:schemeClr val="tx1"/>
          </a:fontRef>
        </p:style>
      </p:cxnSp>
      <p:sp>
        <p:nvSpPr>
          <p:cNvPr id="17" name="Espace réservé du texte 16"/>
          <p:cNvSpPr>
            <a:spLocks noGrp="1"/>
          </p:cNvSpPr>
          <p:nvPr>
            <p:ph type="body" sz="quarter" idx="17" hasCustomPrompt="1"/>
          </p:nvPr>
        </p:nvSpPr>
        <p:spPr>
          <a:xfrm>
            <a:off x="3295912" y="1784752"/>
            <a:ext cx="3470347" cy="1357460"/>
          </a:xfrm>
          <a:prstGeom prst="rect">
            <a:avLst/>
          </a:prstGeom>
        </p:spPr>
        <p:txBody>
          <a:bodyPr/>
          <a:lstStyle>
            <a:lvl1pPr algn="l" rtl="0">
              <a:defRPr lang="fr-FR" sz="1350" b="0" i="1" u="none" strike="noStrike" kern="1200" baseline="0" smtClean="0">
                <a:solidFill>
                  <a:schemeClr val="tx1"/>
                </a:solidFill>
                <a:latin typeface="+mn-lt"/>
              </a:defRPr>
            </a:lvl1pPr>
          </a:lstStyle>
          <a:p>
            <a:pPr lvl="0"/>
            <a:r>
              <a:rPr lang="fr-FR" sz="1500" noProof="0" dirty="0"/>
              <a:t>Click to </a:t>
            </a:r>
            <a:r>
              <a:rPr lang="fr-FR" sz="1500" noProof="0" dirty="0" err="1"/>
              <a:t>add</a:t>
            </a:r>
            <a:r>
              <a:rPr lang="fr-FR" sz="1500" noProof="0" dirty="0"/>
              <a:t> testimonial</a:t>
            </a:r>
          </a:p>
        </p:txBody>
      </p:sp>
      <p:sp>
        <p:nvSpPr>
          <p:cNvPr id="19" name="Espace réservé du texte 18"/>
          <p:cNvSpPr>
            <a:spLocks noGrp="1"/>
          </p:cNvSpPr>
          <p:nvPr>
            <p:ph type="body" sz="quarter" idx="18" hasCustomPrompt="1"/>
          </p:nvPr>
        </p:nvSpPr>
        <p:spPr>
          <a:xfrm>
            <a:off x="3295912" y="3286515"/>
            <a:ext cx="2346026" cy="235744"/>
          </a:xfrm>
          <a:prstGeom prst="rect">
            <a:avLst/>
          </a:prstGeom>
        </p:spPr>
        <p:txBody>
          <a:bodyPr/>
          <a:lstStyle>
            <a:lvl1pPr>
              <a:defRPr sz="900"/>
            </a:lvl1pPr>
          </a:lstStyle>
          <a:p>
            <a:pPr lvl="0"/>
            <a:r>
              <a:rPr lang="fr-FR" noProof="0" dirty="0"/>
              <a:t>Name</a:t>
            </a:r>
          </a:p>
        </p:txBody>
      </p:sp>
      <p:sp>
        <p:nvSpPr>
          <p:cNvPr id="14" name="Rectangle 13">
            <a:extLst>
              <a:ext uri="{FF2B5EF4-FFF2-40B4-BE49-F238E27FC236}">
                <a16:creationId xmlns:a16="http://schemas.microsoft.com/office/drawing/2014/main" id="{A5457D62-0133-67CB-396C-08707ADAA575}"/>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8" name="Espace réservé du texte 10">
            <a:extLst>
              <a:ext uri="{FF2B5EF4-FFF2-40B4-BE49-F238E27FC236}">
                <a16:creationId xmlns:a16="http://schemas.microsoft.com/office/drawing/2014/main" id="{BEADF742-1950-BCE9-9861-DDA0213BB53C}"/>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0" name="Picture Placeholder 6">
            <a:extLst>
              <a:ext uri="{FF2B5EF4-FFF2-40B4-BE49-F238E27FC236}">
                <a16:creationId xmlns:a16="http://schemas.microsoft.com/office/drawing/2014/main" id="{21E2D2B6-CF65-1935-4E37-400A1865CD75}"/>
              </a:ext>
            </a:extLst>
          </p:cNvPr>
          <p:cNvSpPr>
            <a:spLocks noGrp="1"/>
          </p:cNvSpPr>
          <p:nvPr>
            <p:ph type="pic" sz="quarter" idx="15"/>
          </p:nvPr>
        </p:nvSpPr>
        <p:spPr>
          <a:xfrm>
            <a:off x="577312" y="1146143"/>
            <a:ext cx="1937289" cy="3043934"/>
          </a:xfrm>
          <a:solidFill>
            <a:schemeClr val="bg1">
              <a:lumMod val="75000"/>
            </a:schemeClr>
          </a:solidFill>
        </p:spPr>
        <p:txBody>
          <a:bodyPr anchor="ctr" anchorCtr="1">
            <a:normAutofit/>
          </a:bodyPr>
          <a:lstStyle>
            <a:lvl1pPr algn="ctr">
              <a:lnSpc>
                <a:spcPct val="100000"/>
              </a:lnSpc>
              <a:defRPr sz="750"/>
            </a:lvl1pPr>
          </a:lstStyle>
          <a:p>
            <a:r>
              <a:rPr lang="en-GB"/>
              <a:t>Click icon to add picture</a:t>
            </a:r>
            <a:endParaRPr lang="en-US" dirty="0"/>
          </a:p>
        </p:txBody>
      </p:sp>
      <p:sp>
        <p:nvSpPr>
          <p:cNvPr id="2" name="Espace réservé du pied de page 9">
            <a:extLst>
              <a:ext uri="{FF2B5EF4-FFF2-40B4-BE49-F238E27FC236}">
                <a16:creationId xmlns:a16="http://schemas.microsoft.com/office/drawing/2014/main" id="{97D02B25-74C3-F204-97B6-202B39A8B090}"/>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endParaRPr lang="en-US"/>
          </a:p>
        </p:txBody>
      </p:sp>
    </p:spTree>
    <p:extLst>
      <p:ext uri="{BB962C8B-B14F-4D97-AF65-F5344CB8AC3E}">
        <p14:creationId xmlns:p14="http://schemas.microsoft.com/office/powerpoint/2010/main" val="3926498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mutlimedia">
    <p:bg>
      <p:bgPr>
        <a:solidFill>
          <a:srgbClr val="F6F6FB"/>
        </a:solidFill>
        <a:effectLst/>
      </p:bgPr>
    </p:bg>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688E759F-34CB-4C98-AE49-73B50C5D3E12}"/>
              </a:ext>
            </a:extLst>
          </p:cNvPr>
          <p:cNvSpPr>
            <a:spLocks noGrp="1"/>
          </p:cNvSpPr>
          <p:nvPr>
            <p:ph sz="quarter" idx="16" hasCustomPrompt="1"/>
          </p:nvPr>
        </p:nvSpPr>
        <p:spPr>
          <a:xfrm>
            <a:off x="1078022" y="868808"/>
            <a:ext cx="7221129" cy="3405884"/>
          </a:xfrm>
          <a:prstGeom prst="rect">
            <a:avLst/>
          </a:prstGeom>
          <a:solidFill>
            <a:schemeClr val="bg1">
              <a:lumMod val="75000"/>
            </a:schemeClr>
          </a:solidFill>
        </p:spPr>
        <p:txBody>
          <a:bodyPr>
            <a:normAutofit/>
          </a:bodyPr>
          <a:lstStyle>
            <a:lvl1pPr>
              <a:defRPr sz="1050"/>
            </a:lvl1pPr>
          </a:lstStyle>
          <a:p>
            <a:pPr lvl="0"/>
            <a:r>
              <a:rPr lang="fr-FR" noProof="0" dirty="0"/>
              <a:t>Click to </a:t>
            </a:r>
            <a:r>
              <a:rPr lang="fr-FR" noProof="0" dirty="0" err="1"/>
              <a:t>add</a:t>
            </a:r>
            <a:r>
              <a:rPr lang="fr-FR" noProof="0" dirty="0"/>
              <a:t> image or graph</a:t>
            </a:r>
          </a:p>
        </p:txBody>
      </p:sp>
      <p:sp>
        <p:nvSpPr>
          <p:cNvPr id="10" name="Rectangle 9">
            <a:extLst>
              <a:ext uri="{FF2B5EF4-FFF2-40B4-BE49-F238E27FC236}">
                <a16:creationId xmlns:a16="http://schemas.microsoft.com/office/drawing/2014/main" id="{CCAD2D9E-C369-44B4-264E-AE0BD4B5376E}"/>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5" name="Espace réservé du texte 10">
            <a:extLst>
              <a:ext uri="{FF2B5EF4-FFF2-40B4-BE49-F238E27FC236}">
                <a16:creationId xmlns:a16="http://schemas.microsoft.com/office/drawing/2014/main" id="{21522164-A6AC-9061-B31C-8DB9D12708C7}"/>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ED5FF346-05A4-2FBB-53ED-E16519046CDB}"/>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endParaRPr lang="en-US"/>
          </a:p>
        </p:txBody>
      </p:sp>
    </p:spTree>
    <p:extLst>
      <p:ext uri="{BB962C8B-B14F-4D97-AF65-F5344CB8AC3E}">
        <p14:creationId xmlns:p14="http://schemas.microsoft.com/office/powerpoint/2010/main" val="7918094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2 blocs ">
    <p:spTree>
      <p:nvGrpSpPr>
        <p:cNvPr id="1" name=""/>
        <p:cNvGrpSpPr/>
        <p:nvPr/>
      </p:nvGrpSpPr>
      <p:grpSpPr>
        <a:xfrm>
          <a:off x="0" y="0"/>
          <a:ext cx="0" cy="0"/>
          <a:chOff x="0" y="0"/>
          <a:chExt cx="0" cy="0"/>
        </a:xfrm>
      </p:grpSpPr>
      <p:sp>
        <p:nvSpPr>
          <p:cNvPr id="7" name="Espace réservé du contenu 6"/>
          <p:cNvSpPr>
            <a:spLocks noGrp="1"/>
          </p:cNvSpPr>
          <p:nvPr>
            <p:ph sz="quarter" idx="13" hasCustomPrompt="1"/>
          </p:nvPr>
        </p:nvSpPr>
        <p:spPr>
          <a:xfrm>
            <a:off x="1146130" y="1387674"/>
            <a:ext cx="3324906" cy="2820257"/>
          </a:xfrm>
          <a:prstGeom prst="rect">
            <a:avLst/>
          </a:prstGeom>
          <a:solidFill>
            <a:schemeClr val="bg1">
              <a:lumMod val="75000"/>
            </a:schemeClr>
          </a:solidFill>
        </p:spPr>
        <p:txBody>
          <a:bodyPr>
            <a:normAutofit/>
          </a:bodyPr>
          <a:lstStyle>
            <a:lvl1pPr>
              <a:defRPr sz="1050"/>
            </a:lvl1pPr>
            <a:lvl3pPr marL="942975" indent="-257175">
              <a:buClr>
                <a:schemeClr val="tx2"/>
              </a:buClr>
              <a:buFont typeface="Wingdings" panose="05000000000000000000" pitchFamily="2" charset="2"/>
              <a:buChar char="§"/>
              <a:defRPr/>
            </a:lvl3pPr>
            <a:lvl4pPr marL="1200150" indent="-171450">
              <a:buFont typeface="Arial" panose="020B0604020202020204" pitchFamily="34" charset="0"/>
              <a:buChar char="−"/>
              <a:defRPr>
                <a:solidFill>
                  <a:schemeClr val="tx1">
                    <a:lumMod val="65000"/>
                    <a:lumOff val="35000"/>
                  </a:schemeClr>
                </a:solidFill>
              </a:defRPr>
            </a:lvl4pPr>
          </a:lstStyle>
          <a:p>
            <a:pPr lvl="0"/>
            <a:r>
              <a:rPr lang="fr-FR" noProof="0" dirty="0"/>
              <a:t>Click to </a:t>
            </a:r>
            <a:r>
              <a:rPr lang="fr-FR" noProof="0" dirty="0" err="1"/>
              <a:t>add</a:t>
            </a:r>
            <a:r>
              <a:rPr lang="fr-FR" noProof="0" dirty="0"/>
              <a:t> image or graph</a:t>
            </a:r>
          </a:p>
        </p:txBody>
      </p:sp>
      <p:sp>
        <p:nvSpPr>
          <p:cNvPr id="15" name="Espace réservé du contenu 6"/>
          <p:cNvSpPr>
            <a:spLocks noGrp="1"/>
          </p:cNvSpPr>
          <p:nvPr>
            <p:ph sz="quarter" idx="16" hasCustomPrompt="1"/>
          </p:nvPr>
        </p:nvSpPr>
        <p:spPr>
          <a:xfrm>
            <a:off x="4640174" y="1385598"/>
            <a:ext cx="3324906" cy="2820257"/>
          </a:xfrm>
          <a:prstGeom prst="rect">
            <a:avLst/>
          </a:prstGeom>
          <a:solidFill>
            <a:schemeClr val="bg1">
              <a:lumMod val="75000"/>
            </a:schemeClr>
          </a:solidFill>
        </p:spPr>
        <p:txBody>
          <a:bodyPr>
            <a:normAutofit/>
          </a:bodyPr>
          <a:lstStyle>
            <a:lvl1pPr>
              <a:defRPr sz="1050"/>
            </a:lvl1pPr>
            <a:lvl3pPr marL="942975" indent="-257175">
              <a:buClr>
                <a:schemeClr val="tx2"/>
              </a:buClr>
              <a:buFont typeface="Wingdings" panose="05000000000000000000" pitchFamily="2" charset="2"/>
              <a:buChar char="§"/>
              <a:defRPr/>
            </a:lvl3pPr>
            <a:lvl4pPr marL="1200150" indent="-171450">
              <a:buFont typeface="Arial" panose="020B0604020202020204" pitchFamily="34" charset="0"/>
              <a:buChar char="−"/>
              <a:defRPr>
                <a:solidFill>
                  <a:schemeClr val="tx1">
                    <a:lumMod val="65000"/>
                    <a:lumOff val="35000"/>
                  </a:schemeClr>
                </a:solidFill>
              </a:defRPr>
            </a:lvl4pPr>
          </a:lstStyle>
          <a:p>
            <a:pPr lvl="0"/>
            <a:r>
              <a:rPr lang="fr-FR" noProof="0" dirty="0"/>
              <a:t>Click to </a:t>
            </a:r>
            <a:r>
              <a:rPr lang="fr-FR" noProof="0" dirty="0" err="1"/>
              <a:t>add</a:t>
            </a:r>
            <a:r>
              <a:rPr lang="fr-FR" noProof="0" dirty="0"/>
              <a:t> image or graph</a:t>
            </a:r>
          </a:p>
        </p:txBody>
      </p:sp>
      <p:sp>
        <p:nvSpPr>
          <p:cNvPr id="8" name="Espace réservé du texte 6"/>
          <p:cNvSpPr>
            <a:spLocks noGrp="1"/>
          </p:cNvSpPr>
          <p:nvPr>
            <p:ph type="body" sz="quarter" idx="18" hasCustomPrompt="1"/>
          </p:nvPr>
        </p:nvSpPr>
        <p:spPr>
          <a:xfrm>
            <a:off x="1144381" y="947419"/>
            <a:ext cx="6138863" cy="300038"/>
          </a:xfrm>
          <a:prstGeom prst="rect">
            <a:avLst/>
          </a:prstGeom>
        </p:spPr>
        <p:txBody>
          <a:bodyPr/>
          <a:lstStyle>
            <a:lvl1pPr>
              <a:defRPr b="1" baseline="0">
                <a:solidFill>
                  <a:schemeClr val="tx2"/>
                </a:solidFill>
              </a:defRPr>
            </a:lvl1pPr>
          </a:lstStyle>
          <a:p>
            <a:pPr lvl="0"/>
            <a:r>
              <a:rPr lang="fr-FR" dirty="0" err="1"/>
              <a:t>Your</a:t>
            </a:r>
            <a:r>
              <a:rPr lang="fr-FR" dirty="0"/>
              <a:t> </a:t>
            </a:r>
            <a:r>
              <a:rPr lang="fr-FR" dirty="0" err="1"/>
              <a:t>text</a:t>
            </a:r>
            <a:r>
              <a:rPr lang="fr-FR" dirty="0"/>
              <a:t> </a:t>
            </a:r>
            <a:r>
              <a:rPr lang="fr-FR" dirty="0" err="1"/>
              <a:t>here</a:t>
            </a:r>
            <a:endParaRPr lang="fr-FR" dirty="0"/>
          </a:p>
        </p:txBody>
      </p:sp>
      <p:sp>
        <p:nvSpPr>
          <p:cNvPr id="11" name="Rectangle 10">
            <a:extLst>
              <a:ext uri="{FF2B5EF4-FFF2-40B4-BE49-F238E27FC236}">
                <a16:creationId xmlns:a16="http://schemas.microsoft.com/office/drawing/2014/main" id="{FBF3C46E-600E-1DBA-6F25-9CC0225DA2DD}"/>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6" name="Espace réservé du texte 10">
            <a:extLst>
              <a:ext uri="{FF2B5EF4-FFF2-40B4-BE49-F238E27FC236}">
                <a16:creationId xmlns:a16="http://schemas.microsoft.com/office/drawing/2014/main" id="{C0E6A234-E4E6-E322-F6E1-2CEB09C0F592}"/>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ADA8407B-F20A-18ED-94D4-0C63AB74B075}"/>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endParaRPr lang="en-US"/>
          </a:p>
        </p:txBody>
      </p:sp>
    </p:spTree>
    <p:extLst>
      <p:ext uri="{BB962C8B-B14F-4D97-AF65-F5344CB8AC3E}">
        <p14:creationId xmlns:p14="http://schemas.microsoft.com/office/powerpoint/2010/main" val="2852379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full screen image">
    <p:bg>
      <p:bgPr>
        <a:solidFill>
          <a:srgbClr val="F6F6FB"/>
        </a:solidFill>
        <a:effectLst/>
      </p:bgPr>
    </p:bg>
    <p:spTree>
      <p:nvGrpSpPr>
        <p:cNvPr id="1" name=""/>
        <p:cNvGrpSpPr/>
        <p:nvPr/>
      </p:nvGrpSpPr>
      <p:grpSpPr>
        <a:xfrm>
          <a:off x="0" y="0"/>
          <a:ext cx="0" cy="0"/>
          <a:chOff x="0" y="0"/>
          <a:chExt cx="0" cy="0"/>
        </a:xfrm>
      </p:grpSpPr>
      <p:sp>
        <p:nvSpPr>
          <p:cNvPr id="5" name="Espace réservé pour une image  6">
            <a:extLst>
              <a:ext uri="{FF2B5EF4-FFF2-40B4-BE49-F238E27FC236}">
                <a16:creationId xmlns:a16="http://schemas.microsoft.com/office/drawing/2014/main" id="{5A0E8F12-6B85-BA7E-68A9-5A20A670E3C2}"/>
              </a:ext>
            </a:extLst>
          </p:cNvPr>
          <p:cNvSpPr>
            <a:spLocks noGrp="1"/>
          </p:cNvSpPr>
          <p:nvPr>
            <p:ph type="pic" sz="quarter" idx="13" hasCustomPrompt="1"/>
          </p:nvPr>
        </p:nvSpPr>
        <p:spPr>
          <a:xfrm>
            <a:off x="0" y="1"/>
            <a:ext cx="9144000" cy="5136373"/>
          </a:xfrm>
          <a:prstGeom prst="rect">
            <a:avLst/>
          </a:prstGeom>
        </p:spPr>
        <p:txBody>
          <a:bodyPr>
            <a:noAutofit/>
          </a:bodyPr>
          <a:lstStyle>
            <a:lvl1pPr>
              <a:defRPr sz="1050"/>
            </a:lvl1pPr>
          </a:lstStyle>
          <a:p>
            <a:r>
              <a:rPr lang="en-US" noProof="0" dirty="0"/>
              <a:t>Drag and drop a full screen image here</a:t>
            </a:r>
          </a:p>
        </p:txBody>
      </p:sp>
      <p:sp>
        <p:nvSpPr>
          <p:cNvPr id="3" name="ZoneTexte 2">
            <a:extLst>
              <a:ext uri="{FF2B5EF4-FFF2-40B4-BE49-F238E27FC236}">
                <a16:creationId xmlns:a16="http://schemas.microsoft.com/office/drawing/2014/main" id="{468BC30E-2251-9DC3-667D-FB7E46735B68}"/>
              </a:ext>
            </a:extLst>
          </p:cNvPr>
          <p:cNvSpPr txBox="1"/>
          <p:nvPr/>
        </p:nvSpPr>
        <p:spPr>
          <a:xfrm>
            <a:off x="663438" y="2027582"/>
            <a:ext cx="184731" cy="300082"/>
          </a:xfrm>
          <a:prstGeom prst="rect">
            <a:avLst/>
          </a:prstGeom>
          <a:noFill/>
        </p:spPr>
        <p:txBody>
          <a:bodyPr wrap="none" rtlCol="0">
            <a:spAutoFit/>
          </a:bodyPr>
          <a:lstStyle/>
          <a:p>
            <a:endParaRPr lang="fr-FR" sz="1350" dirty="0"/>
          </a:p>
        </p:txBody>
      </p:sp>
    </p:spTree>
    <p:extLst>
      <p:ext uri="{BB962C8B-B14F-4D97-AF65-F5344CB8AC3E}">
        <p14:creationId xmlns:p14="http://schemas.microsoft.com/office/powerpoint/2010/main" val="2705575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empty_layout_1">
    <p:bg>
      <p:bgPr>
        <a:solidFill>
          <a:srgbClr val="F6F6FB"/>
        </a:solid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68BC30E-2251-9DC3-667D-FB7E46735B68}"/>
              </a:ext>
            </a:extLst>
          </p:cNvPr>
          <p:cNvSpPr txBox="1"/>
          <p:nvPr/>
        </p:nvSpPr>
        <p:spPr>
          <a:xfrm>
            <a:off x="663438" y="2027582"/>
            <a:ext cx="184731" cy="300082"/>
          </a:xfrm>
          <a:prstGeom prst="rect">
            <a:avLst/>
          </a:prstGeom>
          <a:noFill/>
        </p:spPr>
        <p:txBody>
          <a:bodyPr wrap="none" rtlCol="0">
            <a:spAutoFit/>
          </a:bodyPr>
          <a:lstStyle/>
          <a:p>
            <a:endParaRPr lang="fr-FR" sz="1350" dirty="0"/>
          </a:p>
        </p:txBody>
      </p:sp>
    </p:spTree>
    <p:extLst>
      <p:ext uri="{BB962C8B-B14F-4D97-AF65-F5344CB8AC3E}">
        <p14:creationId xmlns:p14="http://schemas.microsoft.com/office/powerpoint/2010/main" val="26138605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act">
    <p:bg>
      <p:bgPr>
        <a:solidFill>
          <a:srgbClr val="F6F6FB"/>
        </a:solidFill>
        <a:effectLst/>
      </p:bgPr>
    </p:bg>
    <p:spTree>
      <p:nvGrpSpPr>
        <p:cNvPr id="1" name=""/>
        <p:cNvGrpSpPr/>
        <p:nvPr/>
      </p:nvGrpSpPr>
      <p:grpSpPr>
        <a:xfrm>
          <a:off x="0" y="0"/>
          <a:ext cx="0" cy="0"/>
          <a:chOff x="0" y="0"/>
          <a:chExt cx="0" cy="0"/>
        </a:xfrm>
      </p:grpSpPr>
      <p:sp>
        <p:nvSpPr>
          <p:cNvPr id="6" name="Espace réservé pour une image  6"/>
          <p:cNvSpPr>
            <a:spLocks noGrp="1"/>
          </p:cNvSpPr>
          <p:nvPr>
            <p:ph type="pic" sz="quarter" idx="13" hasCustomPrompt="1"/>
          </p:nvPr>
        </p:nvSpPr>
        <p:spPr>
          <a:xfrm>
            <a:off x="1968102" y="2215747"/>
            <a:ext cx="1470422" cy="1379935"/>
          </a:xfrm>
          <a:prstGeom prst="rect">
            <a:avLst/>
          </a:prstGeom>
          <a:solidFill>
            <a:schemeClr val="bg1">
              <a:lumMod val="75000"/>
            </a:schemeClr>
          </a:solidFill>
        </p:spPr>
        <p:txBody>
          <a:bodyPr>
            <a:noAutofit/>
          </a:bodyPr>
          <a:lstStyle>
            <a:lvl1pPr>
              <a:defRPr sz="900"/>
            </a:lvl1pPr>
          </a:lstStyle>
          <a:p>
            <a:pPr lvl="0"/>
            <a:r>
              <a:rPr lang="fr-FR" noProof="0" dirty="0"/>
              <a:t>Click to </a:t>
            </a:r>
            <a:r>
              <a:rPr lang="fr-FR" noProof="0" dirty="0" err="1"/>
              <a:t>add</a:t>
            </a:r>
            <a:r>
              <a:rPr lang="fr-FR" noProof="0" dirty="0"/>
              <a:t> image</a:t>
            </a:r>
          </a:p>
        </p:txBody>
      </p:sp>
      <p:sp>
        <p:nvSpPr>
          <p:cNvPr id="7" name="Espace réservé du texte 8"/>
          <p:cNvSpPr>
            <a:spLocks noGrp="1"/>
          </p:cNvSpPr>
          <p:nvPr>
            <p:ph type="body" sz="quarter" idx="14" hasCustomPrompt="1"/>
          </p:nvPr>
        </p:nvSpPr>
        <p:spPr>
          <a:xfrm>
            <a:off x="3535994" y="2215748"/>
            <a:ext cx="3977879" cy="1379935"/>
          </a:xfrm>
          <a:prstGeom prst="rect">
            <a:avLst/>
          </a:prstGeom>
        </p:spPr>
        <p:txBody>
          <a:bodyPr>
            <a:normAutofit/>
          </a:bodyPr>
          <a:lstStyle>
            <a:lvl1pPr>
              <a:defRPr sz="1500" b="0">
                <a:solidFill>
                  <a:schemeClr val="tx1"/>
                </a:solidFill>
              </a:defRPr>
            </a:lvl1pPr>
          </a:lstStyle>
          <a:p>
            <a:pPr lvl="0">
              <a:lnSpc>
                <a:spcPct val="100000"/>
              </a:lnSpc>
              <a:spcBef>
                <a:spcPts val="0"/>
              </a:spcBef>
            </a:pPr>
            <a:r>
              <a:rPr lang="fr-FR" b="1" noProof="0" dirty="0" err="1"/>
              <a:t>Your</a:t>
            </a:r>
            <a:r>
              <a:rPr lang="fr-FR" b="1" noProof="0" dirty="0"/>
              <a:t> </a:t>
            </a:r>
            <a:r>
              <a:rPr lang="fr-FR" b="1" noProof="0" dirty="0" err="1"/>
              <a:t>text</a:t>
            </a:r>
            <a:r>
              <a:rPr lang="fr-FR" b="1" noProof="0" dirty="0"/>
              <a:t> </a:t>
            </a:r>
            <a:r>
              <a:rPr lang="fr-FR" b="1" noProof="0" dirty="0" err="1"/>
              <a:t>here</a:t>
            </a:r>
            <a:endParaRPr lang="fr-FR" b="1" noProof="0" dirty="0"/>
          </a:p>
        </p:txBody>
      </p:sp>
      <p:sp>
        <p:nvSpPr>
          <p:cNvPr id="13" name="Title 5">
            <a:extLst>
              <a:ext uri="{FF2B5EF4-FFF2-40B4-BE49-F238E27FC236}">
                <a16:creationId xmlns:a16="http://schemas.microsoft.com/office/drawing/2014/main" id="{F5674035-D4A6-2F21-0BCA-0388B90AC188}"/>
              </a:ext>
            </a:extLst>
          </p:cNvPr>
          <p:cNvSpPr txBox="1">
            <a:spLocks/>
          </p:cNvSpPr>
          <p:nvPr/>
        </p:nvSpPr>
        <p:spPr>
          <a:xfrm>
            <a:off x="1864985" y="1240722"/>
            <a:ext cx="5446891" cy="1758682"/>
          </a:xfrm>
          <a:prstGeom prst="rect">
            <a:avLst/>
          </a:prstGeom>
        </p:spPr>
        <p:txBody>
          <a:bodyPr/>
          <a:lstStyle>
            <a:lvl1pPr algn="l" defTabSz="914400" rtl="0" eaLnBrk="1" latinLnBrk="0" hangingPunct="1">
              <a:lnSpc>
                <a:spcPct val="100000"/>
              </a:lnSpc>
              <a:spcBef>
                <a:spcPct val="0"/>
              </a:spcBef>
              <a:buNone/>
              <a:defRPr sz="3000" b="1" i="0" kern="1200" baseline="0">
                <a:solidFill>
                  <a:schemeClr val="tx1"/>
                </a:solidFill>
                <a:latin typeface="Arial" charset="0"/>
                <a:ea typeface="Arial" charset="0"/>
                <a:cs typeface="Arial" charset="0"/>
              </a:defRPr>
            </a:lvl1pPr>
          </a:lstStyle>
          <a:p>
            <a:endParaRPr lang="en-US" sz="2250" dirty="0"/>
          </a:p>
          <a:p>
            <a:r>
              <a:rPr lang="en-US" sz="2250" dirty="0"/>
              <a:t>Contact</a:t>
            </a:r>
          </a:p>
        </p:txBody>
      </p:sp>
      <p:sp>
        <p:nvSpPr>
          <p:cNvPr id="14" name="Rectangle 13">
            <a:extLst>
              <a:ext uri="{FF2B5EF4-FFF2-40B4-BE49-F238E27FC236}">
                <a16:creationId xmlns:a16="http://schemas.microsoft.com/office/drawing/2014/main" id="{4C431BAD-628F-2E05-AE71-AF83E2EC7832}"/>
              </a:ext>
            </a:extLst>
          </p:cNvPr>
          <p:cNvSpPr/>
          <p:nvPr/>
        </p:nvSpPr>
        <p:spPr>
          <a:xfrm>
            <a:off x="1951796" y="1242901"/>
            <a:ext cx="285750" cy="4643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gn="ctr">
              <a:spcBef>
                <a:spcPts val="750"/>
              </a:spcBef>
            </a:pPr>
            <a:endParaRPr lang="en-US" sz="1050" b="1">
              <a:solidFill>
                <a:schemeClr val="tx1"/>
              </a:solidFill>
            </a:endParaRPr>
          </a:p>
        </p:txBody>
      </p:sp>
    </p:spTree>
    <p:extLst>
      <p:ext uri="{BB962C8B-B14F-4D97-AF65-F5344CB8AC3E}">
        <p14:creationId xmlns:p14="http://schemas.microsoft.com/office/powerpoint/2010/main" val="21775764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hank You">
    <p:bg>
      <p:bgRef idx="1001">
        <a:schemeClr val="bg1"/>
      </p:bgRef>
    </p:bg>
    <p:spTree>
      <p:nvGrpSpPr>
        <p:cNvPr id="1" name=""/>
        <p:cNvGrpSpPr/>
        <p:nvPr/>
      </p:nvGrpSpPr>
      <p:grpSpPr>
        <a:xfrm>
          <a:off x="0" y="0"/>
          <a:ext cx="0" cy="0"/>
          <a:chOff x="0" y="0"/>
          <a:chExt cx="0" cy="0"/>
        </a:xfrm>
      </p:grpSpPr>
      <p:sp>
        <p:nvSpPr>
          <p:cNvPr id="6" name="Rectangle 5"/>
          <p:cNvSpPr/>
          <p:nvPr/>
        </p:nvSpPr>
        <p:spPr>
          <a:xfrm>
            <a:off x="3740702" y="2641113"/>
            <a:ext cx="342510" cy="897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8" name="ZoneTexte 7"/>
          <p:cNvSpPr txBox="1"/>
          <p:nvPr/>
        </p:nvSpPr>
        <p:spPr>
          <a:xfrm>
            <a:off x="3799467" y="2373172"/>
            <a:ext cx="1563109" cy="738664"/>
          </a:xfrm>
          <a:prstGeom prst="rect">
            <a:avLst/>
          </a:prstGeom>
          <a:noFill/>
        </p:spPr>
        <p:txBody>
          <a:bodyPr wrap="square" rtlCol="0">
            <a:spAutoFit/>
          </a:bodyPr>
          <a:lstStyle/>
          <a:p>
            <a:pPr lvl="0"/>
            <a:r>
              <a:rPr lang="en-US" sz="2100" b="1" noProof="0" dirty="0"/>
              <a:t>Thank you</a:t>
            </a:r>
            <a:r>
              <a:rPr lang="en-US" sz="2100" b="1" baseline="0" noProof="0" dirty="0"/>
              <a:t>!</a:t>
            </a:r>
            <a:endParaRPr lang="en-US" sz="2100" b="1" noProof="0" dirty="0"/>
          </a:p>
        </p:txBody>
      </p:sp>
    </p:spTree>
    <p:extLst>
      <p:ext uri="{BB962C8B-B14F-4D97-AF65-F5344CB8AC3E}">
        <p14:creationId xmlns:p14="http://schemas.microsoft.com/office/powerpoint/2010/main" val="753148194"/>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End Logo">
    <p:bg>
      <p:bgRef idx="1001">
        <a:schemeClr val="bg1"/>
      </p:bgRef>
    </p:bg>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86C2B276-4C97-5525-5523-EC0123F775EF}"/>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3203538" y="1938389"/>
            <a:ext cx="2736925" cy="1403882"/>
          </a:xfrm>
          <a:prstGeom prst="rect">
            <a:avLst/>
          </a:prstGeom>
          <a:blipFill>
            <a:blip r:embed="rId2" cstate="email">
              <a:extLst>
                <a:ext uri="{28A0092B-C50C-407E-A947-70E740481C1C}">
                  <a14:useLocalDpi xmlns:a14="http://schemas.microsoft.com/office/drawing/2010/main"/>
                </a:ext>
              </a:extLst>
            </a:blip>
            <a:stretch>
              <a:fillRect/>
            </a:stretch>
          </a:blipFill>
        </p:spPr>
      </p:pic>
    </p:spTree>
    <p:extLst>
      <p:ext uri="{BB962C8B-B14F-4D97-AF65-F5344CB8AC3E}">
        <p14:creationId xmlns:p14="http://schemas.microsoft.com/office/powerpoint/2010/main" val="1950289328"/>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8A527-4CBA-6AD0-5252-1CB66E2C39CE}"/>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FR"/>
          </a:p>
        </p:txBody>
      </p:sp>
      <p:sp>
        <p:nvSpPr>
          <p:cNvPr id="3" name="Subtitle 2">
            <a:extLst>
              <a:ext uri="{FF2B5EF4-FFF2-40B4-BE49-F238E27FC236}">
                <a16:creationId xmlns:a16="http://schemas.microsoft.com/office/drawing/2014/main" id="{BC6556F4-BBC0-B6F1-9D51-E60AD985987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FR"/>
          </a:p>
        </p:txBody>
      </p:sp>
      <p:sp>
        <p:nvSpPr>
          <p:cNvPr id="4" name="Date Placeholder 3">
            <a:extLst>
              <a:ext uri="{FF2B5EF4-FFF2-40B4-BE49-F238E27FC236}">
                <a16:creationId xmlns:a16="http://schemas.microsoft.com/office/drawing/2014/main" id="{6540D72E-420F-CAF8-DE3A-F6395A349E4F}"/>
              </a:ext>
            </a:extLst>
          </p:cNvPr>
          <p:cNvSpPr>
            <a:spLocks noGrp="1"/>
          </p:cNvSpPr>
          <p:nvPr>
            <p:ph type="dt" sz="half" idx="10"/>
          </p:nvPr>
        </p:nvSpPr>
        <p:spPr/>
        <p:txBody>
          <a:bodyPr/>
          <a:lstStyle/>
          <a:p>
            <a:fld id="{241EB5C9-1307-BA42-ABA2-0BC069CD8E7F}" type="datetimeFigureOut">
              <a:rPr lang="en-US" smtClean="0"/>
              <a:t>3/21/25</a:t>
            </a:fld>
            <a:endParaRPr lang="en-US"/>
          </a:p>
        </p:txBody>
      </p:sp>
      <p:sp>
        <p:nvSpPr>
          <p:cNvPr id="5" name="Footer Placeholder 4">
            <a:extLst>
              <a:ext uri="{FF2B5EF4-FFF2-40B4-BE49-F238E27FC236}">
                <a16:creationId xmlns:a16="http://schemas.microsoft.com/office/drawing/2014/main" id="{36A9C25B-A52E-1B3A-6EB0-1CCF883BF8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49816-3D4F-950E-B7B4-71F48223755C}"/>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035251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ext with white background">
    <p:bg>
      <p:bgPr>
        <a:solidFill>
          <a:schemeClr val="bg1"/>
        </a:solidFill>
        <a:effectLst/>
      </p:bgPr>
    </p:bg>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0"/>
          </p:nvPr>
        </p:nvSpPr>
        <p:spPr>
          <a:xfrm>
            <a:off x="108559" y="4868704"/>
            <a:ext cx="468630" cy="274796"/>
          </a:xfrm>
          <a:prstGeom prst="rect">
            <a:avLst/>
          </a:prstGeom>
        </p:spPr>
        <p:txBody>
          <a:bodyPr/>
          <a:lstStyle/>
          <a:p>
            <a:fld id="{C5EF2332-01BF-834F-8236-50238282D533}" type="slidenum">
              <a:rPr lang="en-US" smtClean="0"/>
              <a:t>‹#›</a:t>
            </a:fld>
            <a:endParaRPr lang="en-US"/>
          </a:p>
        </p:txBody>
      </p:sp>
      <p:sp>
        <p:nvSpPr>
          <p:cNvPr id="14" name="Espace réservé du texte 11"/>
          <p:cNvSpPr>
            <a:spLocks noGrp="1"/>
          </p:cNvSpPr>
          <p:nvPr>
            <p:ph type="body" sz="quarter" idx="13" hasCustomPrompt="1"/>
          </p:nvPr>
        </p:nvSpPr>
        <p:spPr>
          <a:xfrm>
            <a:off x="730585" y="1154118"/>
            <a:ext cx="6422690" cy="3043934"/>
          </a:xfrm>
          <a:prstGeom prst="rect">
            <a:avLst/>
          </a:prstGeom>
        </p:spPr>
        <p:txBody>
          <a:bodyPr>
            <a:normAutofit/>
          </a:bodyPr>
          <a:lstStyle>
            <a:lvl1pPr>
              <a:lnSpc>
                <a:spcPct val="100000"/>
              </a:lnSpc>
              <a:defRPr sz="1500" baseline="0">
                <a:solidFill>
                  <a:schemeClr val="tx1"/>
                </a:solidFill>
              </a:defRPr>
            </a:lvl1pPr>
          </a:lstStyle>
          <a:p>
            <a:pPr lvl="0"/>
            <a:r>
              <a:rPr lang="fr-FR" noProof="0"/>
              <a:t>Click to </a:t>
            </a:r>
            <a:r>
              <a:rPr lang="fr-FR" noProof="0" err="1"/>
              <a:t>add</a:t>
            </a:r>
            <a:r>
              <a:rPr lang="fr-FR" noProof="0"/>
              <a:t> </a:t>
            </a:r>
            <a:r>
              <a:rPr lang="fr-FR" noProof="0" err="1"/>
              <a:t>text</a:t>
            </a:r>
            <a:endParaRPr lang="fr-FR" noProof="0"/>
          </a:p>
        </p:txBody>
      </p:sp>
      <p:sp>
        <p:nvSpPr>
          <p:cNvPr id="8" name="Espace réservé du pied de page 1">
            <a:extLst>
              <a:ext uri="{FF2B5EF4-FFF2-40B4-BE49-F238E27FC236}">
                <a16:creationId xmlns:a16="http://schemas.microsoft.com/office/drawing/2014/main" id="{4FE2D6AD-EEF5-D89B-236D-3B77F5179F96}"/>
              </a:ext>
            </a:extLst>
          </p:cNvPr>
          <p:cNvSpPr>
            <a:spLocks noGrp="1"/>
          </p:cNvSpPr>
          <p:nvPr>
            <p:ph type="ftr" sz="quarter" idx="14" hasCustomPrompt="1"/>
          </p:nvPr>
        </p:nvSpPr>
        <p:spPr>
          <a:xfrm>
            <a:off x="577189" y="4840408"/>
            <a:ext cx="6265653" cy="273844"/>
          </a:xfrm>
        </p:spPr>
        <p:txBody>
          <a:bodyPr/>
          <a:lstStyle/>
          <a:p>
            <a:endParaRPr lang="en-US"/>
          </a:p>
        </p:txBody>
      </p:sp>
      <p:sp>
        <p:nvSpPr>
          <p:cNvPr id="2" name="Rectangle 1">
            <a:extLst>
              <a:ext uri="{FF2B5EF4-FFF2-40B4-BE49-F238E27FC236}">
                <a16:creationId xmlns:a16="http://schemas.microsoft.com/office/drawing/2014/main" id="{CBE4BA5F-F33F-7D94-5B36-1FC23A29BC7C}"/>
              </a:ext>
            </a:extLst>
          </p:cNvPr>
          <p:cNvSpPr/>
          <p:nvPr/>
        </p:nvSpPr>
        <p:spPr>
          <a:xfrm>
            <a:off x="291784" y="361876"/>
            <a:ext cx="277553" cy="493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a:p>
        </p:txBody>
      </p:sp>
      <p:sp>
        <p:nvSpPr>
          <p:cNvPr id="4" name="Espace réservé du texte 10">
            <a:extLst>
              <a:ext uri="{FF2B5EF4-FFF2-40B4-BE49-F238E27FC236}">
                <a16:creationId xmlns:a16="http://schemas.microsoft.com/office/drawing/2014/main" id="{52025514-EDF2-D22A-E33A-55A09C388ACB}"/>
              </a:ext>
            </a:extLst>
          </p:cNvPr>
          <p:cNvSpPr>
            <a:spLocks noGrp="1"/>
          </p:cNvSpPr>
          <p:nvPr>
            <p:ph type="body" sz="quarter" idx="19" hasCustomPrompt="1"/>
          </p:nvPr>
        </p:nvSpPr>
        <p:spPr>
          <a:xfrm>
            <a:off x="295059" y="165861"/>
            <a:ext cx="8073437" cy="247549"/>
          </a:xfrm>
          <a:prstGeom prst="rect">
            <a:avLst/>
          </a:prstGeom>
        </p:spPr>
        <p:txBody>
          <a:bodyPr>
            <a:noAutofit/>
          </a:bodyPr>
          <a:lstStyle>
            <a:lvl1pPr>
              <a:defRPr sz="1500" b="0" i="0">
                <a:latin typeface="Arial" charset="0"/>
                <a:ea typeface="Arial" charset="0"/>
                <a:cs typeface="Arial" charset="0"/>
              </a:defRPr>
            </a:lvl1pPr>
          </a:lstStyle>
          <a:p>
            <a:pPr lvl="0"/>
            <a:r>
              <a:rPr lang="fr-FR" noProof="0"/>
              <a:t>CLICK TO ADD A TITLE</a:t>
            </a:r>
          </a:p>
        </p:txBody>
      </p:sp>
    </p:spTree>
    <p:extLst>
      <p:ext uri="{BB962C8B-B14F-4D97-AF65-F5344CB8AC3E}">
        <p14:creationId xmlns:p14="http://schemas.microsoft.com/office/powerpoint/2010/main" val="356500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Title Multimed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Rectangle 12"/>
          <p:cNvSpPr/>
          <p:nvPr/>
        </p:nvSpPr>
        <p:spPr>
          <a:xfrm>
            <a:off x="135732" y="4998811"/>
            <a:ext cx="90488" cy="34289"/>
          </a:xfrm>
          <a:prstGeom prst="rect">
            <a:avLst/>
          </a:prstGeom>
          <a:solidFill>
            <a:srgbClr val="BE1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a:p>
        </p:txBody>
      </p:sp>
      <p:sp>
        <p:nvSpPr>
          <p:cNvPr id="3" name="Espace réservé du numéro de diapositive 2"/>
          <p:cNvSpPr>
            <a:spLocks noGrp="1"/>
          </p:cNvSpPr>
          <p:nvPr>
            <p:ph type="sldNum" sz="quarter" idx="10"/>
          </p:nvPr>
        </p:nvSpPr>
        <p:spPr/>
        <p:txBody>
          <a:bodyPr/>
          <a:lstStyle/>
          <a:p>
            <a:fld id="{C5EF2332-01BF-834F-8236-50238282D533}" type="slidenum">
              <a:rPr lang="en-US" smtClean="0"/>
              <a:t>‹#›</a:t>
            </a:fld>
            <a:endParaRPr lang="en-US"/>
          </a:p>
        </p:txBody>
      </p:sp>
      <p:sp>
        <p:nvSpPr>
          <p:cNvPr id="7" name="Espace réservé du contenu 6">
            <a:extLst>
              <a:ext uri="{FF2B5EF4-FFF2-40B4-BE49-F238E27FC236}">
                <a16:creationId xmlns:a16="http://schemas.microsoft.com/office/drawing/2014/main" id="{688E759F-34CB-4C98-AE49-73B50C5D3E12}"/>
              </a:ext>
            </a:extLst>
          </p:cNvPr>
          <p:cNvSpPr>
            <a:spLocks noGrp="1"/>
          </p:cNvSpPr>
          <p:nvPr>
            <p:ph sz="quarter" idx="16" hasCustomPrompt="1"/>
          </p:nvPr>
        </p:nvSpPr>
        <p:spPr>
          <a:xfrm>
            <a:off x="1559278" y="1009435"/>
            <a:ext cx="7221129" cy="3405884"/>
          </a:xfrm>
          <a:prstGeom prst="rect">
            <a:avLst/>
          </a:prstGeom>
        </p:spPr>
        <p:txBody>
          <a:bodyPr/>
          <a:lstStyle>
            <a:lvl1pPr>
              <a:defRPr/>
            </a:lvl1pPr>
          </a:lstStyle>
          <a:p>
            <a:pPr lvl="0"/>
            <a:r>
              <a:rPr lang="fr-FR" noProof="0"/>
              <a:t>Click to </a:t>
            </a:r>
            <a:r>
              <a:rPr lang="fr-FR" noProof="0" err="1"/>
              <a:t>modify</a:t>
            </a:r>
            <a:endParaRPr lang="fr-FR" noProof="0"/>
          </a:p>
        </p:txBody>
      </p:sp>
      <p:sp>
        <p:nvSpPr>
          <p:cNvPr id="8" name="Rectangle 7">
            <a:extLst>
              <a:ext uri="{FF2B5EF4-FFF2-40B4-BE49-F238E27FC236}">
                <a16:creationId xmlns:a16="http://schemas.microsoft.com/office/drawing/2014/main" id="{E70BC517-5620-4D85-A181-0B1C171F2A84}"/>
              </a:ext>
            </a:extLst>
          </p:cNvPr>
          <p:cNvSpPr/>
          <p:nvPr/>
        </p:nvSpPr>
        <p:spPr>
          <a:xfrm>
            <a:off x="291784" y="361876"/>
            <a:ext cx="277553" cy="49357"/>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a:p>
        </p:txBody>
      </p:sp>
      <p:sp>
        <p:nvSpPr>
          <p:cNvPr id="10" name="Espace réservé du texte 10">
            <a:extLst>
              <a:ext uri="{FF2B5EF4-FFF2-40B4-BE49-F238E27FC236}">
                <a16:creationId xmlns:a16="http://schemas.microsoft.com/office/drawing/2014/main" id="{CD726A33-022E-4F2F-8806-64D08D56831D}"/>
              </a:ext>
            </a:extLst>
          </p:cNvPr>
          <p:cNvSpPr>
            <a:spLocks noGrp="1"/>
          </p:cNvSpPr>
          <p:nvPr>
            <p:ph type="body" sz="quarter" idx="15" hasCustomPrompt="1"/>
          </p:nvPr>
        </p:nvSpPr>
        <p:spPr>
          <a:xfrm>
            <a:off x="295059" y="165861"/>
            <a:ext cx="5346617" cy="247549"/>
          </a:xfrm>
          <a:prstGeom prst="rect">
            <a:avLst/>
          </a:prstGeom>
        </p:spPr>
        <p:txBody>
          <a:bodyPr>
            <a:noAutofit/>
          </a:bodyPr>
          <a:lstStyle>
            <a:lvl1pPr>
              <a:defRPr sz="1800" b="1" i="0" baseline="0">
                <a:latin typeface="Arial" charset="0"/>
                <a:ea typeface="Arial" charset="0"/>
                <a:cs typeface="Arial" charset="0"/>
              </a:defRPr>
            </a:lvl1pPr>
          </a:lstStyle>
          <a:p>
            <a:pPr lvl="0"/>
            <a:r>
              <a:rPr lang="fr-FR" noProof="0"/>
              <a:t>Click to </a:t>
            </a:r>
            <a:r>
              <a:rPr lang="fr-FR" noProof="0" err="1"/>
              <a:t>add</a:t>
            </a:r>
            <a:r>
              <a:rPr lang="fr-FR" noProof="0"/>
              <a:t> a </a:t>
            </a:r>
            <a:r>
              <a:rPr lang="fr-FR" noProof="0" err="1"/>
              <a:t>title</a:t>
            </a:r>
            <a:endParaRPr lang="fr-FR" noProof="0"/>
          </a:p>
        </p:txBody>
      </p:sp>
      <p:sp>
        <p:nvSpPr>
          <p:cNvPr id="2" name="Espace réservé du pied de page 1"/>
          <p:cNvSpPr>
            <a:spLocks noGrp="1"/>
          </p:cNvSpPr>
          <p:nvPr>
            <p:ph type="ftr" sz="quarter" idx="17"/>
          </p:nvPr>
        </p:nvSpPr>
        <p:spPr/>
        <p:txBody>
          <a:bodyPr/>
          <a:lstStyle/>
          <a:p>
            <a:endParaRPr lang="en-US"/>
          </a:p>
        </p:txBody>
      </p:sp>
    </p:spTree>
    <p:extLst>
      <p:ext uri="{BB962C8B-B14F-4D97-AF65-F5344CB8AC3E}">
        <p14:creationId xmlns:p14="http://schemas.microsoft.com/office/powerpoint/2010/main" val="16205335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itre Pied de pag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70BC517-5620-4D85-A181-0B1C171F2A84}"/>
              </a:ext>
            </a:extLst>
          </p:cNvPr>
          <p:cNvSpPr/>
          <p:nvPr/>
        </p:nvSpPr>
        <p:spPr>
          <a:xfrm>
            <a:off x="291784" y="346465"/>
            <a:ext cx="277553" cy="49357"/>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noProof="0" dirty="0"/>
          </a:p>
        </p:txBody>
      </p:sp>
      <p:sp>
        <p:nvSpPr>
          <p:cNvPr id="3" name="Espace réservé du numéro de diapositive 2"/>
          <p:cNvSpPr>
            <a:spLocks noGrp="1"/>
          </p:cNvSpPr>
          <p:nvPr>
            <p:ph type="sldNum" sz="quarter" idx="10"/>
          </p:nvPr>
        </p:nvSpPr>
        <p:spPr/>
        <p:txBody>
          <a:bodyPr/>
          <a:lstStyle/>
          <a:p>
            <a:fld id="{C5EF2332-01BF-834F-8236-50238282D533}" type="slidenum">
              <a:rPr lang="en-US" smtClean="0"/>
              <a:t>‹#›</a:t>
            </a:fld>
            <a:endParaRPr lang="en-US"/>
          </a:p>
        </p:txBody>
      </p:sp>
      <p:sp>
        <p:nvSpPr>
          <p:cNvPr id="4" name="Espace réservé de la date 3"/>
          <p:cNvSpPr>
            <a:spLocks noGrp="1"/>
          </p:cNvSpPr>
          <p:nvPr>
            <p:ph type="dt" sz="half" idx="11"/>
          </p:nvPr>
        </p:nvSpPr>
        <p:spPr/>
        <p:txBody>
          <a:bodyPr/>
          <a:lstStyle/>
          <a:p>
            <a:fld id="{241EB5C9-1307-BA42-ABA2-0BC069CD8E7F}" type="datetimeFigureOut">
              <a:rPr lang="en-US" smtClean="0"/>
              <a:t>3/21/25</a:t>
            </a:fld>
            <a:endParaRPr lang="en-US"/>
          </a:p>
        </p:txBody>
      </p:sp>
      <p:sp>
        <p:nvSpPr>
          <p:cNvPr id="5" name="Espace réservé du pied de page 4"/>
          <p:cNvSpPr>
            <a:spLocks noGrp="1"/>
          </p:cNvSpPr>
          <p:nvPr>
            <p:ph type="ftr" sz="quarter" idx="12"/>
          </p:nvPr>
        </p:nvSpPr>
        <p:spPr/>
        <p:txBody>
          <a:bodyPr/>
          <a:lstStyle/>
          <a:p>
            <a:endParaRPr lang="en-US"/>
          </a:p>
        </p:txBody>
      </p:sp>
      <p:sp>
        <p:nvSpPr>
          <p:cNvPr id="7" name="Espace réservé du texte 10">
            <a:extLst>
              <a:ext uri="{FF2B5EF4-FFF2-40B4-BE49-F238E27FC236}">
                <a16:creationId xmlns:a16="http://schemas.microsoft.com/office/drawing/2014/main" id="{E1140679-5CE6-4154-BA1C-DA361E595D51}"/>
              </a:ext>
            </a:extLst>
          </p:cNvPr>
          <p:cNvSpPr>
            <a:spLocks noGrp="1"/>
          </p:cNvSpPr>
          <p:nvPr>
            <p:ph type="body" sz="quarter" idx="15" hasCustomPrompt="1"/>
          </p:nvPr>
        </p:nvSpPr>
        <p:spPr>
          <a:xfrm>
            <a:off x="295059" y="165861"/>
            <a:ext cx="5346617" cy="247549"/>
          </a:xfrm>
        </p:spPr>
        <p:txBody>
          <a:bodyPr>
            <a:noAutofit/>
          </a:bodyPr>
          <a:lstStyle>
            <a:lvl1pPr>
              <a:defRPr sz="1800" b="1" i="0">
                <a:latin typeface="Arial" charset="0"/>
                <a:ea typeface="Arial" charset="0"/>
                <a:cs typeface="Arial" charset="0"/>
              </a:defRPr>
            </a:lvl1pPr>
          </a:lstStyle>
          <a:p>
            <a:pPr lvl="0"/>
            <a:r>
              <a:rPr lang="fr-FR" dirty="0"/>
              <a:t>Titre de la diapositive</a:t>
            </a:r>
          </a:p>
        </p:txBody>
      </p:sp>
    </p:spTree>
    <p:extLst>
      <p:ext uri="{BB962C8B-B14F-4D97-AF65-F5344CB8AC3E}">
        <p14:creationId xmlns:p14="http://schemas.microsoft.com/office/powerpoint/2010/main" val="1777408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3/21/25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ourcegraph.com/blog/security-update-august-2023" TargetMode="External" /><Relationship Id="rId3" Type="http://schemas.openxmlformats.org/officeDocument/2006/relationships/hyperlink" Target="https://www.deeplearning.ai/the-batch/how-metas-llama-nlp-model-leaked/"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enai.owasp.org/llmrisk/llm102025-unbounded-consumption/" TargetMode="External" /><Relationship Id="rId3" Type="http://schemas.openxmlformats.org/officeDocument/2006/relationships/hyperlink" Target="https://owasp.org/www-project-machine-learning-security-top-10/"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OWASP Top 10 LLM10-2025: 💥Consommation Excessive💥</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
        <p:nvSpPr>
          <p:cNvPr id="4" name="Date Placeholder 3"/>
          <p:cNvSpPr>
            <a:spLocks noGrp="1"/>
          </p:cNvSpPr>
          <p:nvPr>
            <p:ph idx="10" sz="half" type="dt"/>
          </p:nvPr>
        </p:nvSpPr>
        <p:spPr/>
        <p:txBody>
          <a:bodyPr/>
          <a:lstStyle/>
          <a:p>
            <a:pPr lvl="0" indent="0" marL="0">
              <a:buNone/>
            </a:pPr>
            <a:r>
              <a:rPr/>
              <a:t>2025-03-17</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La Consommation Excessive (Unbounded Consumption) est une vulnérabilité critique des modèles de langage (LLM), où des utilisateurs peuvent effectuer des inférences excessives et incontrôlées. Cela entraîne des risques tels que la dégradation du service, des pertes économiques, le vol de propriété intellectuelle et une exploitation abusive des ressources informatiques, particulièrement dans les environnements cloud.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Pourquoi est-ce important ?</a:t>
            </a:r>
          </a:p>
        </p:txBody>
      </p:sp>
      <p:sp>
        <p:nvSpPr>
          <p:cNvPr id="3" name="Content Placeholder 2"/>
          <p:cNvSpPr>
            <a:spLocks noGrp="1"/>
          </p:cNvSpPr>
          <p:nvPr>
            <p:ph idx="1"/>
          </p:nvPr>
        </p:nvSpPr>
        <p:spPr/>
        <p:txBody>
          <a:bodyPr/>
          <a:lstStyle/>
          <a:p>
            <a:pPr lvl="0" indent="0" marL="0">
              <a:buNone/>
            </a:pPr>
            <a:r>
              <a:rPr/>
              <a:t>Les modèles de langage nécessitent des ressources informatiques importantes pour fonctionner. Lorsqu’ils sont exploités sans contrôle, cela peut :</a:t>
            </a:r>
          </a:p>
          <a:p>
            <a:pPr lvl="0"/>
            <a:r>
              <a:rPr/>
              <a:t>Perturber la disponibilité du service (attaques par déni de service - DoS).</a:t>
            </a:r>
          </a:p>
          <a:p>
            <a:pPr lvl="0"/>
            <a:r>
              <a:rPr/>
              <a:t>Engendrer des coûts financiers insoutenables pour les fournisseurs utilisant un modèle de facturation à l’usage.</a:t>
            </a:r>
          </a:p>
          <a:p>
            <a:pPr lvl="0"/>
            <a:r>
              <a:rPr/>
              <a:t>Permettre le vol de modèles via des techniques d’extraction ou de clonage.</a:t>
            </a:r>
          </a:p>
          <a:p>
            <a:pPr lvl="0"/>
            <a:r>
              <a:rPr/>
              <a:t>Dégrader les performances globales du système.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Comment fonctionne une attaque ?</a:t>
            </a:r>
          </a:p>
        </p:txBody>
      </p:sp>
      <p:sp>
        <p:nvSpPr>
          <p:cNvPr id="3" name="Content Placeholder 2"/>
          <p:cNvSpPr>
            <a:spLocks noGrp="1"/>
          </p:cNvSpPr>
          <p:nvPr>
            <p:ph idx="1"/>
          </p:nvPr>
        </p:nvSpPr>
        <p:spPr/>
        <p:txBody>
          <a:bodyPr/>
          <a:lstStyle/>
          <a:p>
            <a:pPr lvl="0" indent="0" marL="0">
              <a:buNone/>
            </a:pPr>
            <a:r>
              <a:rPr/>
              <a:t>Les attaques exploitent divers mécanismes pour provoquer une consommation excessive des ressources :</a:t>
            </a:r>
          </a:p>
          <a:p>
            <a:pPr lvl="0" indent="-342900" marL="342900">
              <a:buAutoNum type="arabicPeriod"/>
            </a:pPr>
            <a:r>
              <a:rPr b="1"/>
              <a:t>Surcharge d’entrées</a:t>
            </a:r>
            <a:r>
              <a:rPr/>
              <a:t> : Les attaquants soumettent un grand nombre d’entrées ou des requêtes complexes qui dépassent la fenêtre contextuelle du modèle, entraînant une utilisation excessive de la mémoire et du CPU.</a:t>
            </a:r>
          </a:p>
          <a:p>
            <a:pPr lvl="0" indent="-342900" marL="342900">
              <a:buAutoNum type="arabicPeriod"/>
            </a:pPr>
            <a:r>
              <a:rPr b="1"/>
              <a:t>Exploitation économique</a:t>
            </a:r>
            <a:r>
              <a:rPr/>
              <a:t> : En générant un volume élevé d’opérations, les attaquants exploitent le modèle économique basé sur l’usage, créant des coûts insoutenables pour le fournisseur.</a:t>
            </a:r>
          </a:p>
          <a:p>
            <a:pPr lvl="0" indent="-342900" marL="342900">
              <a:buAutoNum type="arabicPeriod"/>
            </a:pPr>
            <a:r>
              <a:rPr b="1"/>
              <a:t>Vol de modèle</a:t>
            </a:r>
            <a:r>
              <a:rPr/>
              <a:t> : Les attaquants utilisent l’API pour extraire suffisamment de données afin de créer un modèle équivalent ou un “shadow model”.</a:t>
            </a:r>
          </a:p>
          <a:p>
            <a:pPr lvl="0" indent="-342900" marL="342900">
              <a:buAutoNum type="arabicPeriod"/>
            </a:pPr>
            <a:r>
              <a:rPr b="1"/>
              <a:t>Attaques par canal auxiliaire</a:t>
            </a:r>
            <a:r>
              <a:rPr/>
              <a:t> : Exploitation des techniques de filtrage d’entrée pour récupérer les poids du modèle ou ses informations architecturales.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Exemples de typologie failles</a:t>
            </a:r>
          </a:p>
        </p:txBody>
      </p:sp>
      <p:sp>
        <p:nvSpPr>
          <p:cNvPr id="3" name="Content Placeholder 2"/>
          <p:cNvSpPr>
            <a:spLocks noGrp="1"/>
          </p:cNvSpPr>
          <p:nvPr>
            <p:ph idx="1"/>
          </p:nvPr>
        </p:nvSpPr>
        <p:spPr/>
        <p:txBody>
          <a:bodyPr/>
          <a:lstStyle/>
          <a:p>
            <a:pPr lvl="0" indent="-342900" marL="342900">
              <a:buAutoNum type="arabicPeriod"/>
            </a:pPr>
            <a:r>
              <a:rPr b="1"/>
              <a:t>Déni de service (DoS)</a:t>
            </a:r>
            <a:r>
              <a:rPr/>
              <a:t> : Un attaquant soumet une entrée volumineuse qui surcharge la mémoire et le CPU, rendant le système indisponible.</a:t>
            </a:r>
          </a:p>
          <a:p>
            <a:pPr lvl="0" indent="-342900" marL="342900">
              <a:buAutoNum type="arabicPeriod"/>
            </a:pPr>
            <a:r>
              <a:rPr b="1"/>
              <a:t>Coût excessif (Denial of Wallet)</a:t>
            </a:r>
            <a:r>
              <a:rPr/>
              <a:t> : Des requêtes massives exploitent le modèle économique à l’usage, entraînant une ruine financière pour le fournisseur.</a:t>
            </a:r>
          </a:p>
          <a:p>
            <a:pPr lvl="0" indent="-342900" marL="342900">
              <a:buAutoNum type="arabicPeriod"/>
            </a:pPr>
            <a:r>
              <a:rPr b="1"/>
              <a:t>Extraction de données synthétiques</a:t>
            </a:r>
            <a:r>
              <a:rPr/>
              <a:t> : Utilisation de l’API pour générer des données d’entraînement et affiner un autre modèle.</a:t>
            </a:r>
          </a:p>
          <a:p>
            <a:pPr lvl="0" indent="-342900" marL="342900">
              <a:buAutoNum type="arabicPeriod"/>
            </a:pPr>
            <a:r>
              <a:rPr b="1"/>
              <a:t>Attaque par canal auxiliaire</a:t>
            </a:r>
            <a:r>
              <a:rPr/>
              <a:t> : Bypass des filtres d’entrée pour récupérer des informations critiques sur le modèle.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Exemple de failles connues ayant été exploité</a:t>
            </a:r>
          </a:p>
        </p:txBody>
      </p:sp>
      <p:sp>
        <p:nvSpPr>
          <p:cNvPr id="3" name="Content Placeholder 2"/>
          <p:cNvSpPr>
            <a:spLocks noGrp="1"/>
          </p:cNvSpPr>
          <p:nvPr>
            <p:ph idx="1"/>
          </p:nvPr>
        </p:nvSpPr>
        <p:spPr/>
        <p:txBody>
          <a:bodyPr/>
          <a:lstStyle/>
          <a:p>
            <a:pPr lvl="0" indent="0" marL="0">
              <a:buNone/>
            </a:pPr>
            <a:r>
              <a:rPr>
                <a:hlinkClick r:id="rId2"/>
              </a:rPr>
              <a:t>Sourcegraph</a:t>
            </a:r>
            <a:r>
              <a:rPr/>
              <a:t> a subi une faille de sécurité en août 2023, où un jeton d’accès administrateur a été divulgué, permettant à un attaquant d’accéder à certaines données sur Sourcegraph.com. L’impact a été limité aux noms et adresses e-mail des destinataires des clés de licence pour les clients payants et aux adresses e-mail des utilisateurs communautaires. Les mesures correctives incluent la révocation de l’accès et la rotation des clés de licence affectées</a:t>
            </a:r>
          </a:p>
          <a:p>
            <a:pPr lvl="0" indent="0" marL="0">
              <a:buNone/>
            </a:pPr>
            <a:r>
              <a:rPr>
                <a:hlinkClick r:id="rId3"/>
              </a:rPr>
              <a:t>Meta</a:t>
            </a:r>
            <a:r>
              <a:rPr/>
              <a:t> a tenté de rendre son modèle LLaMA accessible aux chercheurs, mais celui-ci a été divulgué sur 4chan peu après. Le modèle a été rapidement hébergé sur des plateformes comme GitHub et Hugging Face, malgré les demandes de retrait de Meta. LLaMA offrait un accès sans précédent à l’IA de pointe, mais sa fuite a soulever des inquiétudes quant à son utilisation abusive pour générer du spam, des arnaques ou de la désinformation.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Comment se protéger ?</a:t>
            </a:r>
          </a:p>
        </p:txBody>
      </p:sp>
      <p:sp>
        <p:nvSpPr>
          <p:cNvPr id="3" name="Content Placeholder 2"/>
          <p:cNvSpPr>
            <a:spLocks noGrp="1"/>
          </p:cNvSpPr>
          <p:nvPr>
            <p:ph idx="1"/>
          </p:nvPr>
        </p:nvSpPr>
        <p:spPr/>
        <p:txBody>
          <a:bodyPr/>
          <a:lstStyle/>
          <a:p>
            <a:pPr lvl="0" indent="0" marL="0">
              <a:buNone/>
            </a:pPr>
            <a:r>
              <a:rPr/>
              <a:t>Pour se prémunir contre ces attaques, plusieurs mesures peuvent être mises en place :</a:t>
            </a:r>
          </a:p>
          <a:p>
            <a:pPr lvl="0" indent="0" marL="0">
              <a:spcBef>
                <a:spcPts val="3000"/>
              </a:spcBef>
              <a:buNone/>
            </a:pPr>
            <a:r>
              <a:rPr b="1"/>
              <a:t>Contrôles sur les entrées</a:t>
            </a:r>
          </a:p>
          <a:p>
            <a:pPr lvl="0"/>
            <a:r>
              <a:rPr/>
              <a:t>Valider strictement les entrées pour éviter qu’elles ne dépassent les limites raisonnables.</a:t>
            </a:r>
          </a:p>
          <a:p>
            <a:pPr lvl="0"/>
            <a:r>
              <a:rPr/>
              <a:t>Limiter ou masquer l’exposition des paramètres sensibles tels que </a:t>
            </a:r>
            <a:r>
              <a:rPr>
                <a:latin typeface="Courier"/>
              </a:rPr>
              <a:t>logit_bias</a:t>
            </a:r>
            <a:r>
              <a:rPr/>
              <a:t> et </a:t>
            </a:r>
            <a:r>
              <a:rPr>
                <a:latin typeface="Courier"/>
              </a:rPr>
              <a:t>logprobs</a:t>
            </a:r>
            <a:r>
              <a:rPr/>
              <a:t>.</a:t>
            </a:r>
          </a:p>
          <a:p>
            <a:pPr lvl="0" indent="0" marL="0">
              <a:spcBef>
                <a:spcPts val="3000"/>
              </a:spcBef>
              <a:buNone/>
            </a:pPr>
            <a:r>
              <a:rPr b="1"/>
              <a:t>Gestion des ressources</a:t>
            </a:r>
          </a:p>
          <a:p>
            <a:pPr lvl="0"/>
            <a:r>
              <a:rPr/>
              <a:t>Appliquer des limites de taux (rate limiting) et quotas utilisateur pour restreindre le nombre de requêtes.</a:t>
            </a:r>
          </a:p>
          <a:p>
            <a:pPr lvl="0"/>
            <a:r>
              <a:rPr/>
              <a:t>Surveiller dynamiquement l’allocation des ressources et implémenter un journalisation pour détecter les schémas inhabituels.</a:t>
            </a:r>
          </a:p>
          <a:p>
            <a:pPr lvl="0" indent="0" marL="0">
              <a:spcBef>
                <a:spcPts val="3000"/>
              </a:spcBef>
              <a:buNone/>
            </a:pPr>
            <a:r>
              <a:rPr b="1"/>
              <a:t>Dégradation contrôlée</a:t>
            </a:r>
          </a:p>
          <a:p>
            <a:pPr lvl="0"/>
            <a:r>
              <a:rPr/>
              <a:t>Concevoir le système pour maintenir une fonctionnalité partielle sous forte charge au lieu d’une panne complète.</a:t>
            </a:r>
          </a:p>
          <a:p>
            <a:pPr lvl="0"/>
            <a:r>
              <a:rPr/>
              <a:t>Mettre en place un équilibrage dynamique et une mise à l’échelle automatique.</a:t>
            </a:r>
          </a:p>
          <a:p>
            <a:pPr lvl="0" indent="0" marL="0">
              <a:spcBef>
                <a:spcPts val="3000"/>
              </a:spcBef>
              <a:buNone/>
            </a:pPr>
            <a:r>
              <a:rPr b="1"/>
              <a:t>Accès sécurisé</a:t>
            </a:r>
          </a:p>
          <a:p>
            <a:pPr lvl="0"/>
            <a:r>
              <a:rPr/>
              <a:t>Implémenter un contrôle strict d’accès basé sur les rôles (RBAC) et appliquer le principe du moindre privilège.</a:t>
            </a:r>
          </a:p>
          <a:p>
            <a:pPr lvl="0"/>
            <a:r>
              <a:rPr/>
              <a:t>Utiliser un registre centralisé pour gérer les modèles en production avec une gouvernance appropriée.</a:t>
            </a:r>
          </a:p>
          <a:p>
            <a:pPr lvl="0" indent="0" marL="0">
              <a:spcBef>
                <a:spcPts val="3000"/>
              </a:spcBef>
              <a:buNone/>
            </a:pPr>
            <a:r>
              <a:rPr b="1"/>
              <a:t>Prévention du vol de modèle</a:t>
            </a:r>
          </a:p>
          <a:p>
            <a:pPr lvl="0"/>
            <a:r>
              <a:rPr/>
              <a:t>Intégrer des frameworks de watermarking pour détecter les utilisations non autorisées.</a:t>
            </a:r>
          </a:p>
          <a:p>
            <a:pPr lvl="0"/>
            <a:r>
              <a:rPr/>
              <a:t>Former les modèles à détecter et atténuer les requêtes adverses.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Références</a:t>
            </a:r>
          </a:p>
        </p:txBody>
      </p:sp>
      <p:sp>
        <p:nvSpPr>
          <p:cNvPr id="3" name="Content Placeholder 2"/>
          <p:cNvSpPr>
            <a:spLocks noGrp="1"/>
          </p:cNvSpPr>
          <p:nvPr>
            <p:ph idx="1"/>
          </p:nvPr>
        </p:nvSpPr>
        <p:spPr/>
        <p:txBody>
          <a:bodyPr/>
          <a:lstStyle/>
          <a:p>
            <a:pPr lvl="0"/>
            <a:r>
              <a:rPr>
                <a:hlinkClick r:id="rId2"/>
              </a:rPr>
              <a:t>OWASP Top 10 LLM10-2025: Unbounded Consumption</a:t>
            </a:r>
          </a:p>
          <a:p>
            <a:pPr lvl="0"/>
            <a:r>
              <a:rPr>
                <a:hlinkClick r:id="rId3"/>
              </a:rPr>
              <a:t>OWASP Machine Learning Security Top Ten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PPT_Lectra_template_corporate_EN">
  <a:themeElements>
    <a:clrScheme name="Personnalisée 3">
      <a:dk1>
        <a:srgbClr val="000000"/>
      </a:dk1>
      <a:lt1>
        <a:srgbClr val="FFFFFF"/>
      </a:lt1>
      <a:dk2>
        <a:srgbClr val="BD1521"/>
      </a:dk2>
      <a:lt2>
        <a:srgbClr val="4E4C59"/>
      </a:lt2>
      <a:accent1>
        <a:srgbClr val="450D0E"/>
      </a:accent1>
      <a:accent2>
        <a:srgbClr val="61616B"/>
      </a:accent2>
      <a:accent3>
        <a:srgbClr val="6F6F6E"/>
      </a:accent3>
      <a:accent4>
        <a:srgbClr val="878787"/>
      </a:accent4>
      <a:accent5>
        <a:srgbClr val="341622"/>
      </a:accent5>
      <a:accent6>
        <a:srgbClr val="1F1520"/>
      </a:accent6>
      <a:hlink>
        <a:srgbClr val="BD1520"/>
      </a:hlink>
      <a:folHlink>
        <a:srgbClr val="C5C3C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2023-corporate-en" id="{70A375D3-D7DA-3143-8A65-3459F19DDE9D}" vid="{F93D125A-5DA2-3549-A7AD-4E4DD6E426B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ersonnalisée 3">
    <a:dk1>
      <a:srgbClr val="000000"/>
    </a:dk1>
    <a:lt1>
      <a:srgbClr val="FFFFFF"/>
    </a:lt1>
    <a:dk2>
      <a:srgbClr val="BD1521"/>
    </a:dk2>
    <a:lt2>
      <a:srgbClr val="4E4C59"/>
    </a:lt2>
    <a:accent1>
      <a:srgbClr val="450D0E"/>
    </a:accent1>
    <a:accent2>
      <a:srgbClr val="61616B"/>
    </a:accent2>
    <a:accent3>
      <a:srgbClr val="6F6F6E"/>
    </a:accent3>
    <a:accent4>
      <a:srgbClr val="878787"/>
    </a:accent4>
    <a:accent5>
      <a:srgbClr val="341622"/>
    </a:accent5>
    <a:accent6>
      <a:srgbClr val="1F1520"/>
    </a:accent6>
    <a:hlink>
      <a:srgbClr val="BD1520"/>
    </a:hlink>
    <a:folHlink>
      <a:srgbClr val="C5C3C5"/>
    </a:folHlink>
  </a:clrScheme>
</a:themeOverride>
</file>

<file path=docProps/app.xml><?xml version="1.0" encoding="utf-8"?>
<Properties xmlns="http://schemas.openxmlformats.org/officeDocument/2006/extended-properties" xmlns:vt="http://schemas.openxmlformats.org/officeDocument/2006/docPropsVTypes">
  <TotalTime>5</TotalTime>
  <Words>42</Words>
  <Application>Microsoft Macintosh PowerPoint</Application>
  <PresentationFormat>On-screen Show (16:9)</PresentationFormat>
  <Paragraphs>12</Paragraphs>
  <Slides>4</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vt:i4>
      </vt:variant>
    </vt:vector>
  </HeadingPairs>
  <TitlesOfParts>
    <vt:vector size="9" baseType="lpstr">
      <vt:lpstr>Arial</vt:lpstr>
      <vt:lpstr>Calibri</vt:lpstr>
      <vt:lpstr>Wingdings</vt:lpstr>
      <vt:lpstr>Office Theme</vt:lpstr>
      <vt:lpstr>PPT_Lectra_template_corporate_EN</vt:lpstr>
      <vt:lpstr>PowerPoint Presentation</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LLM10-2025: 💥Consommation Excessive💥</dc:title>
  <dc:creator/>
  <cp:keywords/>
  <dcterms:created xsi:type="dcterms:W3CDTF">2025-03-21T12:51:28Z</dcterms:created>
  <dcterms:modified xsi:type="dcterms:W3CDTF">2025-03-21T12:51:28Z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ies">
    <vt:lpwstr/>
  </property>
  <property fmtid="{D5CDD505-2E9C-101B-9397-08002B2CF9AE}" pid="3" name="date">
    <vt:lpwstr>2025-03-17</vt:lpwstr>
  </property>
  <property fmtid="{D5CDD505-2E9C-101B-9397-08002B2CF9AE}" pid="4" name="layout">
    <vt:lpwstr>post</vt:lpwstr>
  </property>
</Properties>
</file>