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LLM01: Injection de Prompt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L'injection de prompt permet à un utilisateur malveillant de modifier le comportement d'un LLM.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LLM10: Consommation Excessive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 consommation excessive entraîne des risques de dégradation du service.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LLM02: Gestion de Sortie Non Sécurisée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 gestion de sortie non sécurisée expose les applications à des risques XSS.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LLM03: Empoisonnement de la chaîne d'approvisionnement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L'empoisonnement de la chaîne d'approvisionnement affecte l'intégrité des données d'entraînement.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LLM04: Empoisonnement des données et des modèles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L'empoisonnement des données et des modèles introduit des vulnérabilités dans les données d'entraînement.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LLM05: Gestion Inappropriée des Sorties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 gestion inappropriée des sorties expose les applications à divers risques de sécurité.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LLM06: Autonomie Excessive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L'autonomie excessive peut mener à des actions dommageables.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LLM07: Fuite des Prompts Système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 fuite des prompts système révèle des informations sensibles.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LLM08: Faiblesses des Vecteurs et des Embeddings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Les faiblesses des vecteurs et des embeddings permettent d'injecter du contenu nuisible.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LLM09: Désinformation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 désinformation se propage via les contenus générés par les LLM.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